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g sans" panose="00000800000000000000" pitchFamily="2" charset="0"/>
      <p:bold r:id="rId27"/>
    </p:embeddedFont>
    <p:embeddedFont>
      <p:font typeface="Kala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CD09E-943D-4E4C-9707-68CB86F0CE13}">
  <a:tblStyle styleId="{7A1CD09E-943D-4E4C-9707-68CB86F0CE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7733bccf1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7733bccf1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7733bccf1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7733bccf1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7733bccf1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7733bccf1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7733bccf1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7733bccf1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7733bccf1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7733bccf1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7733bccf1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7733bccf1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7733bccf1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7733bccf1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f7733bccf1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f7733bccf1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7733bccf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7733bccf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7733bccf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7733bccf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f7733bccf1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f7733bccf1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77305aa8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77305aa8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77305aa8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77305aa8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77305aa8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77305aa8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77305aa8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77305aa8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7305aa8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77305aa8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7733bccf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7733bccf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7733bccf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7733bccf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18 - Energy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Energy Stores, Efficiency and Sankey Diagrams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10" name="Google Shape;210;p22"/>
          <p:cNvGrpSpPr/>
          <p:nvPr/>
        </p:nvGrpSpPr>
        <p:grpSpPr>
          <a:xfrm>
            <a:off x="819400" y="1146825"/>
            <a:ext cx="3101955" cy="2849850"/>
            <a:chOff x="830825" y="356875"/>
            <a:chExt cx="5169925" cy="4749750"/>
          </a:xfrm>
        </p:grpSpPr>
        <p:sp>
          <p:nvSpPr>
            <p:cNvPr id="211" name="Google Shape;211;p22"/>
            <p:cNvSpPr/>
            <p:nvPr/>
          </p:nvSpPr>
          <p:spPr>
            <a:xfrm>
              <a:off x="1057875" y="398800"/>
              <a:ext cx="4876350" cy="4694725"/>
            </a:xfrm>
            <a:custGeom>
              <a:avLst/>
              <a:gdLst/>
              <a:ahLst/>
              <a:cxnLst/>
              <a:rect l="l" t="t" r="r" b="b"/>
              <a:pathLst>
                <a:path w="195054" h="187789" extrusionOk="0">
                  <a:moveTo>
                    <a:pt x="454" y="97318"/>
                  </a:moveTo>
                  <a:cubicBezTo>
                    <a:pt x="1258" y="146395"/>
                    <a:pt x="43384" y="183108"/>
                    <a:pt x="99483" y="186077"/>
                  </a:cubicBezTo>
                  <a:cubicBezTo>
                    <a:pt x="131584" y="187788"/>
                    <a:pt x="164734" y="183736"/>
                    <a:pt x="192748" y="169310"/>
                  </a:cubicBezTo>
                  <a:cubicBezTo>
                    <a:pt x="195054" y="165572"/>
                    <a:pt x="192504" y="155023"/>
                    <a:pt x="192469" y="150866"/>
                  </a:cubicBezTo>
                  <a:cubicBezTo>
                    <a:pt x="192399" y="146989"/>
                    <a:pt x="194495" y="137139"/>
                    <a:pt x="189255" y="134938"/>
                  </a:cubicBezTo>
                  <a:cubicBezTo>
                    <a:pt x="180627" y="131340"/>
                    <a:pt x="166550" y="135497"/>
                    <a:pt x="157782" y="136999"/>
                  </a:cubicBezTo>
                  <a:cubicBezTo>
                    <a:pt x="143461" y="139444"/>
                    <a:pt x="129733" y="141226"/>
                    <a:pt x="115097" y="140457"/>
                  </a:cubicBezTo>
                  <a:cubicBezTo>
                    <a:pt x="93859" y="139304"/>
                    <a:pt x="75206" y="132807"/>
                    <a:pt x="70071" y="113421"/>
                  </a:cubicBezTo>
                  <a:cubicBezTo>
                    <a:pt x="65705" y="96898"/>
                    <a:pt x="65321" y="72342"/>
                    <a:pt x="80481" y="59487"/>
                  </a:cubicBezTo>
                  <a:cubicBezTo>
                    <a:pt x="97352" y="45131"/>
                    <a:pt x="127497" y="46039"/>
                    <a:pt x="148770" y="49707"/>
                  </a:cubicBezTo>
                  <a:cubicBezTo>
                    <a:pt x="159913" y="51628"/>
                    <a:pt x="175318" y="57077"/>
                    <a:pt x="186740" y="54283"/>
                  </a:cubicBezTo>
                  <a:cubicBezTo>
                    <a:pt x="193587" y="52641"/>
                    <a:pt x="190792" y="41079"/>
                    <a:pt x="190792" y="36678"/>
                  </a:cubicBezTo>
                  <a:cubicBezTo>
                    <a:pt x="190757" y="30495"/>
                    <a:pt x="194076" y="18339"/>
                    <a:pt x="187194" y="15300"/>
                  </a:cubicBezTo>
                  <a:cubicBezTo>
                    <a:pt x="170462" y="7860"/>
                    <a:pt x="152613" y="3633"/>
                    <a:pt x="133890" y="2341"/>
                  </a:cubicBezTo>
                  <a:cubicBezTo>
                    <a:pt x="99099" y="0"/>
                    <a:pt x="63469" y="3947"/>
                    <a:pt x="36258" y="24592"/>
                  </a:cubicBezTo>
                  <a:cubicBezTo>
                    <a:pt x="12331" y="42791"/>
                    <a:pt x="0" y="70002"/>
                    <a:pt x="454" y="97318"/>
                  </a:cubicBezTo>
                </a:path>
              </a:pathLst>
            </a:custGeom>
            <a:solidFill>
              <a:srgbClr val="E0555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830825" y="356875"/>
              <a:ext cx="5134850" cy="4749750"/>
            </a:xfrm>
            <a:custGeom>
              <a:avLst/>
              <a:gdLst/>
              <a:ahLst/>
              <a:cxnLst/>
              <a:rect l="l" t="t" r="r" b="b"/>
              <a:pathLst>
                <a:path w="205394" h="189990" extrusionOk="0">
                  <a:moveTo>
                    <a:pt x="119883" y="189186"/>
                  </a:moveTo>
                  <a:cubicBezTo>
                    <a:pt x="136440" y="188906"/>
                    <a:pt x="153067" y="187998"/>
                    <a:pt x="169170" y="184226"/>
                  </a:cubicBezTo>
                  <a:cubicBezTo>
                    <a:pt x="180522" y="181536"/>
                    <a:pt x="203472" y="177659"/>
                    <a:pt x="203262" y="165398"/>
                  </a:cubicBezTo>
                  <a:cubicBezTo>
                    <a:pt x="203158" y="158167"/>
                    <a:pt x="205393" y="147444"/>
                    <a:pt x="202878" y="140562"/>
                  </a:cubicBezTo>
                  <a:cubicBezTo>
                    <a:pt x="202494" y="128022"/>
                    <a:pt x="167808" y="137279"/>
                    <a:pt x="160961" y="138431"/>
                  </a:cubicBezTo>
                  <a:cubicBezTo>
                    <a:pt x="139549" y="142029"/>
                    <a:pt x="103256" y="145977"/>
                    <a:pt x="87397" y="128756"/>
                  </a:cubicBezTo>
                  <a:cubicBezTo>
                    <a:pt x="75660" y="116006"/>
                    <a:pt x="76464" y="92323"/>
                    <a:pt x="80725" y="77337"/>
                  </a:cubicBezTo>
                  <a:cubicBezTo>
                    <a:pt x="86384" y="57427"/>
                    <a:pt x="107831" y="51803"/>
                    <a:pt x="129139" y="50650"/>
                  </a:cubicBezTo>
                  <a:cubicBezTo>
                    <a:pt x="146814" y="49672"/>
                    <a:pt x="163232" y="54074"/>
                    <a:pt x="180487" y="56658"/>
                  </a:cubicBezTo>
                  <a:cubicBezTo>
                    <a:pt x="185832" y="57462"/>
                    <a:pt x="194110" y="59104"/>
                    <a:pt x="199001" y="56030"/>
                  </a:cubicBezTo>
                  <a:cubicBezTo>
                    <a:pt x="202599" y="53759"/>
                    <a:pt x="201411" y="48065"/>
                    <a:pt x="201411" y="44747"/>
                  </a:cubicBezTo>
                  <a:cubicBezTo>
                    <a:pt x="201411" y="39472"/>
                    <a:pt x="204939" y="20016"/>
                    <a:pt x="199210" y="16907"/>
                  </a:cubicBezTo>
                  <a:cubicBezTo>
                    <a:pt x="185483" y="9432"/>
                    <a:pt x="166969" y="5520"/>
                    <a:pt x="151041" y="3633"/>
                  </a:cubicBezTo>
                  <a:cubicBezTo>
                    <a:pt x="120197" y="1"/>
                    <a:pt x="86559" y="1712"/>
                    <a:pt x="59208" y="15929"/>
                  </a:cubicBezTo>
                  <a:cubicBezTo>
                    <a:pt x="17780" y="37481"/>
                    <a:pt x="0" y="82542"/>
                    <a:pt x="11388" y="122293"/>
                  </a:cubicBezTo>
                  <a:cubicBezTo>
                    <a:pt x="23788" y="165573"/>
                    <a:pt x="70071" y="189989"/>
                    <a:pt x="119883" y="189186"/>
                  </a:cubicBezTo>
                  <a:moveTo>
                    <a:pt x="119848" y="186741"/>
                  </a:moveTo>
                  <a:cubicBezTo>
                    <a:pt x="63365" y="187684"/>
                    <a:pt x="15440" y="155093"/>
                    <a:pt x="11353" y="104968"/>
                  </a:cubicBezTo>
                  <a:cubicBezTo>
                    <a:pt x="7371" y="56274"/>
                    <a:pt x="45166" y="12646"/>
                    <a:pt x="101649" y="5799"/>
                  </a:cubicBezTo>
                  <a:cubicBezTo>
                    <a:pt x="134414" y="1817"/>
                    <a:pt x="169065" y="5939"/>
                    <a:pt x="198302" y="19317"/>
                  </a:cubicBezTo>
                  <a:cubicBezTo>
                    <a:pt x="198337" y="26024"/>
                    <a:pt x="198337" y="32696"/>
                    <a:pt x="198337" y="39403"/>
                  </a:cubicBezTo>
                  <a:cubicBezTo>
                    <a:pt x="198337" y="47507"/>
                    <a:pt x="201271" y="55960"/>
                    <a:pt x="188556" y="55121"/>
                  </a:cubicBezTo>
                  <a:cubicBezTo>
                    <a:pt x="157782" y="53095"/>
                    <a:pt x="127288" y="41079"/>
                    <a:pt x="97317" y="54667"/>
                  </a:cubicBezTo>
                  <a:cubicBezTo>
                    <a:pt x="77616" y="63610"/>
                    <a:pt x="74997" y="83101"/>
                    <a:pt x="75625" y="100462"/>
                  </a:cubicBezTo>
                  <a:cubicBezTo>
                    <a:pt x="76184" y="115901"/>
                    <a:pt x="80306" y="131795"/>
                    <a:pt x="98051" y="138606"/>
                  </a:cubicBezTo>
                  <a:cubicBezTo>
                    <a:pt x="124004" y="148631"/>
                    <a:pt x="153172" y="141575"/>
                    <a:pt x="179719" y="137838"/>
                  </a:cubicBezTo>
                  <a:cubicBezTo>
                    <a:pt x="188067" y="136685"/>
                    <a:pt x="199699" y="134240"/>
                    <a:pt x="199874" y="143881"/>
                  </a:cubicBezTo>
                  <a:lnTo>
                    <a:pt x="200258" y="167843"/>
                  </a:lnTo>
                  <a:cubicBezTo>
                    <a:pt x="200363" y="174934"/>
                    <a:pt x="175562" y="180279"/>
                    <a:pt x="168506" y="181920"/>
                  </a:cubicBezTo>
                  <a:cubicBezTo>
                    <a:pt x="152648" y="185623"/>
                    <a:pt x="136195" y="186496"/>
                    <a:pt x="119848" y="186741"/>
                  </a:cubicBezTo>
                </a:path>
              </a:pathLst>
            </a:custGeom>
            <a:solidFill>
              <a:srgbClr val="A84F4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1187100" y="915775"/>
              <a:ext cx="1306450" cy="3824825"/>
            </a:xfrm>
            <a:custGeom>
              <a:avLst/>
              <a:gdLst/>
              <a:ahLst/>
              <a:cxnLst/>
              <a:rect l="l" t="t" r="r" b="b"/>
              <a:pathLst>
                <a:path w="52258" h="152993" extrusionOk="0">
                  <a:moveTo>
                    <a:pt x="52257" y="0"/>
                  </a:moveTo>
                  <a:cubicBezTo>
                    <a:pt x="52256" y="0"/>
                    <a:pt x="52256" y="0"/>
                    <a:pt x="52255" y="0"/>
                  </a:cubicBezTo>
                  <a:lnTo>
                    <a:pt x="52255" y="0"/>
                  </a:lnTo>
                  <a:cubicBezTo>
                    <a:pt x="52256" y="0"/>
                    <a:pt x="52256" y="0"/>
                    <a:pt x="52257" y="0"/>
                  </a:cubicBezTo>
                  <a:close/>
                  <a:moveTo>
                    <a:pt x="52255" y="0"/>
                  </a:moveTo>
                  <a:cubicBezTo>
                    <a:pt x="43347" y="143"/>
                    <a:pt x="30285" y="13065"/>
                    <a:pt x="25046" y="18060"/>
                  </a:cubicBezTo>
                  <a:cubicBezTo>
                    <a:pt x="8908" y="33429"/>
                    <a:pt x="1" y="53340"/>
                    <a:pt x="350" y="74124"/>
                  </a:cubicBezTo>
                  <a:cubicBezTo>
                    <a:pt x="700" y="96340"/>
                    <a:pt x="10725" y="117508"/>
                    <a:pt x="27072" y="134379"/>
                  </a:cubicBezTo>
                  <a:cubicBezTo>
                    <a:pt x="28334" y="135709"/>
                    <a:pt x="50446" y="152993"/>
                    <a:pt x="51746" y="152993"/>
                  </a:cubicBezTo>
                  <a:cubicBezTo>
                    <a:pt x="51777" y="152993"/>
                    <a:pt x="51797" y="152983"/>
                    <a:pt x="51803" y="152962"/>
                  </a:cubicBezTo>
                  <a:cubicBezTo>
                    <a:pt x="52118" y="151880"/>
                    <a:pt x="45690" y="147234"/>
                    <a:pt x="44922" y="146500"/>
                  </a:cubicBezTo>
                  <a:cubicBezTo>
                    <a:pt x="39298" y="141261"/>
                    <a:pt x="34128" y="135602"/>
                    <a:pt x="29622" y="129594"/>
                  </a:cubicBezTo>
                  <a:cubicBezTo>
                    <a:pt x="16453" y="112093"/>
                    <a:pt x="9013" y="91554"/>
                    <a:pt x="9537" y="70561"/>
                  </a:cubicBezTo>
                  <a:cubicBezTo>
                    <a:pt x="10061" y="50685"/>
                    <a:pt x="18444" y="31648"/>
                    <a:pt x="33045" y="16348"/>
                  </a:cubicBezTo>
                  <a:cubicBezTo>
                    <a:pt x="35804" y="13449"/>
                    <a:pt x="47677" y="75"/>
                    <a:pt x="52255" y="0"/>
                  </a:cubicBezTo>
                  <a:close/>
                </a:path>
              </a:pathLst>
            </a:custGeom>
            <a:solidFill>
              <a:srgbClr val="FFA3A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2318000" y="1635350"/>
              <a:ext cx="1033100" cy="2349125"/>
            </a:xfrm>
            <a:custGeom>
              <a:avLst/>
              <a:gdLst/>
              <a:ahLst/>
              <a:cxnLst/>
              <a:rect l="l" t="t" r="r" b="b"/>
              <a:pathLst>
                <a:path w="41324" h="93965" extrusionOk="0">
                  <a:moveTo>
                    <a:pt x="39682" y="0"/>
                  </a:moveTo>
                  <a:cubicBezTo>
                    <a:pt x="9187" y="2795"/>
                    <a:pt x="0" y="37341"/>
                    <a:pt x="5240" y="58440"/>
                  </a:cubicBezTo>
                  <a:cubicBezTo>
                    <a:pt x="9222" y="74508"/>
                    <a:pt x="22740" y="89214"/>
                    <a:pt x="41323" y="93964"/>
                  </a:cubicBezTo>
                  <a:cubicBezTo>
                    <a:pt x="23194" y="89318"/>
                    <a:pt x="14776" y="66439"/>
                    <a:pt x="13274" y="52571"/>
                  </a:cubicBezTo>
                  <a:cubicBezTo>
                    <a:pt x="11702" y="38075"/>
                    <a:pt x="15055" y="23823"/>
                    <a:pt x="25500" y="12156"/>
                  </a:cubicBezTo>
                  <a:cubicBezTo>
                    <a:pt x="27770" y="9606"/>
                    <a:pt x="36014" y="350"/>
                    <a:pt x="39682" y="0"/>
                  </a:cubicBezTo>
                  <a:close/>
                </a:path>
              </a:pathLst>
            </a:custGeom>
            <a:solidFill>
              <a:srgbClr val="B20D0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718600" y="3966250"/>
              <a:ext cx="1082525" cy="666175"/>
            </a:xfrm>
            <a:custGeom>
              <a:avLst/>
              <a:gdLst/>
              <a:ahLst/>
              <a:cxnLst/>
              <a:rect l="l" t="t" r="r" b="b"/>
              <a:pathLst>
                <a:path w="43301" h="26647" extrusionOk="0">
                  <a:moveTo>
                    <a:pt x="33387" y="0"/>
                  </a:moveTo>
                  <a:cubicBezTo>
                    <a:pt x="27422" y="0"/>
                    <a:pt x="17861" y="5084"/>
                    <a:pt x="14392" y="7225"/>
                  </a:cubicBezTo>
                  <a:cubicBezTo>
                    <a:pt x="9782" y="10090"/>
                    <a:pt x="1" y="21547"/>
                    <a:pt x="1293" y="26647"/>
                  </a:cubicBezTo>
                  <a:cubicBezTo>
                    <a:pt x="974" y="25335"/>
                    <a:pt x="20512" y="15735"/>
                    <a:pt x="24050" y="15735"/>
                  </a:cubicBezTo>
                  <a:cubicBezTo>
                    <a:pt x="24376" y="15735"/>
                    <a:pt x="24566" y="15816"/>
                    <a:pt x="24592" y="15993"/>
                  </a:cubicBezTo>
                  <a:cubicBezTo>
                    <a:pt x="24731" y="16862"/>
                    <a:pt x="21000" y="23259"/>
                    <a:pt x="20513" y="23259"/>
                  </a:cubicBezTo>
                  <a:cubicBezTo>
                    <a:pt x="20510" y="23259"/>
                    <a:pt x="20508" y="23259"/>
                    <a:pt x="20505" y="23259"/>
                  </a:cubicBezTo>
                  <a:lnTo>
                    <a:pt x="20505" y="23259"/>
                  </a:lnTo>
                  <a:cubicBezTo>
                    <a:pt x="20565" y="23269"/>
                    <a:pt x="20629" y="23274"/>
                    <a:pt x="20697" y="23274"/>
                  </a:cubicBezTo>
                  <a:cubicBezTo>
                    <a:pt x="24880" y="23274"/>
                    <a:pt x="43300" y="3370"/>
                    <a:pt x="35910" y="414"/>
                  </a:cubicBezTo>
                  <a:cubicBezTo>
                    <a:pt x="35185" y="128"/>
                    <a:pt x="34331" y="0"/>
                    <a:pt x="333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4351850" y="466900"/>
              <a:ext cx="1648900" cy="4543650"/>
            </a:xfrm>
            <a:custGeom>
              <a:avLst/>
              <a:gdLst/>
              <a:ahLst/>
              <a:cxnLst/>
              <a:rect l="l" t="t" r="r" b="b"/>
              <a:pathLst>
                <a:path w="65956" h="181746" extrusionOk="0">
                  <a:moveTo>
                    <a:pt x="0" y="1"/>
                  </a:moveTo>
                  <a:lnTo>
                    <a:pt x="734" y="44887"/>
                  </a:lnTo>
                  <a:cubicBezTo>
                    <a:pt x="16837" y="45865"/>
                    <a:pt x="32206" y="51175"/>
                    <a:pt x="48274" y="51978"/>
                  </a:cubicBezTo>
                  <a:cubicBezTo>
                    <a:pt x="48853" y="52007"/>
                    <a:pt x="49401" y="52021"/>
                    <a:pt x="49919" y="52021"/>
                  </a:cubicBezTo>
                  <a:cubicBezTo>
                    <a:pt x="59382" y="52021"/>
                    <a:pt x="59066" y="47247"/>
                    <a:pt x="59033" y="39962"/>
                  </a:cubicBezTo>
                  <a:cubicBezTo>
                    <a:pt x="59033" y="31439"/>
                    <a:pt x="58998" y="22881"/>
                    <a:pt x="58998" y="14357"/>
                  </a:cubicBezTo>
                  <a:cubicBezTo>
                    <a:pt x="58998" y="11703"/>
                    <a:pt x="38389" y="6498"/>
                    <a:pt x="35455" y="5695"/>
                  </a:cubicBezTo>
                  <a:cubicBezTo>
                    <a:pt x="23963" y="2621"/>
                    <a:pt x="12016" y="769"/>
                    <a:pt x="0" y="1"/>
                  </a:cubicBezTo>
                  <a:close/>
                  <a:moveTo>
                    <a:pt x="49616" y="131217"/>
                  </a:moveTo>
                  <a:cubicBezTo>
                    <a:pt x="49305" y="131217"/>
                    <a:pt x="48986" y="131224"/>
                    <a:pt x="48659" y="131236"/>
                  </a:cubicBezTo>
                  <a:cubicBezTo>
                    <a:pt x="36398" y="131725"/>
                    <a:pt x="24312" y="134764"/>
                    <a:pt x="12261" y="136545"/>
                  </a:cubicBezTo>
                  <a:cubicBezTo>
                    <a:pt x="1677" y="138082"/>
                    <a:pt x="2236" y="136720"/>
                    <a:pt x="2375" y="145418"/>
                  </a:cubicBezTo>
                  <a:lnTo>
                    <a:pt x="2969" y="181746"/>
                  </a:lnTo>
                  <a:cubicBezTo>
                    <a:pt x="17605" y="180209"/>
                    <a:pt x="32241" y="177659"/>
                    <a:pt x="46004" y="172908"/>
                  </a:cubicBezTo>
                  <a:cubicBezTo>
                    <a:pt x="47925" y="172245"/>
                    <a:pt x="61024" y="168158"/>
                    <a:pt x="60989" y="166376"/>
                  </a:cubicBezTo>
                  <a:lnTo>
                    <a:pt x="60849" y="158692"/>
                  </a:lnTo>
                  <a:cubicBezTo>
                    <a:pt x="60678" y="148100"/>
                    <a:pt x="65956" y="131217"/>
                    <a:pt x="49616" y="131217"/>
                  </a:cubicBez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22"/>
          <p:cNvSpPr txBox="1"/>
          <p:nvPr/>
        </p:nvSpPr>
        <p:spPr>
          <a:xfrm>
            <a:off x="4677900" y="2156100"/>
            <a:ext cx="328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are attracted to or repulsed by each other using magnetic fields are storing </a:t>
            </a:r>
            <a:r>
              <a:rPr lang="en" b="1">
                <a:solidFill>
                  <a:srgbClr val="E05555"/>
                </a:solidFill>
                <a:latin typeface="Cambria"/>
                <a:ea typeface="Cambria"/>
                <a:cs typeface="Cambria"/>
                <a:sym typeface="Cambria"/>
              </a:rPr>
              <a:t>magnetic </a:t>
            </a:r>
            <a:r>
              <a:rPr lang="en" b="1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7B89076-AB74-0673-8CC0-90F82B14D8F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39A3108-7C4A-C1AF-757E-817BC66C500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9FFF5-CDD2-82AF-2CC8-CA41C9AB9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A4889-1A50-B4BD-9B14-FCB883F1C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l="14806" t="3372" r="15351"/>
          <a:stretch/>
        </p:blipFill>
        <p:spPr>
          <a:xfrm>
            <a:off x="0" y="0"/>
            <a:ext cx="4644235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23"/>
          <p:cNvCxnSpPr/>
          <p:nvPr/>
        </p:nvCxnSpPr>
        <p:spPr>
          <a:xfrm flipH="1">
            <a:off x="4629200" y="-22850"/>
            <a:ext cx="22800" cy="521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23"/>
          <p:cNvSpPr txBox="1"/>
          <p:nvPr/>
        </p:nvSpPr>
        <p:spPr>
          <a:xfrm>
            <a:off x="5192250" y="2048400"/>
            <a:ext cx="328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energy contained within the nucleus of an atom is referred to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nuclear power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has been harnessed in devices like nuclear weapons.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7D34AD-FE93-EA28-4F7A-0E7D22AD584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5E9D884-F357-3187-EC32-5008677AB9F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B4153-F5B3-B77E-5CBD-3C1DDC63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38DC38-2944-0896-9485-BDE0B63F28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Mechanical transfer occurs when a force acts on a body.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Mechanical transfer may occur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pushing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pulling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stretching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squashing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transfer occurs when electricity moves around a circuit.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Electricity may be transferred from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source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(such as a battery) to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component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transfer occurs when thermal energy is transferred from a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hotter object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colder one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transfer may occur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transfer occurs when energy is transferred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from the sun may be transferred to heat when it reaches the Earth’s atmosphere.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868C7F2-58FE-C560-03AD-01AA9939226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080EFE6-E903-B576-4D4C-AB99CFAE8DD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0568F-CA83-361D-9890-2B249BAB7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36521-6C87-E94D-1F06-25D41529F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8" name="Google Shape;238;p25"/>
          <p:cNvGrpSpPr/>
          <p:nvPr/>
        </p:nvGrpSpPr>
        <p:grpSpPr>
          <a:xfrm>
            <a:off x="747823" y="432875"/>
            <a:ext cx="2389022" cy="4277745"/>
            <a:chOff x="431948" y="432875"/>
            <a:chExt cx="2389022" cy="4277745"/>
          </a:xfrm>
        </p:grpSpPr>
        <p:grpSp>
          <p:nvGrpSpPr>
            <p:cNvPr id="239" name="Google Shape;239;p25"/>
            <p:cNvGrpSpPr/>
            <p:nvPr/>
          </p:nvGrpSpPr>
          <p:grpSpPr>
            <a:xfrm>
              <a:off x="1487350" y="432875"/>
              <a:ext cx="1333620" cy="4277745"/>
              <a:chOff x="3156150" y="336300"/>
              <a:chExt cx="1333620" cy="4277745"/>
            </a:xfrm>
          </p:grpSpPr>
          <p:sp>
            <p:nvSpPr>
              <p:cNvPr id="240" name="Google Shape;240;p25"/>
              <p:cNvSpPr/>
              <p:nvPr/>
            </p:nvSpPr>
            <p:spPr>
              <a:xfrm>
                <a:off x="3302445" y="1422713"/>
                <a:ext cx="1043528" cy="1854495"/>
              </a:xfrm>
              <a:custGeom>
                <a:avLst/>
                <a:gdLst/>
                <a:ahLst/>
                <a:cxnLst/>
                <a:rect l="l" t="t" r="r" b="b"/>
                <a:pathLst>
                  <a:path w="46379" h="82422" fill="none" extrusionOk="0">
                    <a:moveTo>
                      <a:pt x="1" y="1"/>
                    </a:moveTo>
                    <a:lnTo>
                      <a:pt x="23150" y="82421"/>
                    </a:lnTo>
                    <a:lnTo>
                      <a:pt x="46378" y="1"/>
                    </a:lnTo>
                  </a:path>
                </a:pathLst>
              </a:custGeom>
              <a:solidFill>
                <a:srgbClr val="FF0000"/>
              </a:solidFill>
              <a:ln w="26225" cap="flat" cmpd="sng">
                <a:solidFill>
                  <a:srgbClr val="FF0000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5"/>
              <p:cNvSpPr/>
              <p:nvPr/>
            </p:nvSpPr>
            <p:spPr>
              <a:xfrm>
                <a:off x="3156150" y="3280403"/>
                <a:ext cx="1333620" cy="1333643"/>
              </a:xfrm>
              <a:custGeom>
                <a:avLst/>
                <a:gdLst/>
                <a:ahLst/>
                <a:cxnLst/>
                <a:rect l="l" t="t" r="r" b="b"/>
                <a:pathLst>
                  <a:path w="59272" h="59273" extrusionOk="0">
                    <a:moveTo>
                      <a:pt x="29636" y="1"/>
                    </a:moveTo>
                    <a:cubicBezTo>
                      <a:pt x="13276" y="1"/>
                      <a:pt x="0" y="13276"/>
                      <a:pt x="0" y="29636"/>
                    </a:cubicBezTo>
                    <a:cubicBezTo>
                      <a:pt x="0" y="45997"/>
                      <a:pt x="13276" y="59272"/>
                      <a:pt x="29636" y="59272"/>
                    </a:cubicBezTo>
                    <a:cubicBezTo>
                      <a:pt x="46012" y="59272"/>
                      <a:pt x="59272" y="45997"/>
                      <a:pt x="59272" y="29636"/>
                    </a:cubicBezTo>
                    <a:cubicBezTo>
                      <a:pt x="59272" y="13276"/>
                      <a:pt x="46012" y="1"/>
                      <a:pt x="29636" y="1"/>
                    </a:cubicBezTo>
                    <a:close/>
                  </a:path>
                </a:pathLst>
              </a:custGeom>
              <a:solidFill>
                <a:srgbClr val="4A86E8"/>
              </a:solidFill>
              <a:ln w="26225" cap="flat" cmpd="sng">
                <a:solidFill>
                  <a:schemeClr val="dk1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5"/>
              <p:cNvSpPr/>
              <p:nvPr/>
            </p:nvSpPr>
            <p:spPr>
              <a:xfrm>
                <a:off x="3323190" y="3422422"/>
                <a:ext cx="927630" cy="1013108"/>
              </a:xfrm>
              <a:custGeom>
                <a:avLst/>
                <a:gdLst/>
                <a:ahLst/>
                <a:cxnLst/>
                <a:rect l="l" t="t" r="r" b="b"/>
                <a:pathLst>
                  <a:path w="41228" h="45027" extrusionOk="0">
                    <a:moveTo>
                      <a:pt x="22752" y="1"/>
                    </a:moveTo>
                    <a:lnTo>
                      <a:pt x="22291" y="2290"/>
                    </a:lnTo>
                    <a:lnTo>
                      <a:pt x="17712" y="764"/>
                    </a:lnTo>
                    <a:lnTo>
                      <a:pt x="15121" y="764"/>
                    </a:lnTo>
                    <a:lnTo>
                      <a:pt x="9922" y="3355"/>
                    </a:lnTo>
                    <a:lnTo>
                      <a:pt x="11766" y="4420"/>
                    </a:lnTo>
                    <a:lnTo>
                      <a:pt x="9159" y="5804"/>
                    </a:lnTo>
                    <a:lnTo>
                      <a:pt x="9159" y="7330"/>
                    </a:lnTo>
                    <a:lnTo>
                      <a:pt x="11003" y="7489"/>
                    </a:lnTo>
                    <a:lnTo>
                      <a:pt x="13293" y="5502"/>
                    </a:lnTo>
                    <a:lnTo>
                      <a:pt x="14819" y="6869"/>
                    </a:lnTo>
                    <a:lnTo>
                      <a:pt x="13149" y="8554"/>
                    </a:lnTo>
                    <a:lnTo>
                      <a:pt x="9779" y="9158"/>
                    </a:lnTo>
                    <a:lnTo>
                      <a:pt x="8714" y="11289"/>
                    </a:lnTo>
                    <a:lnTo>
                      <a:pt x="6424" y="11607"/>
                    </a:lnTo>
                    <a:lnTo>
                      <a:pt x="5041" y="14659"/>
                    </a:lnTo>
                    <a:lnTo>
                      <a:pt x="2911" y="14803"/>
                    </a:lnTo>
                    <a:lnTo>
                      <a:pt x="923" y="16790"/>
                    </a:lnTo>
                    <a:lnTo>
                      <a:pt x="1" y="19843"/>
                    </a:lnTo>
                    <a:lnTo>
                      <a:pt x="3356" y="20606"/>
                    </a:lnTo>
                    <a:lnTo>
                      <a:pt x="4580" y="17712"/>
                    </a:lnTo>
                    <a:lnTo>
                      <a:pt x="5661" y="18920"/>
                    </a:lnTo>
                    <a:lnTo>
                      <a:pt x="8412" y="16790"/>
                    </a:lnTo>
                    <a:lnTo>
                      <a:pt x="9159" y="19541"/>
                    </a:lnTo>
                    <a:lnTo>
                      <a:pt x="11607" y="21226"/>
                    </a:lnTo>
                    <a:lnTo>
                      <a:pt x="10383" y="24263"/>
                    </a:lnTo>
                    <a:lnTo>
                      <a:pt x="10383" y="24263"/>
                    </a:lnTo>
                    <a:lnTo>
                      <a:pt x="12529" y="23817"/>
                    </a:lnTo>
                    <a:lnTo>
                      <a:pt x="13897" y="20765"/>
                    </a:lnTo>
                    <a:lnTo>
                      <a:pt x="16345" y="20908"/>
                    </a:lnTo>
                    <a:lnTo>
                      <a:pt x="16345" y="20908"/>
                    </a:lnTo>
                    <a:lnTo>
                      <a:pt x="13134" y="18157"/>
                    </a:lnTo>
                    <a:lnTo>
                      <a:pt x="16043" y="16790"/>
                    </a:lnTo>
                    <a:lnTo>
                      <a:pt x="17410" y="18936"/>
                    </a:lnTo>
                    <a:lnTo>
                      <a:pt x="19557" y="21369"/>
                    </a:lnTo>
                    <a:lnTo>
                      <a:pt x="16345" y="23054"/>
                    </a:lnTo>
                    <a:lnTo>
                      <a:pt x="18635" y="24278"/>
                    </a:lnTo>
                    <a:lnTo>
                      <a:pt x="16186" y="24883"/>
                    </a:lnTo>
                    <a:lnTo>
                      <a:pt x="14358" y="24581"/>
                    </a:lnTo>
                    <a:cubicBezTo>
                      <a:pt x="14358" y="24581"/>
                      <a:pt x="11909" y="26568"/>
                      <a:pt x="11146" y="26711"/>
                    </a:cubicBezTo>
                    <a:cubicBezTo>
                      <a:pt x="10383" y="26870"/>
                      <a:pt x="6567" y="28555"/>
                      <a:pt x="6567" y="28555"/>
                    </a:cubicBezTo>
                    <a:lnTo>
                      <a:pt x="4119" y="31147"/>
                    </a:lnTo>
                    <a:lnTo>
                      <a:pt x="4278" y="33579"/>
                    </a:lnTo>
                    <a:lnTo>
                      <a:pt x="4437" y="35726"/>
                    </a:lnTo>
                    <a:lnTo>
                      <a:pt x="5200" y="38317"/>
                    </a:lnTo>
                    <a:lnTo>
                      <a:pt x="6106" y="39224"/>
                    </a:lnTo>
                    <a:lnTo>
                      <a:pt x="9461" y="38921"/>
                    </a:lnTo>
                    <a:lnTo>
                      <a:pt x="13149" y="37856"/>
                    </a:lnTo>
                    <a:lnTo>
                      <a:pt x="16345" y="37999"/>
                    </a:lnTo>
                    <a:lnTo>
                      <a:pt x="17410" y="40146"/>
                    </a:lnTo>
                    <a:lnTo>
                      <a:pt x="19398" y="43357"/>
                    </a:lnTo>
                    <a:lnTo>
                      <a:pt x="19859" y="45027"/>
                    </a:lnTo>
                    <a:lnTo>
                      <a:pt x="24899" y="44566"/>
                    </a:lnTo>
                    <a:lnTo>
                      <a:pt x="26727" y="41831"/>
                    </a:lnTo>
                    <a:lnTo>
                      <a:pt x="25805" y="37554"/>
                    </a:lnTo>
                    <a:lnTo>
                      <a:pt x="24740" y="33579"/>
                    </a:lnTo>
                    <a:lnTo>
                      <a:pt x="23516" y="30527"/>
                    </a:lnTo>
                    <a:lnTo>
                      <a:pt x="22593" y="25328"/>
                    </a:lnTo>
                    <a:lnTo>
                      <a:pt x="25217" y="27617"/>
                    </a:lnTo>
                    <a:lnTo>
                      <a:pt x="26298" y="23770"/>
                    </a:lnTo>
                    <a:lnTo>
                      <a:pt x="27300" y="22625"/>
                    </a:lnTo>
                    <a:lnTo>
                      <a:pt x="29319" y="25026"/>
                    </a:lnTo>
                    <a:lnTo>
                      <a:pt x="31910" y="25487"/>
                    </a:lnTo>
                    <a:lnTo>
                      <a:pt x="34963" y="28237"/>
                    </a:lnTo>
                    <a:lnTo>
                      <a:pt x="36791" y="29764"/>
                    </a:lnTo>
                    <a:lnTo>
                      <a:pt x="37618" y="28158"/>
                    </a:lnTo>
                    <a:lnTo>
                      <a:pt x="37221" y="22832"/>
                    </a:lnTo>
                    <a:lnTo>
                      <a:pt x="37411" y="20145"/>
                    </a:lnTo>
                    <a:lnTo>
                      <a:pt x="40623" y="19541"/>
                    </a:lnTo>
                    <a:lnTo>
                      <a:pt x="40003" y="17553"/>
                    </a:lnTo>
                    <a:lnTo>
                      <a:pt x="40925" y="12815"/>
                    </a:lnTo>
                    <a:lnTo>
                      <a:pt x="39701" y="10224"/>
                    </a:lnTo>
                    <a:lnTo>
                      <a:pt x="41227" y="8999"/>
                    </a:lnTo>
                    <a:lnTo>
                      <a:pt x="39240" y="6265"/>
                    </a:lnTo>
                    <a:lnTo>
                      <a:pt x="38015" y="4579"/>
                    </a:lnTo>
                    <a:lnTo>
                      <a:pt x="34359" y="3355"/>
                    </a:lnTo>
                    <a:lnTo>
                      <a:pt x="28858" y="3355"/>
                    </a:lnTo>
                    <a:lnTo>
                      <a:pt x="25646" y="1384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5"/>
              <p:cNvSpPr/>
              <p:nvPr/>
            </p:nvSpPr>
            <p:spPr>
              <a:xfrm>
                <a:off x="3345375" y="3555150"/>
                <a:ext cx="112365" cy="120578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5359" extrusionOk="0">
                    <a:moveTo>
                      <a:pt x="2497" y="0"/>
                    </a:moveTo>
                    <a:lnTo>
                      <a:pt x="1" y="1956"/>
                    </a:lnTo>
                    <a:lnTo>
                      <a:pt x="716" y="3577"/>
                    </a:lnTo>
                    <a:lnTo>
                      <a:pt x="716" y="5358"/>
                    </a:lnTo>
                    <a:lnTo>
                      <a:pt x="1956" y="4643"/>
                    </a:lnTo>
                    <a:lnTo>
                      <a:pt x="4993" y="2671"/>
                    </a:lnTo>
                    <a:lnTo>
                      <a:pt x="4818" y="890"/>
                    </a:lnTo>
                    <a:lnTo>
                      <a:pt x="3022" y="890"/>
                    </a:lnTo>
                    <a:lnTo>
                      <a:pt x="249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5"/>
              <p:cNvSpPr/>
              <p:nvPr/>
            </p:nvSpPr>
            <p:spPr>
              <a:xfrm>
                <a:off x="4273320" y="3664972"/>
                <a:ext cx="76230" cy="20821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9254" extrusionOk="0">
                    <a:moveTo>
                      <a:pt x="1241" y="0"/>
                    </a:moveTo>
                    <a:lnTo>
                      <a:pt x="2322" y="3911"/>
                    </a:lnTo>
                    <a:lnTo>
                      <a:pt x="1" y="8363"/>
                    </a:lnTo>
                    <a:lnTo>
                      <a:pt x="541" y="9253"/>
                    </a:lnTo>
                    <a:lnTo>
                      <a:pt x="3037" y="6042"/>
                    </a:lnTo>
                    <a:lnTo>
                      <a:pt x="3387" y="700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5"/>
              <p:cNvSpPr/>
              <p:nvPr/>
            </p:nvSpPr>
            <p:spPr>
              <a:xfrm>
                <a:off x="4232190" y="3988703"/>
                <a:ext cx="56182" cy="92318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4103" extrusionOk="0">
                    <a:moveTo>
                      <a:pt x="1256" y="1"/>
                    </a:moveTo>
                    <a:lnTo>
                      <a:pt x="0" y="2322"/>
                    </a:lnTo>
                    <a:lnTo>
                      <a:pt x="1606" y="4103"/>
                    </a:lnTo>
                    <a:lnTo>
                      <a:pt x="2496" y="1082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5"/>
              <p:cNvSpPr/>
              <p:nvPr/>
            </p:nvSpPr>
            <p:spPr>
              <a:xfrm>
                <a:off x="3156150" y="336300"/>
                <a:ext cx="1333620" cy="1333620"/>
              </a:xfrm>
              <a:custGeom>
                <a:avLst/>
                <a:gdLst/>
                <a:ahLst/>
                <a:cxnLst/>
                <a:rect l="l" t="t" r="r" b="b"/>
                <a:pathLst>
                  <a:path w="59272" h="59272" extrusionOk="0">
                    <a:moveTo>
                      <a:pt x="29636" y="0"/>
                    </a:moveTo>
                    <a:cubicBezTo>
                      <a:pt x="13276" y="0"/>
                      <a:pt x="0" y="13276"/>
                      <a:pt x="0" y="29636"/>
                    </a:cubicBezTo>
                    <a:cubicBezTo>
                      <a:pt x="0" y="45996"/>
                      <a:pt x="13276" y="59272"/>
                      <a:pt x="29636" y="59272"/>
                    </a:cubicBezTo>
                    <a:cubicBezTo>
                      <a:pt x="46012" y="59272"/>
                      <a:pt x="59272" y="45996"/>
                      <a:pt x="59272" y="29636"/>
                    </a:cubicBezTo>
                    <a:cubicBezTo>
                      <a:pt x="59272" y="13276"/>
                      <a:pt x="46012" y="0"/>
                      <a:pt x="29636" y="0"/>
                    </a:cubicBezTo>
                    <a:close/>
                  </a:path>
                </a:pathLst>
              </a:custGeom>
              <a:solidFill>
                <a:srgbClr val="FFDC00"/>
              </a:solidFill>
              <a:ln w="26225" cap="flat" cmpd="sng">
                <a:solidFill>
                  <a:schemeClr val="dk1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25"/>
            <p:cNvSpPr txBox="1"/>
            <p:nvPr/>
          </p:nvSpPr>
          <p:spPr>
            <a:xfrm>
              <a:off x="1798213" y="918550"/>
              <a:ext cx="711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Kalam"/>
                  <a:ea typeface="Kalam"/>
                  <a:cs typeface="Kalam"/>
                  <a:sym typeface="Kalam"/>
                </a:rPr>
                <a:t>SUN</a:t>
              </a:r>
              <a:endParaRPr sz="12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48" name="Google Shape;248;p25"/>
            <p:cNvSpPr txBox="1"/>
            <p:nvPr/>
          </p:nvSpPr>
          <p:spPr>
            <a:xfrm>
              <a:off x="431948" y="2387100"/>
              <a:ext cx="145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IR RADIATION</a:t>
              </a:r>
              <a:endParaRPr sz="12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49" name="Google Shape;249;p25"/>
          <p:cNvSpPr txBox="1"/>
          <p:nvPr/>
        </p:nvSpPr>
        <p:spPr>
          <a:xfrm>
            <a:off x="3998425" y="2048400"/>
            <a:ext cx="395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Infrared radiation is emitted from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then travels through the vacuum of space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Earth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When IR radiation hits the atmosphere, it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thermal energy.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B0F3337-F953-4BD9-DAA6-AD76E675F21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2D8DE76-B286-505F-A39E-F7C38412013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6CEBD-C8E8-26DD-DE73-43F22F6AB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8F90F-2D14-A01C-58C9-577092E5E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Conservation of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principle of conservation of energy.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principle of conservation of energy states that energy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cannot be created or destroyed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that, in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closed system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total energy remains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closed system is one that does not interact with its surroundings.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also states that energy can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store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only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is is transferred from one store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E107C1-1AE5-D95E-E116-2753FED0741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912E762-BCFE-B543-13D1-77FCCE9D794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BED13-AFE2-F5C3-851E-EE95DA33F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D4BF1-294F-5236-BE71-981560A76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Useful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efficiency, useful energy output and total energy output.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most energy transfer systems, energy is lost as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Whilst most of the electrical energy supplied to a television will be converted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energy, some will be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wasted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thermal energy.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an electric motor, some of the energy supplied will be converted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energy, but some will be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wasted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thermal energy.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Systems that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efficient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waste less energy.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Efficiency is a measure of how much of the total energy is converted into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 energy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an equation linking efficiency, useful energy output and total energy output: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64" name="Google Shape;264;p27"/>
          <p:cNvGrpSpPr/>
          <p:nvPr/>
        </p:nvGrpSpPr>
        <p:grpSpPr>
          <a:xfrm>
            <a:off x="2855138" y="3779263"/>
            <a:ext cx="3433725" cy="738900"/>
            <a:chOff x="1579800" y="3795088"/>
            <a:chExt cx="3433725" cy="738900"/>
          </a:xfrm>
        </p:grpSpPr>
        <p:sp>
          <p:nvSpPr>
            <p:cNvPr id="265" name="Google Shape;265;p27"/>
            <p:cNvSpPr txBox="1"/>
            <p:nvPr/>
          </p:nvSpPr>
          <p:spPr>
            <a:xfrm>
              <a:off x="3202125" y="3795088"/>
              <a:ext cx="1811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efficiency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UO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useful energy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total energy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66" name="Google Shape;266;p27"/>
            <p:cNvGrpSpPr/>
            <p:nvPr/>
          </p:nvGrpSpPr>
          <p:grpSpPr>
            <a:xfrm>
              <a:off x="1579800" y="3892925"/>
              <a:ext cx="1622328" cy="543231"/>
              <a:chOff x="290475" y="1622750"/>
              <a:chExt cx="7053600" cy="2361875"/>
            </a:xfrm>
          </p:grpSpPr>
          <p:sp>
            <p:nvSpPr>
              <p:cNvPr id="267" name="Google Shape;267;p27"/>
              <p:cNvSpPr/>
              <p:nvPr/>
            </p:nvSpPr>
            <p:spPr>
              <a:xfrm>
                <a:off x="290475" y="2413900"/>
                <a:ext cx="799900" cy="770825"/>
              </a:xfrm>
              <a:custGeom>
                <a:avLst/>
                <a:gdLst/>
                <a:ahLst/>
                <a:cxnLst/>
                <a:rect l="l" t="t" r="r" b="b"/>
                <a:pathLst>
                  <a:path w="31996" h="30833" extrusionOk="0">
                    <a:moveTo>
                      <a:pt x="8726" y="1"/>
                    </a:moveTo>
                    <a:cubicBezTo>
                      <a:pt x="7796" y="1"/>
                      <a:pt x="7330" y="1"/>
                      <a:pt x="7330" y="815"/>
                    </a:cubicBezTo>
                    <a:cubicBezTo>
                      <a:pt x="7330" y="1280"/>
                      <a:pt x="7679" y="1280"/>
                      <a:pt x="8494" y="1280"/>
                    </a:cubicBezTo>
                    <a:cubicBezTo>
                      <a:pt x="11286" y="1280"/>
                      <a:pt x="11286" y="1629"/>
                      <a:pt x="11286" y="2095"/>
                    </a:cubicBezTo>
                    <a:cubicBezTo>
                      <a:pt x="11286" y="2327"/>
                      <a:pt x="11170" y="2560"/>
                      <a:pt x="11053" y="3026"/>
                    </a:cubicBezTo>
                    <a:lnTo>
                      <a:pt x="5003" y="27459"/>
                    </a:lnTo>
                    <a:cubicBezTo>
                      <a:pt x="4538" y="29087"/>
                      <a:pt x="4421" y="29553"/>
                      <a:pt x="1280" y="29553"/>
                    </a:cubicBezTo>
                    <a:cubicBezTo>
                      <a:pt x="466" y="29553"/>
                      <a:pt x="0" y="29553"/>
                      <a:pt x="0" y="30367"/>
                    </a:cubicBezTo>
                    <a:cubicBezTo>
                      <a:pt x="0" y="30833"/>
                      <a:pt x="233" y="30833"/>
                      <a:pt x="1164" y="30833"/>
                    </a:cubicBezTo>
                    <a:lnTo>
                      <a:pt x="23852" y="30833"/>
                    </a:lnTo>
                    <a:cubicBezTo>
                      <a:pt x="24899" y="30833"/>
                      <a:pt x="24899" y="30833"/>
                      <a:pt x="25248" y="30135"/>
                    </a:cubicBezTo>
                    <a:lnTo>
                      <a:pt x="29320" y="20361"/>
                    </a:lnTo>
                    <a:cubicBezTo>
                      <a:pt x="29436" y="20245"/>
                      <a:pt x="29553" y="19896"/>
                      <a:pt x="29553" y="19663"/>
                    </a:cubicBezTo>
                    <a:cubicBezTo>
                      <a:pt x="29553" y="19547"/>
                      <a:pt x="29320" y="19314"/>
                      <a:pt x="29087" y="19314"/>
                    </a:cubicBezTo>
                    <a:cubicBezTo>
                      <a:pt x="28971" y="19314"/>
                      <a:pt x="28854" y="19314"/>
                      <a:pt x="28738" y="19431"/>
                    </a:cubicBezTo>
                    <a:cubicBezTo>
                      <a:pt x="28622" y="19547"/>
                      <a:pt x="28622" y="19547"/>
                      <a:pt x="28156" y="20478"/>
                    </a:cubicBezTo>
                    <a:cubicBezTo>
                      <a:pt x="25480" y="26877"/>
                      <a:pt x="23619" y="29553"/>
                      <a:pt x="16289" y="29553"/>
                    </a:cubicBezTo>
                    <a:lnTo>
                      <a:pt x="8726" y="29553"/>
                    </a:lnTo>
                    <a:cubicBezTo>
                      <a:pt x="8261" y="29436"/>
                      <a:pt x="8145" y="29320"/>
                      <a:pt x="8145" y="28971"/>
                    </a:cubicBezTo>
                    <a:cubicBezTo>
                      <a:pt x="8145" y="28738"/>
                      <a:pt x="8261" y="28389"/>
                      <a:pt x="8377" y="28040"/>
                    </a:cubicBezTo>
                    <a:lnTo>
                      <a:pt x="11519" y="15475"/>
                    </a:lnTo>
                    <a:lnTo>
                      <a:pt x="15940" y="15475"/>
                    </a:lnTo>
                    <a:cubicBezTo>
                      <a:pt x="19547" y="15475"/>
                      <a:pt x="19779" y="16289"/>
                      <a:pt x="19779" y="17685"/>
                    </a:cubicBezTo>
                    <a:cubicBezTo>
                      <a:pt x="19779" y="18034"/>
                      <a:pt x="19779" y="18500"/>
                      <a:pt x="19430" y="19896"/>
                    </a:cubicBezTo>
                    <a:cubicBezTo>
                      <a:pt x="19314" y="20012"/>
                      <a:pt x="19314" y="20245"/>
                      <a:pt x="19314" y="20361"/>
                    </a:cubicBezTo>
                    <a:cubicBezTo>
                      <a:pt x="19314" y="20710"/>
                      <a:pt x="19547" y="20827"/>
                      <a:pt x="19779" y="20827"/>
                    </a:cubicBezTo>
                    <a:cubicBezTo>
                      <a:pt x="20245" y="20827"/>
                      <a:pt x="20245" y="20478"/>
                      <a:pt x="20477" y="19896"/>
                    </a:cubicBezTo>
                    <a:lnTo>
                      <a:pt x="23037" y="9308"/>
                    </a:lnTo>
                    <a:cubicBezTo>
                      <a:pt x="23037" y="9076"/>
                      <a:pt x="22804" y="8843"/>
                      <a:pt x="22572" y="8843"/>
                    </a:cubicBezTo>
                    <a:cubicBezTo>
                      <a:pt x="22223" y="8843"/>
                      <a:pt x="22106" y="9076"/>
                      <a:pt x="21990" y="9657"/>
                    </a:cubicBezTo>
                    <a:cubicBezTo>
                      <a:pt x="21059" y="13148"/>
                      <a:pt x="20128" y="14195"/>
                      <a:pt x="16056" y="14195"/>
                    </a:cubicBezTo>
                    <a:lnTo>
                      <a:pt x="11751" y="14195"/>
                    </a:lnTo>
                    <a:lnTo>
                      <a:pt x="14660" y="3026"/>
                    </a:lnTo>
                    <a:cubicBezTo>
                      <a:pt x="15009" y="1513"/>
                      <a:pt x="15125" y="1280"/>
                      <a:pt x="16987" y="1280"/>
                    </a:cubicBezTo>
                    <a:lnTo>
                      <a:pt x="23386" y="1280"/>
                    </a:lnTo>
                    <a:cubicBezTo>
                      <a:pt x="28971" y="1280"/>
                      <a:pt x="30134" y="2793"/>
                      <a:pt x="30134" y="6283"/>
                    </a:cubicBezTo>
                    <a:cubicBezTo>
                      <a:pt x="30134" y="6283"/>
                      <a:pt x="30134" y="7563"/>
                      <a:pt x="30018" y="9076"/>
                    </a:cubicBezTo>
                    <a:cubicBezTo>
                      <a:pt x="29902" y="9308"/>
                      <a:pt x="29902" y="9541"/>
                      <a:pt x="29902" y="9657"/>
                    </a:cubicBezTo>
                    <a:cubicBezTo>
                      <a:pt x="29902" y="10006"/>
                      <a:pt x="30134" y="10123"/>
                      <a:pt x="30367" y="10123"/>
                    </a:cubicBezTo>
                    <a:cubicBezTo>
                      <a:pt x="30716" y="10123"/>
                      <a:pt x="30832" y="9890"/>
                      <a:pt x="30949" y="9076"/>
                    </a:cubicBezTo>
                    <a:lnTo>
                      <a:pt x="31880" y="1164"/>
                    </a:lnTo>
                    <a:cubicBezTo>
                      <a:pt x="31880" y="1048"/>
                      <a:pt x="31996" y="582"/>
                      <a:pt x="31996" y="466"/>
                    </a:cubicBezTo>
                    <a:cubicBezTo>
                      <a:pt x="31996" y="1"/>
                      <a:pt x="31647" y="1"/>
                      <a:pt x="30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1491750" y="2783300"/>
                <a:ext cx="70975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9658" extrusionOk="0">
                    <a:moveTo>
                      <a:pt x="1513" y="1"/>
                    </a:moveTo>
                    <a:cubicBezTo>
                      <a:pt x="699" y="1"/>
                      <a:pt x="1" y="1"/>
                      <a:pt x="1" y="815"/>
                    </a:cubicBezTo>
                    <a:cubicBezTo>
                      <a:pt x="1" y="1513"/>
                      <a:pt x="699" y="1513"/>
                      <a:pt x="1397" y="1513"/>
                    </a:cubicBezTo>
                    <a:lnTo>
                      <a:pt x="26994" y="1513"/>
                    </a:lnTo>
                    <a:cubicBezTo>
                      <a:pt x="27692" y="1513"/>
                      <a:pt x="28390" y="1513"/>
                      <a:pt x="28390" y="815"/>
                    </a:cubicBezTo>
                    <a:cubicBezTo>
                      <a:pt x="28390" y="1"/>
                      <a:pt x="27575" y="1"/>
                      <a:pt x="26877" y="1"/>
                    </a:cubicBezTo>
                    <a:close/>
                    <a:moveTo>
                      <a:pt x="1397" y="8029"/>
                    </a:moveTo>
                    <a:cubicBezTo>
                      <a:pt x="699" y="8029"/>
                      <a:pt x="1" y="8029"/>
                      <a:pt x="1" y="8843"/>
                    </a:cubicBezTo>
                    <a:cubicBezTo>
                      <a:pt x="1" y="9657"/>
                      <a:pt x="699" y="9657"/>
                      <a:pt x="1513" y="9657"/>
                    </a:cubicBezTo>
                    <a:lnTo>
                      <a:pt x="26877" y="9657"/>
                    </a:lnTo>
                    <a:cubicBezTo>
                      <a:pt x="27575" y="9657"/>
                      <a:pt x="28390" y="9657"/>
                      <a:pt x="28390" y="8843"/>
                    </a:cubicBezTo>
                    <a:cubicBezTo>
                      <a:pt x="28390" y="8029"/>
                      <a:pt x="27692" y="8029"/>
                      <a:pt x="26994" y="802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2710500" y="1646000"/>
                <a:ext cx="759200" cy="79700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31880" extrusionOk="0">
                    <a:moveTo>
                      <a:pt x="1862" y="1"/>
                    </a:moveTo>
                    <a:cubicBezTo>
                      <a:pt x="1513" y="1"/>
                      <a:pt x="1048" y="1"/>
                      <a:pt x="1048" y="932"/>
                    </a:cubicBezTo>
                    <a:cubicBezTo>
                      <a:pt x="1048" y="1281"/>
                      <a:pt x="1280" y="1281"/>
                      <a:pt x="2211" y="1281"/>
                    </a:cubicBezTo>
                    <a:cubicBezTo>
                      <a:pt x="4887" y="1281"/>
                      <a:pt x="4887" y="1746"/>
                      <a:pt x="4887" y="2211"/>
                    </a:cubicBezTo>
                    <a:cubicBezTo>
                      <a:pt x="4887" y="2444"/>
                      <a:pt x="4538" y="3724"/>
                      <a:pt x="4422" y="4538"/>
                    </a:cubicBezTo>
                    <a:lnTo>
                      <a:pt x="466" y="20362"/>
                    </a:lnTo>
                    <a:cubicBezTo>
                      <a:pt x="233" y="20943"/>
                      <a:pt x="1" y="22107"/>
                      <a:pt x="1" y="23387"/>
                    </a:cubicBezTo>
                    <a:cubicBezTo>
                      <a:pt x="1" y="28273"/>
                      <a:pt x="3607" y="31880"/>
                      <a:pt x="8494" y="31880"/>
                    </a:cubicBezTo>
                    <a:cubicBezTo>
                      <a:pt x="13148" y="31880"/>
                      <a:pt x="18151" y="28273"/>
                      <a:pt x="20478" y="22572"/>
                    </a:cubicBezTo>
                    <a:cubicBezTo>
                      <a:pt x="20827" y="21758"/>
                      <a:pt x="21176" y="20129"/>
                      <a:pt x="21525" y="18965"/>
                    </a:cubicBezTo>
                    <a:cubicBezTo>
                      <a:pt x="21990" y="17337"/>
                      <a:pt x="22921" y="13381"/>
                      <a:pt x="23154" y="12101"/>
                    </a:cubicBezTo>
                    <a:lnTo>
                      <a:pt x="24899" y="5353"/>
                    </a:lnTo>
                    <a:cubicBezTo>
                      <a:pt x="25481" y="3026"/>
                      <a:pt x="25830" y="1513"/>
                      <a:pt x="29902" y="1281"/>
                    </a:cubicBezTo>
                    <a:cubicBezTo>
                      <a:pt x="30251" y="1281"/>
                      <a:pt x="30367" y="932"/>
                      <a:pt x="30367" y="466"/>
                    </a:cubicBezTo>
                    <a:cubicBezTo>
                      <a:pt x="30367" y="1"/>
                      <a:pt x="30018" y="1"/>
                      <a:pt x="29786" y="1"/>
                    </a:cubicBezTo>
                    <a:cubicBezTo>
                      <a:pt x="29204" y="1"/>
                      <a:pt x="28389" y="117"/>
                      <a:pt x="27691" y="117"/>
                    </a:cubicBezTo>
                    <a:lnTo>
                      <a:pt x="25597" y="117"/>
                    </a:lnTo>
                    <a:cubicBezTo>
                      <a:pt x="22805" y="117"/>
                      <a:pt x="21292" y="1"/>
                      <a:pt x="21292" y="1"/>
                    </a:cubicBezTo>
                    <a:cubicBezTo>
                      <a:pt x="21060" y="1"/>
                      <a:pt x="20478" y="1"/>
                      <a:pt x="20478" y="932"/>
                    </a:cubicBezTo>
                    <a:cubicBezTo>
                      <a:pt x="20478" y="1281"/>
                      <a:pt x="20827" y="1281"/>
                      <a:pt x="21176" y="1281"/>
                    </a:cubicBezTo>
                    <a:cubicBezTo>
                      <a:pt x="23852" y="1397"/>
                      <a:pt x="24085" y="2444"/>
                      <a:pt x="24085" y="3259"/>
                    </a:cubicBezTo>
                    <a:cubicBezTo>
                      <a:pt x="24085" y="3724"/>
                      <a:pt x="24085" y="3840"/>
                      <a:pt x="23852" y="4422"/>
                    </a:cubicBezTo>
                    <a:lnTo>
                      <a:pt x="19896" y="20478"/>
                    </a:lnTo>
                    <a:cubicBezTo>
                      <a:pt x="18267" y="26877"/>
                      <a:pt x="13032" y="30600"/>
                      <a:pt x="8727" y="30600"/>
                    </a:cubicBezTo>
                    <a:cubicBezTo>
                      <a:pt x="5469" y="30600"/>
                      <a:pt x="3258" y="28390"/>
                      <a:pt x="3258" y="24666"/>
                    </a:cubicBezTo>
                    <a:cubicBezTo>
                      <a:pt x="3258" y="24434"/>
                      <a:pt x="3258" y="23154"/>
                      <a:pt x="3724" y="21176"/>
                    </a:cubicBezTo>
                    <a:lnTo>
                      <a:pt x="8261" y="3375"/>
                    </a:lnTo>
                    <a:cubicBezTo>
                      <a:pt x="8610" y="1746"/>
                      <a:pt x="8727" y="1281"/>
                      <a:pt x="11984" y="1281"/>
                    </a:cubicBezTo>
                    <a:cubicBezTo>
                      <a:pt x="12799" y="1281"/>
                      <a:pt x="13148" y="1281"/>
                      <a:pt x="13148" y="466"/>
                    </a:cubicBezTo>
                    <a:cubicBezTo>
                      <a:pt x="13148" y="1"/>
                      <a:pt x="12799" y="1"/>
                      <a:pt x="12566" y="1"/>
                    </a:cubicBezTo>
                    <a:cubicBezTo>
                      <a:pt x="11752" y="1"/>
                      <a:pt x="10705" y="117"/>
                      <a:pt x="9890" y="117"/>
                    </a:cubicBezTo>
                    <a:lnTo>
                      <a:pt x="4538" y="117"/>
                    </a:lnTo>
                    <a:cubicBezTo>
                      <a:pt x="3724" y="117"/>
                      <a:pt x="2793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3559850" y="1622750"/>
                <a:ext cx="767900" cy="820250"/>
              </a:xfrm>
              <a:custGeom>
                <a:avLst/>
                <a:gdLst/>
                <a:ahLst/>
                <a:cxnLst/>
                <a:rect l="l" t="t" r="r" b="b"/>
                <a:pathLst>
                  <a:path w="30716" h="32810" extrusionOk="0">
                    <a:moveTo>
                      <a:pt x="19197" y="1047"/>
                    </a:moveTo>
                    <a:cubicBezTo>
                      <a:pt x="23153" y="1047"/>
                      <a:pt x="27109" y="3839"/>
                      <a:pt x="27109" y="10471"/>
                    </a:cubicBezTo>
                    <a:cubicBezTo>
                      <a:pt x="27109" y="14427"/>
                      <a:pt x="25364" y="20710"/>
                      <a:pt x="22339" y="25015"/>
                    </a:cubicBezTo>
                    <a:cubicBezTo>
                      <a:pt x="18965" y="29669"/>
                      <a:pt x="14893" y="31763"/>
                      <a:pt x="11519" y="31763"/>
                    </a:cubicBezTo>
                    <a:cubicBezTo>
                      <a:pt x="7795" y="31763"/>
                      <a:pt x="3840" y="29087"/>
                      <a:pt x="3840" y="21990"/>
                    </a:cubicBezTo>
                    <a:cubicBezTo>
                      <a:pt x="3840" y="17918"/>
                      <a:pt x="5352" y="11169"/>
                      <a:pt x="9075" y="6632"/>
                    </a:cubicBezTo>
                    <a:cubicBezTo>
                      <a:pt x="12333" y="2676"/>
                      <a:pt x="16172" y="1047"/>
                      <a:pt x="19197" y="1047"/>
                    </a:cubicBezTo>
                    <a:close/>
                    <a:moveTo>
                      <a:pt x="19430" y="0"/>
                    </a:moveTo>
                    <a:cubicBezTo>
                      <a:pt x="9773" y="0"/>
                      <a:pt x="0" y="10471"/>
                      <a:pt x="0" y="20826"/>
                    </a:cubicBezTo>
                    <a:cubicBezTo>
                      <a:pt x="0" y="27923"/>
                      <a:pt x="4654" y="32810"/>
                      <a:pt x="11286" y="32810"/>
                    </a:cubicBezTo>
                    <a:cubicBezTo>
                      <a:pt x="20710" y="32810"/>
                      <a:pt x="30716" y="22920"/>
                      <a:pt x="30716" y="12100"/>
                    </a:cubicBezTo>
                    <a:cubicBezTo>
                      <a:pt x="30716" y="4538"/>
                      <a:pt x="25829" y="0"/>
                      <a:pt x="19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2634875" y="2879300"/>
                <a:ext cx="17481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1862" extrusionOk="0">
                    <a:moveTo>
                      <a:pt x="1" y="0"/>
                    </a:moveTo>
                    <a:lnTo>
                      <a:pt x="1" y="1862"/>
                    </a:lnTo>
                    <a:lnTo>
                      <a:pt x="69926" y="1862"/>
                    </a:lnTo>
                    <a:lnTo>
                      <a:pt x="6992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7"/>
              <p:cNvSpPr/>
              <p:nvPr/>
            </p:nvSpPr>
            <p:spPr>
              <a:xfrm>
                <a:off x="2695950" y="3193425"/>
                <a:ext cx="756300" cy="767925"/>
              </a:xfrm>
              <a:custGeom>
                <a:avLst/>
                <a:gdLst/>
                <a:ahLst/>
                <a:cxnLst/>
                <a:rect l="l" t="t" r="r" b="b"/>
                <a:pathLst>
                  <a:path w="30252" h="30717" extrusionOk="0">
                    <a:moveTo>
                      <a:pt x="4306" y="1"/>
                    </a:moveTo>
                    <a:cubicBezTo>
                      <a:pt x="3259" y="1"/>
                      <a:pt x="3142" y="117"/>
                      <a:pt x="2910" y="931"/>
                    </a:cubicBezTo>
                    <a:lnTo>
                      <a:pt x="117" y="9076"/>
                    </a:lnTo>
                    <a:cubicBezTo>
                      <a:pt x="117" y="9192"/>
                      <a:pt x="1" y="9657"/>
                      <a:pt x="1" y="9657"/>
                    </a:cubicBezTo>
                    <a:cubicBezTo>
                      <a:pt x="1" y="9890"/>
                      <a:pt x="117" y="10123"/>
                      <a:pt x="466" y="10123"/>
                    </a:cubicBezTo>
                    <a:cubicBezTo>
                      <a:pt x="815" y="10123"/>
                      <a:pt x="815" y="10007"/>
                      <a:pt x="1048" y="9308"/>
                    </a:cubicBezTo>
                    <a:cubicBezTo>
                      <a:pt x="2910" y="3840"/>
                      <a:pt x="3840" y="1397"/>
                      <a:pt x="9890" y="1397"/>
                    </a:cubicBezTo>
                    <a:lnTo>
                      <a:pt x="12915" y="1397"/>
                    </a:lnTo>
                    <a:cubicBezTo>
                      <a:pt x="14079" y="1397"/>
                      <a:pt x="14544" y="1397"/>
                      <a:pt x="14544" y="1862"/>
                    </a:cubicBezTo>
                    <a:cubicBezTo>
                      <a:pt x="14544" y="1979"/>
                      <a:pt x="14544" y="2095"/>
                      <a:pt x="14312" y="2909"/>
                    </a:cubicBezTo>
                    <a:lnTo>
                      <a:pt x="8145" y="27226"/>
                    </a:lnTo>
                    <a:cubicBezTo>
                      <a:pt x="7796" y="28971"/>
                      <a:pt x="7680" y="29437"/>
                      <a:pt x="2910" y="29437"/>
                    </a:cubicBezTo>
                    <a:cubicBezTo>
                      <a:pt x="1746" y="29437"/>
                      <a:pt x="1397" y="29437"/>
                      <a:pt x="1397" y="30251"/>
                    </a:cubicBezTo>
                    <a:cubicBezTo>
                      <a:pt x="1397" y="30716"/>
                      <a:pt x="1862" y="30716"/>
                      <a:pt x="2095" y="30716"/>
                    </a:cubicBezTo>
                    <a:cubicBezTo>
                      <a:pt x="3259" y="30716"/>
                      <a:pt x="4422" y="30600"/>
                      <a:pt x="5586" y="30600"/>
                    </a:cubicBezTo>
                    <a:lnTo>
                      <a:pt x="12683" y="30600"/>
                    </a:lnTo>
                    <a:cubicBezTo>
                      <a:pt x="13730" y="30600"/>
                      <a:pt x="15010" y="30716"/>
                      <a:pt x="16173" y="30716"/>
                    </a:cubicBezTo>
                    <a:cubicBezTo>
                      <a:pt x="16639" y="30716"/>
                      <a:pt x="17104" y="30716"/>
                      <a:pt x="17104" y="29902"/>
                    </a:cubicBezTo>
                    <a:cubicBezTo>
                      <a:pt x="17104" y="29437"/>
                      <a:pt x="16755" y="29437"/>
                      <a:pt x="15591" y="29437"/>
                    </a:cubicBezTo>
                    <a:cubicBezTo>
                      <a:pt x="11519" y="29437"/>
                      <a:pt x="11519" y="28971"/>
                      <a:pt x="11519" y="28389"/>
                    </a:cubicBezTo>
                    <a:cubicBezTo>
                      <a:pt x="11519" y="28273"/>
                      <a:pt x="11519" y="27924"/>
                      <a:pt x="11636" y="27226"/>
                    </a:cubicBezTo>
                    <a:lnTo>
                      <a:pt x="17802" y="3142"/>
                    </a:lnTo>
                    <a:cubicBezTo>
                      <a:pt x="18035" y="1979"/>
                      <a:pt x="18151" y="1630"/>
                      <a:pt x="18849" y="1397"/>
                    </a:cubicBezTo>
                    <a:lnTo>
                      <a:pt x="21642" y="1397"/>
                    </a:lnTo>
                    <a:cubicBezTo>
                      <a:pt x="26179" y="1397"/>
                      <a:pt x="28273" y="1513"/>
                      <a:pt x="28273" y="5120"/>
                    </a:cubicBezTo>
                    <a:cubicBezTo>
                      <a:pt x="28273" y="5702"/>
                      <a:pt x="28041" y="7447"/>
                      <a:pt x="27808" y="9192"/>
                    </a:cubicBezTo>
                    <a:lnTo>
                      <a:pt x="27808" y="9657"/>
                    </a:lnTo>
                    <a:cubicBezTo>
                      <a:pt x="27808" y="9890"/>
                      <a:pt x="27924" y="10123"/>
                      <a:pt x="28157" y="10123"/>
                    </a:cubicBezTo>
                    <a:cubicBezTo>
                      <a:pt x="28622" y="10123"/>
                      <a:pt x="28622" y="9890"/>
                      <a:pt x="28855" y="9192"/>
                    </a:cubicBezTo>
                    <a:lnTo>
                      <a:pt x="30135" y="1164"/>
                    </a:lnTo>
                    <a:cubicBezTo>
                      <a:pt x="30251" y="815"/>
                      <a:pt x="30251" y="699"/>
                      <a:pt x="30251" y="582"/>
                    </a:cubicBezTo>
                    <a:cubicBezTo>
                      <a:pt x="30251" y="1"/>
                      <a:pt x="29902" y="1"/>
                      <a:pt x="28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3524925" y="3164350"/>
                <a:ext cx="767925" cy="820275"/>
              </a:xfrm>
              <a:custGeom>
                <a:avLst/>
                <a:gdLst/>
                <a:ahLst/>
                <a:cxnLst/>
                <a:rect l="l" t="t" r="r" b="b"/>
                <a:pathLst>
                  <a:path w="30717" h="32811" extrusionOk="0">
                    <a:moveTo>
                      <a:pt x="19315" y="1047"/>
                    </a:moveTo>
                    <a:cubicBezTo>
                      <a:pt x="23270" y="1047"/>
                      <a:pt x="27110" y="3956"/>
                      <a:pt x="27110" y="10471"/>
                    </a:cubicBezTo>
                    <a:cubicBezTo>
                      <a:pt x="27110" y="14427"/>
                      <a:pt x="25365" y="20710"/>
                      <a:pt x="22340" y="25015"/>
                    </a:cubicBezTo>
                    <a:cubicBezTo>
                      <a:pt x="19082" y="29669"/>
                      <a:pt x="14893" y="31763"/>
                      <a:pt x="11519" y="31763"/>
                    </a:cubicBezTo>
                    <a:cubicBezTo>
                      <a:pt x="7913" y="31763"/>
                      <a:pt x="3957" y="29087"/>
                      <a:pt x="3957" y="21990"/>
                    </a:cubicBezTo>
                    <a:cubicBezTo>
                      <a:pt x="3957" y="17918"/>
                      <a:pt x="5469" y="11170"/>
                      <a:pt x="9076" y="6632"/>
                    </a:cubicBezTo>
                    <a:cubicBezTo>
                      <a:pt x="12450" y="2676"/>
                      <a:pt x="16290" y="1047"/>
                      <a:pt x="19315" y="1047"/>
                    </a:cubicBezTo>
                    <a:close/>
                    <a:moveTo>
                      <a:pt x="19547" y="0"/>
                    </a:moveTo>
                    <a:cubicBezTo>
                      <a:pt x="9774" y="0"/>
                      <a:pt x="1" y="10471"/>
                      <a:pt x="1" y="20943"/>
                    </a:cubicBezTo>
                    <a:cubicBezTo>
                      <a:pt x="1" y="28040"/>
                      <a:pt x="4771" y="32810"/>
                      <a:pt x="11287" y="32810"/>
                    </a:cubicBezTo>
                    <a:cubicBezTo>
                      <a:pt x="20827" y="32810"/>
                      <a:pt x="30717" y="22921"/>
                      <a:pt x="30717" y="12100"/>
                    </a:cubicBezTo>
                    <a:cubicBezTo>
                      <a:pt x="30717" y="4538"/>
                      <a:pt x="25830" y="0"/>
                      <a:pt x="19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4865850" y="2629150"/>
                <a:ext cx="546850" cy="546850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1874" extrusionOk="0">
                    <a:moveTo>
                      <a:pt x="931" y="0"/>
                    </a:moveTo>
                    <a:cubicBezTo>
                      <a:pt x="466" y="0"/>
                      <a:pt x="0" y="466"/>
                      <a:pt x="0" y="931"/>
                    </a:cubicBezTo>
                    <a:cubicBezTo>
                      <a:pt x="0" y="1280"/>
                      <a:pt x="117" y="1280"/>
                      <a:pt x="582" y="1862"/>
                    </a:cubicBezTo>
                    <a:lnTo>
                      <a:pt x="9657" y="10937"/>
                    </a:lnTo>
                    <a:lnTo>
                      <a:pt x="582" y="20012"/>
                    </a:lnTo>
                    <a:cubicBezTo>
                      <a:pt x="117" y="20477"/>
                      <a:pt x="0" y="20594"/>
                      <a:pt x="0" y="20943"/>
                    </a:cubicBezTo>
                    <a:cubicBezTo>
                      <a:pt x="0" y="21408"/>
                      <a:pt x="466" y="21874"/>
                      <a:pt x="931" y="21874"/>
                    </a:cubicBezTo>
                    <a:cubicBezTo>
                      <a:pt x="1280" y="21874"/>
                      <a:pt x="1396" y="21757"/>
                      <a:pt x="1862" y="21175"/>
                    </a:cubicBezTo>
                    <a:lnTo>
                      <a:pt x="10937" y="12217"/>
                    </a:lnTo>
                    <a:lnTo>
                      <a:pt x="20245" y="21525"/>
                    </a:lnTo>
                    <a:cubicBezTo>
                      <a:pt x="20361" y="21641"/>
                      <a:pt x="20710" y="21874"/>
                      <a:pt x="20943" y="21874"/>
                    </a:cubicBezTo>
                    <a:cubicBezTo>
                      <a:pt x="21525" y="21874"/>
                      <a:pt x="21874" y="21408"/>
                      <a:pt x="21874" y="20943"/>
                    </a:cubicBezTo>
                    <a:cubicBezTo>
                      <a:pt x="21874" y="20826"/>
                      <a:pt x="21874" y="20710"/>
                      <a:pt x="21757" y="20477"/>
                    </a:cubicBezTo>
                    <a:cubicBezTo>
                      <a:pt x="21757" y="20361"/>
                      <a:pt x="14544" y="13264"/>
                      <a:pt x="12217" y="10937"/>
                    </a:cubicBezTo>
                    <a:lnTo>
                      <a:pt x="20477" y="2676"/>
                    </a:lnTo>
                    <a:cubicBezTo>
                      <a:pt x="20710" y="2327"/>
                      <a:pt x="21408" y="1745"/>
                      <a:pt x="21641" y="1513"/>
                    </a:cubicBezTo>
                    <a:cubicBezTo>
                      <a:pt x="21757" y="1396"/>
                      <a:pt x="21874" y="1280"/>
                      <a:pt x="21874" y="931"/>
                    </a:cubicBezTo>
                    <a:cubicBezTo>
                      <a:pt x="21874" y="466"/>
                      <a:pt x="21525" y="0"/>
                      <a:pt x="20943" y="0"/>
                    </a:cubicBezTo>
                    <a:cubicBezTo>
                      <a:pt x="20594" y="0"/>
                      <a:pt x="20477" y="233"/>
                      <a:pt x="19896" y="698"/>
                    </a:cubicBezTo>
                    <a:lnTo>
                      <a:pt x="10937" y="9657"/>
                    </a:lnTo>
                    <a:lnTo>
                      <a:pt x="1862" y="698"/>
                    </a:lnTo>
                    <a:cubicBezTo>
                      <a:pt x="1396" y="117"/>
                      <a:pt x="1280" y="0"/>
                      <a:pt x="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5930425" y="2437175"/>
                <a:ext cx="334525" cy="747550"/>
              </a:xfrm>
              <a:custGeom>
                <a:avLst/>
                <a:gdLst/>
                <a:ahLst/>
                <a:cxnLst/>
                <a:rect l="l" t="t" r="r" b="b"/>
                <a:pathLst>
                  <a:path w="13381" h="29902" extrusionOk="0">
                    <a:moveTo>
                      <a:pt x="7447" y="0"/>
                    </a:moveTo>
                    <a:cubicBezTo>
                      <a:pt x="5702" y="2095"/>
                      <a:pt x="3026" y="2793"/>
                      <a:pt x="466" y="2909"/>
                    </a:cubicBezTo>
                    <a:cubicBezTo>
                      <a:pt x="350" y="2909"/>
                      <a:pt x="117" y="2909"/>
                      <a:pt x="0" y="3025"/>
                    </a:cubicBezTo>
                    <a:cubicBezTo>
                      <a:pt x="0" y="3025"/>
                      <a:pt x="0" y="3142"/>
                      <a:pt x="0" y="4072"/>
                    </a:cubicBezTo>
                    <a:cubicBezTo>
                      <a:pt x="1397" y="4072"/>
                      <a:pt x="3724" y="3840"/>
                      <a:pt x="5585" y="2793"/>
                    </a:cubicBezTo>
                    <a:lnTo>
                      <a:pt x="5585" y="26644"/>
                    </a:lnTo>
                    <a:cubicBezTo>
                      <a:pt x="5585" y="28156"/>
                      <a:pt x="5469" y="28738"/>
                      <a:pt x="1629" y="28738"/>
                    </a:cubicBezTo>
                    <a:lnTo>
                      <a:pt x="233" y="28738"/>
                    </a:lnTo>
                    <a:lnTo>
                      <a:pt x="233" y="29902"/>
                    </a:lnTo>
                    <a:cubicBezTo>
                      <a:pt x="2444" y="29902"/>
                      <a:pt x="4654" y="29785"/>
                      <a:pt x="6865" y="29785"/>
                    </a:cubicBezTo>
                    <a:cubicBezTo>
                      <a:pt x="8959" y="29785"/>
                      <a:pt x="11286" y="29902"/>
                      <a:pt x="13380" y="29902"/>
                    </a:cubicBezTo>
                    <a:lnTo>
                      <a:pt x="13380" y="28738"/>
                    </a:lnTo>
                    <a:lnTo>
                      <a:pt x="12101" y="28738"/>
                    </a:lnTo>
                    <a:cubicBezTo>
                      <a:pt x="8145" y="28738"/>
                      <a:pt x="8145" y="28273"/>
                      <a:pt x="8145" y="26644"/>
                    </a:cubicBezTo>
                    <a:lnTo>
                      <a:pt x="8145" y="1047"/>
                    </a:lnTo>
                    <a:cubicBezTo>
                      <a:pt x="8145" y="0"/>
                      <a:pt x="8028" y="0"/>
                      <a:pt x="7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6392900" y="2437175"/>
                <a:ext cx="433425" cy="765000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30600" extrusionOk="0">
                    <a:moveTo>
                      <a:pt x="8727" y="698"/>
                    </a:moveTo>
                    <a:cubicBezTo>
                      <a:pt x="10588" y="698"/>
                      <a:pt x="12915" y="1978"/>
                      <a:pt x="13846" y="5701"/>
                    </a:cubicBezTo>
                    <a:cubicBezTo>
                      <a:pt x="14428" y="8261"/>
                      <a:pt x="14428" y="11286"/>
                      <a:pt x="14428" y="14893"/>
                    </a:cubicBezTo>
                    <a:cubicBezTo>
                      <a:pt x="14428" y="17801"/>
                      <a:pt x="14428" y="21408"/>
                      <a:pt x="13846" y="24084"/>
                    </a:cubicBezTo>
                    <a:cubicBezTo>
                      <a:pt x="12915" y="29087"/>
                      <a:pt x="10239" y="29902"/>
                      <a:pt x="8727" y="29902"/>
                    </a:cubicBezTo>
                    <a:cubicBezTo>
                      <a:pt x="5818" y="29902"/>
                      <a:pt x="4073" y="27458"/>
                      <a:pt x="3375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1" y="5701"/>
                    </a:cubicBezTo>
                    <a:cubicBezTo>
                      <a:pt x="4422" y="1862"/>
                      <a:pt x="6865" y="698"/>
                      <a:pt x="8727" y="698"/>
                    </a:cubicBezTo>
                    <a:close/>
                    <a:moveTo>
                      <a:pt x="8727" y="0"/>
                    </a:moveTo>
                    <a:cubicBezTo>
                      <a:pt x="6516" y="0"/>
                      <a:pt x="3724" y="1047"/>
                      <a:pt x="1979" y="4305"/>
                    </a:cubicBezTo>
                    <a:cubicBezTo>
                      <a:pt x="233" y="7679"/>
                      <a:pt x="1" y="11868"/>
                      <a:pt x="1" y="15358"/>
                    </a:cubicBezTo>
                    <a:cubicBezTo>
                      <a:pt x="1" y="17918"/>
                      <a:pt x="117" y="21874"/>
                      <a:pt x="1513" y="25364"/>
                    </a:cubicBezTo>
                    <a:cubicBezTo>
                      <a:pt x="3375" y="30018"/>
                      <a:pt x="6865" y="30600"/>
                      <a:pt x="8727" y="30600"/>
                    </a:cubicBezTo>
                    <a:cubicBezTo>
                      <a:pt x="10821" y="30600"/>
                      <a:pt x="13963" y="29785"/>
                      <a:pt x="15824" y="25480"/>
                    </a:cubicBezTo>
                    <a:cubicBezTo>
                      <a:pt x="17104" y="22339"/>
                      <a:pt x="17337" y="18732"/>
                      <a:pt x="17337" y="15358"/>
                    </a:cubicBezTo>
                    <a:cubicBezTo>
                      <a:pt x="17337" y="12682"/>
                      <a:pt x="17337" y="7912"/>
                      <a:pt x="15359" y="4305"/>
                    </a:cubicBezTo>
                    <a:cubicBezTo>
                      <a:pt x="13730" y="1164"/>
                      <a:pt x="11054" y="0"/>
                      <a:pt x="8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6913575" y="2437175"/>
                <a:ext cx="430500" cy="765000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30600" extrusionOk="0">
                    <a:moveTo>
                      <a:pt x="8610" y="698"/>
                    </a:moveTo>
                    <a:cubicBezTo>
                      <a:pt x="10471" y="698"/>
                      <a:pt x="12915" y="1978"/>
                      <a:pt x="13729" y="5701"/>
                    </a:cubicBezTo>
                    <a:cubicBezTo>
                      <a:pt x="14311" y="8261"/>
                      <a:pt x="14427" y="11286"/>
                      <a:pt x="14427" y="14893"/>
                    </a:cubicBezTo>
                    <a:cubicBezTo>
                      <a:pt x="14427" y="17801"/>
                      <a:pt x="14427" y="21408"/>
                      <a:pt x="13845" y="24084"/>
                    </a:cubicBezTo>
                    <a:cubicBezTo>
                      <a:pt x="12915" y="29087"/>
                      <a:pt x="10239" y="29902"/>
                      <a:pt x="8610" y="29902"/>
                    </a:cubicBezTo>
                    <a:cubicBezTo>
                      <a:pt x="5701" y="29902"/>
                      <a:pt x="3956" y="27458"/>
                      <a:pt x="3374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0" y="5701"/>
                    </a:cubicBezTo>
                    <a:cubicBezTo>
                      <a:pt x="4305" y="1862"/>
                      <a:pt x="6865" y="698"/>
                      <a:pt x="8610" y="698"/>
                    </a:cubicBezTo>
                    <a:close/>
                    <a:moveTo>
                      <a:pt x="8610" y="0"/>
                    </a:moveTo>
                    <a:cubicBezTo>
                      <a:pt x="6399" y="0"/>
                      <a:pt x="3723" y="1047"/>
                      <a:pt x="1978" y="4305"/>
                    </a:cubicBezTo>
                    <a:cubicBezTo>
                      <a:pt x="116" y="7679"/>
                      <a:pt x="0" y="11868"/>
                      <a:pt x="0" y="15358"/>
                    </a:cubicBezTo>
                    <a:cubicBezTo>
                      <a:pt x="0" y="17918"/>
                      <a:pt x="0" y="21874"/>
                      <a:pt x="1396" y="25364"/>
                    </a:cubicBezTo>
                    <a:cubicBezTo>
                      <a:pt x="3374" y="30018"/>
                      <a:pt x="6865" y="30600"/>
                      <a:pt x="8610" y="30600"/>
                    </a:cubicBezTo>
                    <a:cubicBezTo>
                      <a:pt x="10704" y="30600"/>
                      <a:pt x="13845" y="29785"/>
                      <a:pt x="15707" y="25480"/>
                    </a:cubicBezTo>
                    <a:cubicBezTo>
                      <a:pt x="17103" y="22339"/>
                      <a:pt x="17219" y="18732"/>
                      <a:pt x="17219" y="15358"/>
                    </a:cubicBezTo>
                    <a:cubicBezTo>
                      <a:pt x="17219" y="12682"/>
                      <a:pt x="17219" y="7912"/>
                      <a:pt x="15358" y="4305"/>
                    </a:cubicBezTo>
                    <a:cubicBezTo>
                      <a:pt x="13613" y="1164"/>
                      <a:pt x="10937" y="0"/>
                      <a:pt x="8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ABF9800-B34B-9D34-7B76-1317884B346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F126CFF-67F3-DEB2-4ACC-5AC005A1471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19D55-5761-5479-9D6F-EBBB285BF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CD2E6-F287-44C5-AB29-362C17BA2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83" name="Google Shape;283;p28"/>
          <p:cNvGrpSpPr/>
          <p:nvPr/>
        </p:nvGrpSpPr>
        <p:grpSpPr>
          <a:xfrm>
            <a:off x="862775" y="760638"/>
            <a:ext cx="3155975" cy="3622225"/>
            <a:chOff x="2231225" y="1041425"/>
            <a:chExt cx="3155975" cy="3622225"/>
          </a:xfrm>
        </p:grpSpPr>
        <p:sp>
          <p:nvSpPr>
            <p:cNvPr id="284" name="Google Shape;284;p28"/>
            <p:cNvSpPr/>
            <p:nvPr/>
          </p:nvSpPr>
          <p:spPr>
            <a:xfrm>
              <a:off x="2231225" y="2423450"/>
              <a:ext cx="3081250" cy="1829600"/>
            </a:xfrm>
            <a:custGeom>
              <a:avLst/>
              <a:gdLst/>
              <a:ahLst/>
              <a:cxnLst/>
              <a:rect l="l" t="t" r="r" b="b"/>
              <a:pathLst>
                <a:path w="123250" h="73184" extrusionOk="0">
                  <a:moveTo>
                    <a:pt x="22211" y="0"/>
                  </a:moveTo>
                  <a:cubicBezTo>
                    <a:pt x="20160" y="0"/>
                    <a:pt x="18316" y="6455"/>
                    <a:pt x="17092" y="10366"/>
                  </a:cubicBezTo>
                  <a:lnTo>
                    <a:pt x="26933" y="10366"/>
                  </a:lnTo>
                  <a:lnTo>
                    <a:pt x="26933" y="6853"/>
                  </a:lnTo>
                  <a:lnTo>
                    <a:pt x="24135" y="6853"/>
                  </a:lnTo>
                  <a:lnTo>
                    <a:pt x="24135" y="620"/>
                  </a:lnTo>
                  <a:lnTo>
                    <a:pt x="26933" y="620"/>
                  </a:lnTo>
                  <a:lnTo>
                    <a:pt x="26933" y="0"/>
                  </a:lnTo>
                  <a:close/>
                  <a:moveTo>
                    <a:pt x="39128" y="0"/>
                  </a:moveTo>
                  <a:cubicBezTo>
                    <a:pt x="39128" y="207"/>
                    <a:pt x="39144" y="414"/>
                    <a:pt x="39144" y="620"/>
                  </a:cubicBezTo>
                  <a:lnTo>
                    <a:pt x="42562" y="620"/>
                  </a:lnTo>
                  <a:lnTo>
                    <a:pt x="42562" y="6853"/>
                  </a:lnTo>
                  <a:lnTo>
                    <a:pt x="39207" y="6853"/>
                  </a:lnTo>
                  <a:cubicBezTo>
                    <a:pt x="39207" y="8077"/>
                    <a:pt x="39191" y="9253"/>
                    <a:pt x="39191" y="10366"/>
                  </a:cubicBezTo>
                  <a:lnTo>
                    <a:pt x="51847" y="10366"/>
                  </a:lnTo>
                  <a:cubicBezTo>
                    <a:pt x="51831" y="9206"/>
                    <a:pt x="51831" y="8029"/>
                    <a:pt x="51831" y="6853"/>
                  </a:cubicBezTo>
                  <a:lnTo>
                    <a:pt x="47808" y="6853"/>
                  </a:lnTo>
                  <a:lnTo>
                    <a:pt x="47808" y="620"/>
                  </a:lnTo>
                  <a:lnTo>
                    <a:pt x="51497" y="620"/>
                  </a:lnTo>
                  <a:cubicBezTo>
                    <a:pt x="51497" y="414"/>
                    <a:pt x="51497" y="207"/>
                    <a:pt x="51497" y="0"/>
                  </a:cubicBezTo>
                  <a:close/>
                  <a:moveTo>
                    <a:pt x="63262" y="0"/>
                  </a:moveTo>
                  <a:lnTo>
                    <a:pt x="63262" y="620"/>
                  </a:lnTo>
                  <a:lnTo>
                    <a:pt x="66283" y="620"/>
                  </a:lnTo>
                  <a:lnTo>
                    <a:pt x="66283" y="6853"/>
                  </a:lnTo>
                  <a:lnTo>
                    <a:pt x="62865" y="6853"/>
                  </a:lnTo>
                  <a:lnTo>
                    <a:pt x="62865" y="10366"/>
                  </a:lnTo>
                  <a:lnTo>
                    <a:pt x="75997" y="10366"/>
                  </a:lnTo>
                  <a:cubicBezTo>
                    <a:pt x="75981" y="9222"/>
                    <a:pt x="75981" y="8045"/>
                    <a:pt x="75981" y="6853"/>
                  </a:cubicBezTo>
                  <a:lnTo>
                    <a:pt x="71514" y="6853"/>
                  </a:lnTo>
                  <a:lnTo>
                    <a:pt x="71514" y="620"/>
                  </a:lnTo>
                  <a:lnTo>
                    <a:pt x="75266" y="620"/>
                  </a:lnTo>
                  <a:cubicBezTo>
                    <a:pt x="75266" y="414"/>
                    <a:pt x="75266" y="207"/>
                    <a:pt x="75266" y="0"/>
                  </a:cubicBezTo>
                  <a:close/>
                  <a:moveTo>
                    <a:pt x="87031" y="0"/>
                  </a:moveTo>
                  <a:lnTo>
                    <a:pt x="87031" y="620"/>
                  </a:lnTo>
                  <a:lnTo>
                    <a:pt x="90004" y="620"/>
                  </a:lnTo>
                  <a:lnTo>
                    <a:pt x="90004" y="6853"/>
                  </a:lnTo>
                  <a:lnTo>
                    <a:pt x="87047" y="6853"/>
                  </a:lnTo>
                  <a:lnTo>
                    <a:pt x="87047" y="10366"/>
                  </a:lnTo>
                  <a:lnTo>
                    <a:pt x="99274" y="10366"/>
                  </a:lnTo>
                  <a:cubicBezTo>
                    <a:pt x="99274" y="9190"/>
                    <a:pt x="99274" y="8029"/>
                    <a:pt x="99274" y="6853"/>
                  </a:cubicBezTo>
                  <a:lnTo>
                    <a:pt x="95235" y="6853"/>
                  </a:lnTo>
                  <a:lnTo>
                    <a:pt x="95235" y="620"/>
                  </a:lnTo>
                  <a:lnTo>
                    <a:pt x="98892" y="620"/>
                  </a:lnTo>
                  <a:cubicBezTo>
                    <a:pt x="98892" y="414"/>
                    <a:pt x="98892" y="207"/>
                    <a:pt x="98892" y="0"/>
                  </a:cubicBezTo>
                  <a:close/>
                  <a:moveTo>
                    <a:pt x="111452" y="0"/>
                  </a:moveTo>
                  <a:cubicBezTo>
                    <a:pt x="111452" y="207"/>
                    <a:pt x="111452" y="414"/>
                    <a:pt x="111452" y="620"/>
                  </a:cubicBezTo>
                  <a:lnTo>
                    <a:pt x="113678" y="620"/>
                  </a:lnTo>
                  <a:lnTo>
                    <a:pt x="113678" y="6853"/>
                  </a:lnTo>
                  <a:lnTo>
                    <a:pt x="111500" y="6853"/>
                  </a:lnTo>
                  <a:cubicBezTo>
                    <a:pt x="111500" y="8029"/>
                    <a:pt x="111500" y="9190"/>
                    <a:pt x="111500" y="10366"/>
                  </a:cubicBezTo>
                  <a:lnTo>
                    <a:pt x="121643" y="10366"/>
                  </a:lnTo>
                  <a:cubicBezTo>
                    <a:pt x="120419" y="6455"/>
                    <a:pt x="118591" y="0"/>
                    <a:pt x="116524" y="0"/>
                  </a:cubicBezTo>
                  <a:close/>
                  <a:moveTo>
                    <a:pt x="10859" y="11145"/>
                  </a:moveTo>
                  <a:lnTo>
                    <a:pt x="10859" y="12163"/>
                  </a:lnTo>
                  <a:lnTo>
                    <a:pt x="6439" y="12163"/>
                  </a:lnTo>
                  <a:lnTo>
                    <a:pt x="6439" y="11145"/>
                  </a:lnTo>
                  <a:close/>
                  <a:moveTo>
                    <a:pt x="10859" y="12735"/>
                  </a:moveTo>
                  <a:lnTo>
                    <a:pt x="10859" y="13753"/>
                  </a:lnTo>
                  <a:lnTo>
                    <a:pt x="6439" y="13753"/>
                  </a:lnTo>
                  <a:lnTo>
                    <a:pt x="6439" y="12735"/>
                  </a:lnTo>
                  <a:close/>
                  <a:moveTo>
                    <a:pt x="10859" y="14325"/>
                  </a:moveTo>
                  <a:lnTo>
                    <a:pt x="10859" y="15343"/>
                  </a:lnTo>
                  <a:lnTo>
                    <a:pt x="6439" y="15343"/>
                  </a:lnTo>
                  <a:lnTo>
                    <a:pt x="6439" y="14325"/>
                  </a:lnTo>
                  <a:close/>
                  <a:moveTo>
                    <a:pt x="10859" y="15915"/>
                  </a:moveTo>
                  <a:lnTo>
                    <a:pt x="10859" y="16933"/>
                  </a:lnTo>
                  <a:lnTo>
                    <a:pt x="6439" y="16933"/>
                  </a:lnTo>
                  <a:lnTo>
                    <a:pt x="6439" y="15915"/>
                  </a:lnTo>
                  <a:close/>
                  <a:moveTo>
                    <a:pt x="891" y="16456"/>
                  </a:moveTo>
                  <a:cubicBezTo>
                    <a:pt x="398" y="16456"/>
                    <a:pt x="0" y="16694"/>
                    <a:pt x="0" y="17012"/>
                  </a:cubicBezTo>
                  <a:lnTo>
                    <a:pt x="0" y="17585"/>
                  </a:lnTo>
                  <a:cubicBezTo>
                    <a:pt x="0" y="17887"/>
                    <a:pt x="398" y="18125"/>
                    <a:pt x="891" y="18125"/>
                  </a:cubicBezTo>
                  <a:lnTo>
                    <a:pt x="1908" y="18125"/>
                  </a:lnTo>
                  <a:cubicBezTo>
                    <a:pt x="2401" y="18125"/>
                    <a:pt x="2798" y="17887"/>
                    <a:pt x="2798" y="17585"/>
                  </a:cubicBezTo>
                  <a:lnTo>
                    <a:pt x="2798" y="17012"/>
                  </a:lnTo>
                  <a:cubicBezTo>
                    <a:pt x="2798" y="16694"/>
                    <a:pt x="2401" y="16456"/>
                    <a:pt x="1908" y="16456"/>
                  </a:cubicBezTo>
                  <a:close/>
                  <a:moveTo>
                    <a:pt x="10859" y="17505"/>
                  </a:moveTo>
                  <a:lnTo>
                    <a:pt x="10859" y="18523"/>
                  </a:lnTo>
                  <a:lnTo>
                    <a:pt x="6439" y="18523"/>
                  </a:lnTo>
                  <a:lnTo>
                    <a:pt x="6439" y="17505"/>
                  </a:lnTo>
                  <a:close/>
                  <a:moveTo>
                    <a:pt x="10859" y="19095"/>
                  </a:moveTo>
                  <a:lnTo>
                    <a:pt x="10859" y="20113"/>
                  </a:lnTo>
                  <a:lnTo>
                    <a:pt x="6439" y="20113"/>
                  </a:lnTo>
                  <a:lnTo>
                    <a:pt x="6439" y="19095"/>
                  </a:lnTo>
                  <a:close/>
                  <a:moveTo>
                    <a:pt x="891" y="18523"/>
                  </a:moveTo>
                  <a:cubicBezTo>
                    <a:pt x="398" y="18523"/>
                    <a:pt x="0" y="18777"/>
                    <a:pt x="0" y="19079"/>
                  </a:cubicBezTo>
                  <a:lnTo>
                    <a:pt x="0" y="19636"/>
                  </a:lnTo>
                  <a:cubicBezTo>
                    <a:pt x="0" y="19954"/>
                    <a:pt x="398" y="20192"/>
                    <a:pt x="891" y="20192"/>
                  </a:cubicBezTo>
                  <a:lnTo>
                    <a:pt x="1908" y="20192"/>
                  </a:lnTo>
                  <a:cubicBezTo>
                    <a:pt x="2401" y="20192"/>
                    <a:pt x="2798" y="19954"/>
                    <a:pt x="2798" y="19636"/>
                  </a:cubicBezTo>
                  <a:lnTo>
                    <a:pt x="2798" y="19079"/>
                  </a:lnTo>
                  <a:cubicBezTo>
                    <a:pt x="2798" y="18777"/>
                    <a:pt x="2401" y="18523"/>
                    <a:pt x="1908" y="18523"/>
                  </a:cubicBezTo>
                  <a:close/>
                  <a:moveTo>
                    <a:pt x="115618" y="16503"/>
                  </a:moveTo>
                  <a:lnTo>
                    <a:pt x="117828" y="16519"/>
                  </a:lnTo>
                  <a:lnTo>
                    <a:pt x="118925" y="18427"/>
                  </a:lnTo>
                  <a:lnTo>
                    <a:pt x="117812" y="20335"/>
                  </a:lnTo>
                  <a:lnTo>
                    <a:pt x="115602" y="20319"/>
                  </a:lnTo>
                  <a:lnTo>
                    <a:pt x="114505" y="18411"/>
                  </a:lnTo>
                  <a:lnTo>
                    <a:pt x="115618" y="16503"/>
                  </a:lnTo>
                  <a:close/>
                  <a:moveTo>
                    <a:pt x="63342" y="14373"/>
                  </a:moveTo>
                  <a:cubicBezTo>
                    <a:pt x="64280" y="17362"/>
                    <a:pt x="66076" y="20542"/>
                    <a:pt x="69431" y="20955"/>
                  </a:cubicBezTo>
                  <a:cubicBezTo>
                    <a:pt x="72786" y="20542"/>
                    <a:pt x="74582" y="17362"/>
                    <a:pt x="75505" y="14373"/>
                  </a:cubicBezTo>
                  <a:close/>
                  <a:moveTo>
                    <a:pt x="39668" y="14373"/>
                  </a:moveTo>
                  <a:cubicBezTo>
                    <a:pt x="40718" y="17966"/>
                    <a:pt x="43452" y="21464"/>
                    <a:pt x="47697" y="21464"/>
                  </a:cubicBezTo>
                  <a:lnTo>
                    <a:pt x="52133" y="21464"/>
                  </a:lnTo>
                  <a:cubicBezTo>
                    <a:pt x="51958" y="21146"/>
                    <a:pt x="51847" y="20653"/>
                    <a:pt x="51847" y="19842"/>
                  </a:cubicBezTo>
                  <a:lnTo>
                    <a:pt x="51847" y="14373"/>
                  </a:lnTo>
                  <a:close/>
                  <a:moveTo>
                    <a:pt x="87047" y="14373"/>
                  </a:moveTo>
                  <a:lnTo>
                    <a:pt x="87047" y="19842"/>
                  </a:lnTo>
                  <a:cubicBezTo>
                    <a:pt x="87047" y="20653"/>
                    <a:pt x="86904" y="21146"/>
                    <a:pt x="86729" y="21464"/>
                  </a:cubicBezTo>
                  <a:lnTo>
                    <a:pt x="90783" y="21464"/>
                  </a:lnTo>
                  <a:cubicBezTo>
                    <a:pt x="95028" y="21464"/>
                    <a:pt x="97763" y="17966"/>
                    <a:pt x="98797" y="14373"/>
                  </a:cubicBezTo>
                  <a:close/>
                  <a:moveTo>
                    <a:pt x="19031" y="17759"/>
                  </a:moveTo>
                  <a:lnTo>
                    <a:pt x="21225" y="17775"/>
                  </a:lnTo>
                  <a:lnTo>
                    <a:pt x="22322" y="19683"/>
                  </a:lnTo>
                  <a:lnTo>
                    <a:pt x="21209" y="21591"/>
                  </a:lnTo>
                  <a:lnTo>
                    <a:pt x="19015" y="21575"/>
                  </a:lnTo>
                  <a:lnTo>
                    <a:pt x="17918" y="19667"/>
                  </a:lnTo>
                  <a:lnTo>
                    <a:pt x="19031" y="17759"/>
                  </a:lnTo>
                  <a:close/>
                  <a:moveTo>
                    <a:pt x="10859" y="20685"/>
                  </a:moveTo>
                  <a:lnTo>
                    <a:pt x="10859" y="21702"/>
                  </a:lnTo>
                  <a:lnTo>
                    <a:pt x="6439" y="21702"/>
                  </a:lnTo>
                  <a:lnTo>
                    <a:pt x="6439" y="20685"/>
                  </a:lnTo>
                  <a:close/>
                  <a:moveTo>
                    <a:pt x="891" y="20590"/>
                  </a:moveTo>
                  <a:cubicBezTo>
                    <a:pt x="398" y="20590"/>
                    <a:pt x="0" y="20828"/>
                    <a:pt x="0" y="21130"/>
                  </a:cubicBezTo>
                  <a:lnTo>
                    <a:pt x="0" y="21702"/>
                  </a:lnTo>
                  <a:cubicBezTo>
                    <a:pt x="0" y="22005"/>
                    <a:pt x="398" y="22243"/>
                    <a:pt x="891" y="22243"/>
                  </a:cubicBezTo>
                  <a:lnTo>
                    <a:pt x="1908" y="22243"/>
                  </a:lnTo>
                  <a:cubicBezTo>
                    <a:pt x="2401" y="22243"/>
                    <a:pt x="2798" y="22005"/>
                    <a:pt x="2798" y="21702"/>
                  </a:cubicBezTo>
                  <a:lnTo>
                    <a:pt x="2798" y="21130"/>
                  </a:lnTo>
                  <a:cubicBezTo>
                    <a:pt x="2798" y="20828"/>
                    <a:pt x="2401" y="20590"/>
                    <a:pt x="1908" y="20590"/>
                  </a:cubicBezTo>
                  <a:close/>
                  <a:moveTo>
                    <a:pt x="10859" y="22275"/>
                  </a:moveTo>
                  <a:lnTo>
                    <a:pt x="10859" y="23292"/>
                  </a:lnTo>
                  <a:lnTo>
                    <a:pt x="6439" y="23292"/>
                  </a:lnTo>
                  <a:lnTo>
                    <a:pt x="6439" y="22275"/>
                  </a:lnTo>
                  <a:close/>
                  <a:moveTo>
                    <a:pt x="10859" y="23865"/>
                  </a:moveTo>
                  <a:lnTo>
                    <a:pt x="10859" y="24882"/>
                  </a:lnTo>
                  <a:lnTo>
                    <a:pt x="6439" y="24882"/>
                  </a:lnTo>
                  <a:lnTo>
                    <a:pt x="6439" y="23865"/>
                  </a:lnTo>
                  <a:close/>
                  <a:moveTo>
                    <a:pt x="10859" y="25455"/>
                  </a:moveTo>
                  <a:lnTo>
                    <a:pt x="10859" y="26472"/>
                  </a:lnTo>
                  <a:lnTo>
                    <a:pt x="6439" y="26472"/>
                  </a:lnTo>
                  <a:lnTo>
                    <a:pt x="6439" y="25455"/>
                  </a:lnTo>
                  <a:close/>
                  <a:moveTo>
                    <a:pt x="6439" y="28634"/>
                  </a:moveTo>
                  <a:lnTo>
                    <a:pt x="6439" y="29652"/>
                  </a:lnTo>
                  <a:lnTo>
                    <a:pt x="10859" y="29652"/>
                  </a:lnTo>
                  <a:lnTo>
                    <a:pt x="10859" y="28634"/>
                  </a:lnTo>
                  <a:close/>
                  <a:moveTo>
                    <a:pt x="6439" y="30224"/>
                  </a:moveTo>
                  <a:lnTo>
                    <a:pt x="6439" y="31242"/>
                  </a:lnTo>
                  <a:lnTo>
                    <a:pt x="10859" y="31242"/>
                  </a:lnTo>
                  <a:lnTo>
                    <a:pt x="10859" y="30224"/>
                  </a:lnTo>
                  <a:close/>
                  <a:moveTo>
                    <a:pt x="6439" y="31814"/>
                  </a:moveTo>
                  <a:lnTo>
                    <a:pt x="6439" y="32832"/>
                  </a:lnTo>
                  <a:lnTo>
                    <a:pt x="10859" y="32832"/>
                  </a:lnTo>
                  <a:lnTo>
                    <a:pt x="10859" y="31814"/>
                  </a:lnTo>
                  <a:close/>
                  <a:moveTo>
                    <a:pt x="19031" y="29684"/>
                  </a:moveTo>
                  <a:lnTo>
                    <a:pt x="21225" y="29700"/>
                  </a:lnTo>
                  <a:lnTo>
                    <a:pt x="22322" y="31608"/>
                  </a:lnTo>
                  <a:lnTo>
                    <a:pt x="21209" y="33515"/>
                  </a:lnTo>
                  <a:lnTo>
                    <a:pt x="19015" y="33500"/>
                  </a:lnTo>
                  <a:lnTo>
                    <a:pt x="17918" y="31592"/>
                  </a:lnTo>
                  <a:lnTo>
                    <a:pt x="19031" y="29684"/>
                  </a:lnTo>
                  <a:close/>
                  <a:moveTo>
                    <a:pt x="6439" y="33404"/>
                  </a:moveTo>
                  <a:lnTo>
                    <a:pt x="6439" y="34422"/>
                  </a:lnTo>
                  <a:lnTo>
                    <a:pt x="10859" y="34422"/>
                  </a:lnTo>
                  <a:lnTo>
                    <a:pt x="10859" y="33404"/>
                  </a:lnTo>
                  <a:close/>
                  <a:moveTo>
                    <a:pt x="6439" y="34994"/>
                  </a:moveTo>
                  <a:lnTo>
                    <a:pt x="6439" y="36012"/>
                  </a:lnTo>
                  <a:lnTo>
                    <a:pt x="10859" y="36012"/>
                  </a:lnTo>
                  <a:lnTo>
                    <a:pt x="10859" y="34994"/>
                  </a:lnTo>
                  <a:close/>
                  <a:moveTo>
                    <a:pt x="6439" y="36584"/>
                  </a:moveTo>
                  <a:lnTo>
                    <a:pt x="6439" y="37602"/>
                  </a:lnTo>
                  <a:lnTo>
                    <a:pt x="10859" y="37602"/>
                  </a:lnTo>
                  <a:lnTo>
                    <a:pt x="10859" y="36584"/>
                  </a:lnTo>
                  <a:close/>
                  <a:moveTo>
                    <a:pt x="6439" y="38174"/>
                  </a:moveTo>
                  <a:lnTo>
                    <a:pt x="6439" y="39191"/>
                  </a:lnTo>
                  <a:lnTo>
                    <a:pt x="10859" y="39191"/>
                  </a:lnTo>
                  <a:lnTo>
                    <a:pt x="10859" y="38174"/>
                  </a:lnTo>
                  <a:close/>
                  <a:moveTo>
                    <a:pt x="53373" y="35996"/>
                  </a:moveTo>
                  <a:lnTo>
                    <a:pt x="55583" y="36012"/>
                  </a:lnTo>
                  <a:lnTo>
                    <a:pt x="56680" y="37920"/>
                  </a:lnTo>
                  <a:lnTo>
                    <a:pt x="55567" y="39827"/>
                  </a:lnTo>
                  <a:lnTo>
                    <a:pt x="53357" y="39812"/>
                  </a:lnTo>
                  <a:lnTo>
                    <a:pt x="52260" y="37904"/>
                  </a:lnTo>
                  <a:lnTo>
                    <a:pt x="53373" y="35996"/>
                  </a:lnTo>
                  <a:close/>
                  <a:moveTo>
                    <a:pt x="6439" y="39764"/>
                  </a:moveTo>
                  <a:lnTo>
                    <a:pt x="6439" y="40781"/>
                  </a:lnTo>
                  <a:lnTo>
                    <a:pt x="10859" y="40781"/>
                  </a:lnTo>
                  <a:lnTo>
                    <a:pt x="10859" y="39764"/>
                  </a:lnTo>
                  <a:close/>
                  <a:moveTo>
                    <a:pt x="6439" y="41354"/>
                  </a:moveTo>
                  <a:lnTo>
                    <a:pt x="6439" y="42371"/>
                  </a:lnTo>
                  <a:lnTo>
                    <a:pt x="10859" y="42371"/>
                  </a:lnTo>
                  <a:lnTo>
                    <a:pt x="10859" y="41354"/>
                  </a:lnTo>
                  <a:close/>
                  <a:moveTo>
                    <a:pt x="6439" y="42944"/>
                  </a:moveTo>
                  <a:lnTo>
                    <a:pt x="6439" y="43961"/>
                  </a:lnTo>
                  <a:lnTo>
                    <a:pt x="10859" y="43961"/>
                  </a:lnTo>
                  <a:lnTo>
                    <a:pt x="10859" y="42944"/>
                  </a:lnTo>
                  <a:close/>
                  <a:moveTo>
                    <a:pt x="119624" y="40432"/>
                  </a:moveTo>
                  <a:lnTo>
                    <a:pt x="120721" y="42339"/>
                  </a:lnTo>
                  <a:lnTo>
                    <a:pt x="119608" y="44247"/>
                  </a:lnTo>
                  <a:lnTo>
                    <a:pt x="117398" y="44247"/>
                  </a:lnTo>
                  <a:lnTo>
                    <a:pt x="116317" y="42324"/>
                  </a:lnTo>
                  <a:lnTo>
                    <a:pt x="117430" y="40432"/>
                  </a:lnTo>
                  <a:close/>
                  <a:moveTo>
                    <a:pt x="19031" y="41608"/>
                  </a:moveTo>
                  <a:lnTo>
                    <a:pt x="21225" y="41624"/>
                  </a:lnTo>
                  <a:lnTo>
                    <a:pt x="22322" y="43532"/>
                  </a:lnTo>
                  <a:lnTo>
                    <a:pt x="21209" y="45440"/>
                  </a:lnTo>
                  <a:lnTo>
                    <a:pt x="19015" y="45424"/>
                  </a:lnTo>
                  <a:lnTo>
                    <a:pt x="17918" y="43516"/>
                  </a:lnTo>
                  <a:lnTo>
                    <a:pt x="19031" y="41608"/>
                  </a:lnTo>
                  <a:close/>
                  <a:moveTo>
                    <a:pt x="10859" y="44534"/>
                  </a:moveTo>
                  <a:lnTo>
                    <a:pt x="10859" y="45551"/>
                  </a:lnTo>
                  <a:lnTo>
                    <a:pt x="6439" y="45551"/>
                  </a:lnTo>
                  <a:lnTo>
                    <a:pt x="6439" y="44534"/>
                  </a:lnTo>
                  <a:close/>
                  <a:moveTo>
                    <a:pt x="10859" y="46123"/>
                  </a:moveTo>
                  <a:lnTo>
                    <a:pt x="10859" y="47141"/>
                  </a:lnTo>
                  <a:lnTo>
                    <a:pt x="6439" y="47141"/>
                  </a:lnTo>
                  <a:lnTo>
                    <a:pt x="6439" y="46123"/>
                  </a:lnTo>
                  <a:close/>
                  <a:moveTo>
                    <a:pt x="10859" y="47713"/>
                  </a:moveTo>
                  <a:lnTo>
                    <a:pt x="10859" y="48731"/>
                  </a:lnTo>
                  <a:lnTo>
                    <a:pt x="6439" y="48731"/>
                  </a:lnTo>
                  <a:lnTo>
                    <a:pt x="6439" y="47713"/>
                  </a:lnTo>
                  <a:close/>
                  <a:moveTo>
                    <a:pt x="10859" y="49303"/>
                  </a:moveTo>
                  <a:lnTo>
                    <a:pt x="10859" y="50321"/>
                  </a:lnTo>
                  <a:lnTo>
                    <a:pt x="6439" y="50321"/>
                  </a:lnTo>
                  <a:lnTo>
                    <a:pt x="6439" y="49303"/>
                  </a:lnTo>
                  <a:close/>
                  <a:moveTo>
                    <a:pt x="89321" y="46982"/>
                  </a:moveTo>
                  <a:lnTo>
                    <a:pt x="90418" y="48906"/>
                  </a:lnTo>
                  <a:lnTo>
                    <a:pt x="89305" y="50798"/>
                  </a:lnTo>
                  <a:lnTo>
                    <a:pt x="87111" y="50798"/>
                  </a:lnTo>
                  <a:lnTo>
                    <a:pt x="86014" y="48874"/>
                  </a:lnTo>
                  <a:lnTo>
                    <a:pt x="87127" y="46982"/>
                  </a:lnTo>
                  <a:close/>
                  <a:moveTo>
                    <a:pt x="10859" y="50893"/>
                  </a:moveTo>
                  <a:lnTo>
                    <a:pt x="10859" y="51911"/>
                  </a:lnTo>
                  <a:lnTo>
                    <a:pt x="6439" y="51911"/>
                  </a:lnTo>
                  <a:lnTo>
                    <a:pt x="6439" y="50893"/>
                  </a:lnTo>
                  <a:close/>
                  <a:moveTo>
                    <a:pt x="10859" y="52483"/>
                  </a:moveTo>
                  <a:lnTo>
                    <a:pt x="10859" y="53501"/>
                  </a:lnTo>
                  <a:lnTo>
                    <a:pt x="6439" y="53501"/>
                  </a:lnTo>
                  <a:lnTo>
                    <a:pt x="6439" y="52483"/>
                  </a:lnTo>
                  <a:close/>
                  <a:moveTo>
                    <a:pt x="10859" y="54073"/>
                  </a:moveTo>
                  <a:lnTo>
                    <a:pt x="10859" y="55091"/>
                  </a:lnTo>
                  <a:lnTo>
                    <a:pt x="6439" y="55091"/>
                  </a:lnTo>
                  <a:lnTo>
                    <a:pt x="6439" y="54073"/>
                  </a:lnTo>
                  <a:close/>
                  <a:moveTo>
                    <a:pt x="36902" y="51402"/>
                  </a:moveTo>
                  <a:lnTo>
                    <a:pt x="37999" y="53326"/>
                  </a:lnTo>
                  <a:lnTo>
                    <a:pt x="36886" y="55234"/>
                  </a:lnTo>
                  <a:lnTo>
                    <a:pt x="34692" y="55218"/>
                  </a:lnTo>
                  <a:lnTo>
                    <a:pt x="33595" y="53310"/>
                  </a:lnTo>
                  <a:lnTo>
                    <a:pt x="34692" y="51402"/>
                  </a:lnTo>
                  <a:close/>
                  <a:moveTo>
                    <a:pt x="859" y="53612"/>
                  </a:moveTo>
                  <a:cubicBezTo>
                    <a:pt x="382" y="53612"/>
                    <a:pt x="0" y="53866"/>
                    <a:pt x="0" y="54168"/>
                  </a:cubicBezTo>
                  <a:lnTo>
                    <a:pt x="0" y="54725"/>
                  </a:lnTo>
                  <a:cubicBezTo>
                    <a:pt x="0" y="55043"/>
                    <a:pt x="382" y="55281"/>
                    <a:pt x="859" y="55281"/>
                  </a:cubicBezTo>
                  <a:lnTo>
                    <a:pt x="1813" y="55281"/>
                  </a:lnTo>
                  <a:cubicBezTo>
                    <a:pt x="2290" y="55281"/>
                    <a:pt x="2671" y="55043"/>
                    <a:pt x="2671" y="54725"/>
                  </a:cubicBezTo>
                  <a:lnTo>
                    <a:pt x="2671" y="54168"/>
                  </a:lnTo>
                  <a:cubicBezTo>
                    <a:pt x="2671" y="53866"/>
                    <a:pt x="2290" y="53612"/>
                    <a:pt x="1813" y="53612"/>
                  </a:cubicBezTo>
                  <a:close/>
                  <a:moveTo>
                    <a:pt x="10859" y="55663"/>
                  </a:moveTo>
                  <a:lnTo>
                    <a:pt x="10859" y="56680"/>
                  </a:lnTo>
                  <a:lnTo>
                    <a:pt x="6439" y="56680"/>
                  </a:lnTo>
                  <a:lnTo>
                    <a:pt x="6439" y="55663"/>
                  </a:lnTo>
                  <a:close/>
                  <a:moveTo>
                    <a:pt x="859" y="55679"/>
                  </a:moveTo>
                  <a:cubicBezTo>
                    <a:pt x="382" y="55679"/>
                    <a:pt x="0" y="55917"/>
                    <a:pt x="0" y="56219"/>
                  </a:cubicBezTo>
                  <a:lnTo>
                    <a:pt x="0" y="56792"/>
                  </a:lnTo>
                  <a:cubicBezTo>
                    <a:pt x="0" y="57094"/>
                    <a:pt x="382" y="57348"/>
                    <a:pt x="859" y="57348"/>
                  </a:cubicBezTo>
                  <a:lnTo>
                    <a:pt x="1813" y="57348"/>
                  </a:lnTo>
                  <a:cubicBezTo>
                    <a:pt x="2290" y="57348"/>
                    <a:pt x="2671" y="57094"/>
                    <a:pt x="2671" y="56792"/>
                  </a:cubicBezTo>
                  <a:lnTo>
                    <a:pt x="2671" y="56219"/>
                  </a:lnTo>
                  <a:cubicBezTo>
                    <a:pt x="2671" y="55917"/>
                    <a:pt x="2290" y="55679"/>
                    <a:pt x="1813" y="55679"/>
                  </a:cubicBezTo>
                  <a:close/>
                  <a:moveTo>
                    <a:pt x="10859" y="57253"/>
                  </a:moveTo>
                  <a:lnTo>
                    <a:pt x="10859" y="58270"/>
                  </a:lnTo>
                  <a:lnTo>
                    <a:pt x="6439" y="58270"/>
                  </a:lnTo>
                  <a:lnTo>
                    <a:pt x="6439" y="57253"/>
                  </a:lnTo>
                  <a:close/>
                  <a:moveTo>
                    <a:pt x="859" y="57746"/>
                  </a:moveTo>
                  <a:cubicBezTo>
                    <a:pt x="382" y="57746"/>
                    <a:pt x="0" y="57984"/>
                    <a:pt x="0" y="58302"/>
                  </a:cubicBezTo>
                  <a:lnTo>
                    <a:pt x="0" y="58859"/>
                  </a:lnTo>
                  <a:cubicBezTo>
                    <a:pt x="0" y="59161"/>
                    <a:pt x="382" y="59399"/>
                    <a:pt x="859" y="59399"/>
                  </a:cubicBezTo>
                  <a:lnTo>
                    <a:pt x="1813" y="59399"/>
                  </a:lnTo>
                  <a:cubicBezTo>
                    <a:pt x="2290" y="59399"/>
                    <a:pt x="2671" y="59161"/>
                    <a:pt x="2671" y="58859"/>
                  </a:cubicBezTo>
                  <a:lnTo>
                    <a:pt x="2671" y="58302"/>
                  </a:lnTo>
                  <a:cubicBezTo>
                    <a:pt x="2671" y="57984"/>
                    <a:pt x="2290" y="57746"/>
                    <a:pt x="1813" y="57746"/>
                  </a:cubicBezTo>
                  <a:close/>
                  <a:moveTo>
                    <a:pt x="10859" y="58843"/>
                  </a:moveTo>
                  <a:lnTo>
                    <a:pt x="10859" y="59860"/>
                  </a:lnTo>
                  <a:lnTo>
                    <a:pt x="6439" y="59860"/>
                  </a:lnTo>
                  <a:lnTo>
                    <a:pt x="6439" y="58843"/>
                  </a:lnTo>
                  <a:close/>
                  <a:moveTo>
                    <a:pt x="10859" y="60433"/>
                  </a:moveTo>
                  <a:lnTo>
                    <a:pt x="10859" y="61450"/>
                  </a:lnTo>
                  <a:lnTo>
                    <a:pt x="6439" y="61450"/>
                  </a:lnTo>
                  <a:lnTo>
                    <a:pt x="6439" y="60433"/>
                  </a:lnTo>
                  <a:close/>
                  <a:moveTo>
                    <a:pt x="10859" y="62023"/>
                  </a:moveTo>
                  <a:lnTo>
                    <a:pt x="10859" y="63040"/>
                  </a:lnTo>
                  <a:lnTo>
                    <a:pt x="6439" y="63040"/>
                  </a:lnTo>
                  <a:lnTo>
                    <a:pt x="6439" y="62023"/>
                  </a:lnTo>
                  <a:close/>
                  <a:moveTo>
                    <a:pt x="103344" y="59749"/>
                  </a:moveTo>
                  <a:lnTo>
                    <a:pt x="105538" y="59765"/>
                  </a:lnTo>
                  <a:lnTo>
                    <a:pt x="106635" y="61673"/>
                  </a:lnTo>
                  <a:lnTo>
                    <a:pt x="105522" y="63581"/>
                  </a:lnTo>
                  <a:lnTo>
                    <a:pt x="103312" y="63565"/>
                  </a:lnTo>
                  <a:lnTo>
                    <a:pt x="102231" y="61657"/>
                  </a:lnTo>
                  <a:lnTo>
                    <a:pt x="103344" y="59749"/>
                  </a:lnTo>
                  <a:close/>
                  <a:moveTo>
                    <a:pt x="10859" y="63612"/>
                  </a:moveTo>
                  <a:lnTo>
                    <a:pt x="10859" y="64630"/>
                  </a:lnTo>
                  <a:lnTo>
                    <a:pt x="6439" y="64630"/>
                  </a:lnTo>
                  <a:lnTo>
                    <a:pt x="6439" y="63612"/>
                  </a:lnTo>
                  <a:close/>
                  <a:moveTo>
                    <a:pt x="10859" y="65202"/>
                  </a:moveTo>
                  <a:lnTo>
                    <a:pt x="10859" y="66220"/>
                  </a:lnTo>
                  <a:lnTo>
                    <a:pt x="6439" y="66220"/>
                  </a:lnTo>
                  <a:lnTo>
                    <a:pt x="6439" y="65202"/>
                  </a:lnTo>
                  <a:close/>
                  <a:moveTo>
                    <a:pt x="111500" y="14373"/>
                  </a:moveTo>
                  <a:lnTo>
                    <a:pt x="111500" y="20637"/>
                  </a:lnTo>
                  <a:cubicBezTo>
                    <a:pt x="111500" y="26647"/>
                    <a:pt x="105061" y="33086"/>
                    <a:pt x="99067" y="33086"/>
                  </a:cubicBezTo>
                  <a:lnTo>
                    <a:pt x="75361" y="33086"/>
                  </a:lnTo>
                  <a:lnTo>
                    <a:pt x="74853" y="34215"/>
                  </a:lnTo>
                  <a:cubicBezTo>
                    <a:pt x="75155" y="34692"/>
                    <a:pt x="75473" y="35312"/>
                    <a:pt x="75473" y="35773"/>
                  </a:cubicBezTo>
                  <a:cubicBezTo>
                    <a:pt x="75473" y="35773"/>
                    <a:pt x="75473" y="35789"/>
                    <a:pt x="75473" y="35789"/>
                  </a:cubicBezTo>
                  <a:cubicBezTo>
                    <a:pt x="75711" y="36187"/>
                    <a:pt x="75902" y="36616"/>
                    <a:pt x="75902" y="36966"/>
                  </a:cubicBezTo>
                  <a:cubicBezTo>
                    <a:pt x="75902" y="37840"/>
                    <a:pt x="74662" y="39303"/>
                    <a:pt x="74662" y="39303"/>
                  </a:cubicBezTo>
                  <a:lnTo>
                    <a:pt x="74662" y="42944"/>
                  </a:lnTo>
                  <a:lnTo>
                    <a:pt x="75981" y="42944"/>
                  </a:lnTo>
                  <a:cubicBezTo>
                    <a:pt x="77317" y="42944"/>
                    <a:pt x="78398" y="44025"/>
                    <a:pt x="78398" y="45360"/>
                  </a:cubicBezTo>
                  <a:lnTo>
                    <a:pt x="78398" y="46648"/>
                  </a:lnTo>
                  <a:cubicBezTo>
                    <a:pt x="78398" y="47984"/>
                    <a:pt x="77317" y="49065"/>
                    <a:pt x="75981" y="49065"/>
                  </a:cubicBezTo>
                  <a:lnTo>
                    <a:pt x="74582" y="49065"/>
                  </a:lnTo>
                  <a:lnTo>
                    <a:pt x="74582" y="67015"/>
                  </a:lnTo>
                  <a:lnTo>
                    <a:pt x="116524" y="67015"/>
                  </a:lnTo>
                  <a:cubicBezTo>
                    <a:pt x="120260" y="67015"/>
                    <a:pt x="123249" y="58890"/>
                    <a:pt x="123249" y="48795"/>
                  </a:cubicBezTo>
                  <a:lnTo>
                    <a:pt x="123249" y="22195"/>
                  </a:lnTo>
                  <a:cubicBezTo>
                    <a:pt x="123249" y="20303"/>
                    <a:pt x="123154" y="16090"/>
                    <a:pt x="122947" y="14373"/>
                  </a:cubicBezTo>
                  <a:close/>
                  <a:moveTo>
                    <a:pt x="10859" y="66792"/>
                  </a:moveTo>
                  <a:lnTo>
                    <a:pt x="10859" y="67810"/>
                  </a:lnTo>
                  <a:lnTo>
                    <a:pt x="6439" y="67810"/>
                  </a:lnTo>
                  <a:lnTo>
                    <a:pt x="6439" y="66792"/>
                  </a:lnTo>
                  <a:close/>
                  <a:moveTo>
                    <a:pt x="3657" y="7346"/>
                  </a:moveTo>
                  <a:lnTo>
                    <a:pt x="3657" y="31369"/>
                  </a:lnTo>
                  <a:lnTo>
                    <a:pt x="6169" y="28030"/>
                  </a:lnTo>
                  <a:lnTo>
                    <a:pt x="6439" y="28030"/>
                  </a:lnTo>
                  <a:lnTo>
                    <a:pt x="6439" y="27045"/>
                  </a:lnTo>
                  <a:lnTo>
                    <a:pt x="10859" y="27045"/>
                  </a:lnTo>
                  <a:lnTo>
                    <a:pt x="10859" y="28030"/>
                  </a:lnTo>
                  <a:lnTo>
                    <a:pt x="11209" y="28030"/>
                  </a:lnTo>
                  <a:lnTo>
                    <a:pt x="13737" y="31369"/>
                  </a:lnTo>
                  <a:lnTo>
                    <a:pt x="13737" y="21082"/>
                  </a:lnTo>
                  <a:lnTo>
                    <a:pt x="15502" y="21082"/>
                  </a:lnTo>
                  <a:cubicBezTo>
                    <a:pt x="15486" y="21464"/>
                    <a:pt x="15486" y="21893"/>
                    <a:pt x="15486" y="22195"/>
                  </a:cubicBezTo>
                  <a:lnTo>
                    <a:pt x="15486" y="48795"/>
                  </a:lnTo>
                  <a:cubicBezTo>
                    <a:pt x="15486" y="50639"/>
                    <a:pt x="15581" y="52435"/>
                    <a:pt x="15772" y="54105"/>
                  </a:cubicBezTo>
                  <a:lnTo>
                    <a:pt x="13944" y="54105"/>
                  </a:lnTo>
                  <a:lnTo>
                    <a:pt x="13944" y="39843"/>
                  </a:lnTo>
                  <a:lnTo>
                    <a:pt x="11320" y="44454"/>
                  </a:lnTo>
                  <a:lnTo>
                    <a:pt x="6074" y="44454"/>
                  </a:lnTo>
                  <a:lnTo>
                    <a:pt x="3450" y="39843"/>
                  </a:lnTo>
                  <a:lnTo>
                    <a:pt x="3450" y="73184"/>
                  </a:lnTo>
                  <a:lnTo>
                    <a:pt x="6074" y="68557"/>
                  </a:lnTo>
                  <a:lnTo>
                    <a:pt x="11320" y="68557"/>
                  </a:lnTo>
                  <a:lnTo>
                    <a:pt x="13944" y="73184"/>
                  </a:lnTo>
                  <a:lnTo>
                    <a:pt x="13944" y="58906"/>
                  </a:lnTo>
                  <a:lnTo>
                    <a:pt x="16615" y="58906"/>
                  </a:lnTo>
                  <a:cubicBezTo>
                    <a:pt x="17823" y="63803"/>
                    <a:pt x="19874" y="67015"/>
                    <a:pt x="22211" y="67015"/>
                  </a:cubicBezTo>
                  <a:lnTo>
                    <a:pt x="62674" y="67015"/>
                  </a:lnTo>
                  <a:lnTo>
                    <a:pt x="62674" y="49065"/>
                  </a:lnTo>
                  <a:lnTo>
                    <a:pt x="62499" y="49065"/>
                  </a:lnTo>
                  <a:cubicBezTo>
                    <a:pt x="61148" y="49065"/>
                    <a:pt x="60083" y="47984"/>
                    <a:pt x="60083" y="46648"/>
                  </a:cubicBezTo>
                  <a:lnTo>
                    <a:pt x="60083" y="45360"/>
                  </a:lnTo>
                  <a:cubicBezTo>
                    <a:pt x="60083" y="44025"/>
                    <a:pt x="61148" y="42944"/>
                    <a:pt x="62499" y="42944"/>
                  </a:cubicBezTo>
                  <a:lnTo>
                    <a:pt x="62642" y="42944"/>
                  </a:lnTo>
                  <a:lnTo>
                    <a:pt x="62642" y="39303"/>
                  </a:lnTo>
                  <a:cubicBezTo>
                    <a:pt x="62642" y="39303"/>
                    <a:pt x="61402" y="37840"/>
                    <a:pt x="61402" y="36966"/>
                  </a:cubicBezTo>
                  <a:cubicBezTo>
                    <a:pt x="61402" y="36568"/>
                    <a:pt x="61657" y="36059"/>
                    <a:pt x="61943" y="35614"/>
                  </a:cubicBezTo>
                  <a:cubicBezTo>
                    <a:pt x="62006" y="35201"/>
                    <a:pt x="62245" y="34708"/>
                    <a:pt x="62499" y="34310"/>
                  </a:cubicBezTo>
                  <a:lnTo>
                    <a:pt x="61943" y="33086"/>
                  </a:lnTo>
                  <a:lnTo>
                    <a:pt x="39414" y="33086"/>
                  </a:lnTo>
                  <a:cubicBezTo>
                    <a:pt x="33404" y="33086"/>
                    <a:pt x="26981" y="26647"/>
                    <a:pt x="26981" y="20637"/>
                  </a:cubicBezTo>
                  <a:lnTo>
                    <a:pt x="26981" y="14373"/>
                  </a:lnTo>
                  <a:lnTo>
                    <a:pt x="15788" y="14373"/>
                  </a:lnTo>
                  <a:cubicBezTo>
                    <a:pt x="15708" y="15120"/>
                    <a:pt x="15645" y="16329"/>
                    <a:pt x="15597" y="17632"/>
                  </a:cubicBezTo>
                  <a:lnTo>
                    <a:pt x="13737" y="17632"/>
                  </a:lnTo>
                  <a:lnTo>
                    <a:pt x="13737" y="7346"/>
                  </a:lnTo>
                  <a:lnTo>
                    <a:pt x="11209" y="10668"/>
                  </a:lnTo>
                  <a:lnTo>
                    <a:pt x="6169" y="10668"/>
                  </a:lnTo>
                  <a:lnTo>
                    <a:pt x="3657" y="7346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532900" y="1936525"/>
              <a:ext cx="2854300" cy="434475"/>
            </a:xfrm>
            <a:custGeom>
              <a:avLst/>
              <a:gdLst/>
              <a:ahLst/>
              <a:cxnLst/>
              <a:rect l="l" t="t" r="r" b="b"/>
              <a:pathLst>
                <a:path w="114172" h="17379" extrusionOk="0">
                  <a:moveTo>
                    <a:pt x="13578" y="2306"/>
                  </a:moveTo>
                  <a:lnTo>
                    <a:pt x="13578" y="3817"/>
                  </a:lnTo>
                  <a:lnTo>
                    <a:pt x="100593" y="3817"/>
                  </a:lnTo>
                  <a:lnTo>
                    <a:pt x="100593" y="2306"/>
                  </a:lnTo>
                  <a:close/>
                  <a:moveTo>
                    <a:pt x="21051" y="7155"/>
                  </a:moveTo>
                  <a:cubicBezTo>
                    <a:pt x="21893" y="7155"/>
                    <a:pt x="22593" y="7839"/>
                    <a:pt x="22593" y="8698"/>
                  </a:cubicBezTo>
                  <a:cubicBezTo>
                    <a:pt x="22593" y="9540"/>
                    <a:pt x="21893" y="10224"/>
                    <a:pt x="21051" y="10224"/>
                  </a:cubicBezTo>
                  <a:cubicBezTo>
                    <a:pt x="20192" y="10224"/>
                    <a:pt x="19509" y="9540"/>
                    <a:pt x="19509" y="8698"/>
                  </a:cubicBezTo>
                  <a:cubicBezTo>
                    <a:pt x="19509" y="7839"/>
                    <a:pt x="20192" y="7155"/>
                    <a:pt x="21051" y="7155"/>
                  </a:cubicBezTo>
                  <a:close/>
                  <a:moveTo>
                    <a:pt x="45074" y="7155"/>
                  </a:moveTo>
                  <a:cubicBezTo>
                    <a:pt x="45917" y="7155"/>
                    <a:pt x="46616" y="7839"/>
                    <a:pt x="46616" y="8698"/>
                  </a:cubicBezTo>
                  <a:cubicBezTo>
                    <a:pt x="46616" y="9540"/>
                    <a:pt x="45917" y="10224"/>
                    <a:pt x="45074" y="10224"/>
                  </a:cubicBezTo>
                  <a:cubicBezTo>
                    <a:pt x="44216" y="10224"/>
                    <a:pt x="43532" y="9540"/>
                    <a:pt x="43532" y="8698"/>
                  </a:cubicBezTo>
                  <a:cubicBezTo>
                    <a:pt x="43532" y="7839"/>
                    <a:pt x="44216" y="7155"/>
                    <a:pt x="45074" y="7155"/>
                  </a:cubicBezTo>
                  <a:close/>
                  <a:moveTo>
                    <a:pt x="69098" y="7155"/>
                  </a:moveTo>
                  <a:cubicBezTo>
                    <a:pt x="69940" y="7155"/>
                    <a:pt x="70640" y="7839"/>
                    <a:pt x="70640" y="8698"/>
                  </a:cubicBezTo>
                  <a:cubicBezTo>
                    <a:pt x="70640" y="9540"/>
                    <a:pt x="69940" y="10224"/>
                    <a:pt x="69098" y="10224"/>
                  </a:cubicBezTo>
                  <a:cubicBezTo>
                    <a:pt x="68239" y="10224"/>
                    <a:pt x="67555" y="9540"/>
                    <a:pt x="67555" y="8698"/>
                  </a:cubicBezTo>
                  <a:cubicBezTo>
                    <a:pt x="67555" y="7839"/>
                    <a:pt x="68239" y="7155"/>
                    <a:pt x="69098" y="7155"/>
                  </a:cubicBezTo>
                  <a:close/>
                  <a:moveTo>
                    <a:pt x="93121" y="7155"/>
                  </a:moveTo>
                  <a:cubicBezTo>
                    <a:pt x="93964" y="7155"/>
                    <a:pt x="94663" y="7839"/>
                    <a:pt x="94663" y="8698"/>
                  </a:cubicBezTo>
                  <a:cubicBezTo>
                    <a:pt x="94663" y="9540"/>
                    <a:pt x="93964" y="10224"/>
                    <a:pt x="93121" y="10224"/>
                  </a:cubicBezTo>
                  <a:cubicBezTo>
                    <a:pt x="92262" y="10224"/>
                    <a:pt x="91579" y="9540"/>
                    <a:pt x="91579" y="8698"/>
                  </a:cubicBezTo>
                  <a:cubicBezTo>
                    <a:pt x="91579" y="7839"/>
                    <a:pt x="92262" y="7155"/>
                    <a:pt x="93121" y="7155"/>
                  </a:cubicBezTo>
                  <a:close/>
                  <a:moveTo>
                    <a:pt x="21051" y="6265"/>
                  </a:moveTo>
                  <a:cubicBezTo>
                    <a:pt x="19715" y="6265"/>
                    <a:pt x="18618" y="7346"/>
                    <a:pt x="18618" y="8698"/>
                  </a:cubicBezTo>
                  <a:cubicBezTo>
                    <a:pt x="18618" y="10033"/>
                    <a:pt x="19715" y="11114"/>
                    <a:pt x="21051" y="11114"/>
                  </a:cubicBezTo>
                  <a:cubicBezTo>
                    <a:pt x="22386" y="11114"/>
                    <a:pt x="23467" y="10033"/>
                    <a:pt x="23467" y="8698"/>
                  </a:cubicBezTo>
                  <a:cubicBezTo>
                    <a:pt x="23467" y="7346"/>
                    <a:pt x="22386" y="6265"/>
                    <a:pt x="21051" y="6265"/>
                  </a:cubicBezTo>
                  <a:close/>
                  <a:moveTo>
                    <a:pt x="45074" y="6265"/>
                  </a:moveTo>
                  <a:cubicBezTo>
                    <a:pt x="43739" y="6265"/>
                    <a:pt x="42642" y="7346"/>
                    <a:pt x="42642" y="8698"/>
                  </a:cubicBezTo>
                  <a:cubicBezTo>
                    <a:pt x="42642" y="10033"/>
                    <a:pt x="43739" y="11114"/>
                    <a:pt x="45074" y="11114"/>
                  </a:cubicBezTo>
                  <a:cubicBezTo>
                    <a:pt x="46410" y="11114"/>
                    <a:pt x="47491" y="10033"/>
                    <a:pt x="47491" y="8698"/>
                  </a:cubicBezTo>
                  <a:cubicBezTo>
                    <a:pt x="47491" y="7346"/>
                    <a:pt x="46410" y="6265"/>
                    <a:pt x="45074" y="6265"/>
                  </a:cubicBezTo>
                  <a:close/>
                  <a:moveTo>
                    <a:pt x="69098" y="6265"/>
                  </a:moveTo>
                  <a:cubicBezTo>
                    <a:pt x="67762" y="6265"/>
                    <a:pt x="66681" y="7346"/>
                    <a:pt x="66681" y="8698"/>
                  </a:cubicBezTo>
                  <a:cubicBezTo>
                    <a:pt x="66681" y="10033"/>
                    <a:pt x="67762" y="11114"/>
                    <a:pt x="69098" y="11114"/>
                  </a:cubicBezTo>
                  <a:cubicBezTo>
                    <a:pt x="70433" y="11114"/>
                    <a:pt x="71514" y="10033"/>
                    <a:pt x="71514" y="8698"/>
                  </a:cubicBezTo>
                  <a:cubicBezTo>
                    <a:pt x="71514" y="7346"/>
                    <a:pt x="70433" y="6265"/>
                    <a:pt x="69098" y="6265"/>
                  </a:cubicBezTo>
                  <a:close/>
                  <a:moveTo>
                    <a:pt x="93121" y="6265"/>
                  </a:moveTo>
                  <a:cubicBezTo>
                    <a:pt x="91785" y="6265"/>
                    <a:pt x="90704" y="7346"/>
                    <a:pt x="90704" y="8698"/>
                  </a:cubicBezTo>
                  <a:cubicBezTo>
                    <a:pt x="90704" y="10033"/>
                    <a:pt x="91785" y="11114"/>
                    <a:pt x="93121" y="11114"/>
                  </a:cubicBezTo>
                  <a:cubicBezTo>
                    <a:pt x="94456" y="11114"/>
                    <a:pt x="95538" y="10033"/>
                    <a:pt x="95538" y="8698"/>
                  </a:cubicBezTo>
                  <a:cubicBezTo>
                    <a:pt x="95538" y="7346"/>
                    <a:pt x="94456" y="6265"/>
                    <a:pt x="93121" y="6265"/>
                  </a:cubicBezTo>
                  <a:close/>
                  <a:moveTo>
                    <a:pt x="22307" y="5375"/>
                  </a:moveTo>
                  <a:lnTo>
                    <a:pt x="24549" y="8125"/>
                  </a:lnTo>
                  <a:lnTo>
                    <a:pt x="23293" y="11448"/>
                  </a:lnTo>
                  <a:lnTo>
                    <a:pt x="19795" y="12005"/>
                  </a:lnTo>
                  <a:lnTo>
                    <a:pt x="17553" y="9254"/>
                  </a:lnTo>
                  <a:lnTo>
                    <a:pt x="18809" y="5947"/>
                  </a:lnTo>
                  <a:lnTo>
                    <a:pt x="22307" y="5375"/>
                  </a:lnTo>
                  <a:close/>
                  <a:moveTo>
                    <a:pt x="46330" y="5375"/>
                  </a:moveTo>
                  <a:lnTo>
                    <a:pt x="48572" y="8125"/>
                  </a:lnTo>
                  <a:lnTo>
                    <a:pt x="47316" y="11448"/>
                  </a:lnTo>
                  <a:lnTo>
                    <a:pt x="43818" y="12005"/>
                  </a:lnTo>
                  <a:lnTo>
                    <a:pt x="41561" y="9254"/>
                  </a:lnTo>
                  <a:lnTo>
                    <a:pt x="42832" y="5947"/>
                  </a:lnTo>
                  <a:lnTo>
                    <a:pt x="46330" y="5375"/>
                  </a:lnTo>
                  <a:close/>
                  <a:moveTo>
                    <a:pt x="70354" y="5375"/>
                  </a:moveTo>
                  <a:lnTo>
                    <a:pt x="72595" y="8125"/>
                  </a:lnTo>
                  <a:lnTo>
                    <a:pt x="71339" y="11448"/>
                  </a:lnTo>
                  <a:lnTo>
                    <a:pt x="67826" y="12005"/>
                  </a:lnTo>
                  <a:lnTo>
                    <a:pt x="65584" y="9254"/>
                  </a:lnTo>
                  <a:lnTo>
                    <a:pt x="66856" y="5947"/>
                  </a:lnTo>
                  <a:lnTo>
                    <a:pt x="70354" y="5375"/>
                  </a:lnTo>
                  <a:close/>
                  <a:moveTo>
                    <a:pt x="94377" y="5375"/>
                  </a:moveTo>
                  <a:lnTo>
                    <a:pt x="96619" y="8125"/>
                  </a:lnTo>
                  <a:lnTo>
                    <a:pt x="95363" y="11448"/>
                  </a:lnTo>
                  <a:lnTo>
                    <a:pt x="91865" y="12005"/>
                  </a:lnTo>
                  <a:lnTo>
                    <a:pt x="89623" y="9254"/>
                  </a:lnTo>
                  <a:lnTo>
                    <a:pt x="90879" y="5947"/>
                  </a:lnTo>
                  <a:lnTo>
                    <a:pt x="94377" y="5375"/>
                  </a:lnTo>
                  <a:close/>
                  <a:moveTo>
                    <a:pt x="13578" y="4834"/>
                  </a:moveTo>
                  <a:lnTo>
                    <a:pt x="13578" y="12561"/>
                  </a:lnTo>
                  <a:lnTo>
                    <a:pt x="100593" y="12561"/>
                  </a:lnTo>
                  <a:lnTo>
                    <a:pt x="100593" y="4834"/>
                  </a:lnTo>
                  <a:close/>
                  <a:moveTo>
                    <a:pt x="8522" y="2306"/>
                  </a:moveTo>
                  <a:cubicBezTo>
                    <a:pt x="5454" y="2306"/>
                    <a:pt x="2990" y="4771"/>
                    <a:pt x="2990" y="7839"/>
                  </a:cubicBezTo>
                  <a:lnTo>
                    <a:pt x="2990" y="9540"/>
                  </a:lnTo>
                  <a:cubicBezTo>
                    <a:pt x="2990" y="12609"/>
                    <a:pt x="5454" y="15089"/>
                    <a:pt x="8522" y="15089"/>
                  </a:cubicBezTo>
                  <a:lnTo>
                    <a:pt x="11019" y="15089"/>
                  </a:lnTo>
                  <a:lnTo>
                    <a:pt x="11019" y="13579"/>
                  </a:lnTo>
                  <a:lnTo>
                    <a:pt x="7664" y="13579"/>
                  </a:lnTo>
                  <a:lnTo>
                    <a:pt x="7664" y="12561"/>
                  </a:lnTo>
                  <a:lnTo>
                    <a:pt x="11019" y="12561"/>
                  </a:lnTo>
                  <a:lnTo>
                    <a:pt x="11019" y="11194"/>
                  </a:lnTo>
                  <a:lnTo>
                    <a:pt x="6328" y="11194"/>
                  </a:lnTo>
                  <a:lnTo>
                    <a:pt x="6328" y="10176"/>
                  </a:lnTo>
                  <a:lnTo>
                    <a:pt x="11019" y="10176"/>
                  </a:lnTo>
                  <a:lnTo>
                    <a:pt x="11019" y="9206"/>
                  </a:lnTo>
                  <a:lnTo>
                    <a:pt x="4977" y="9206"/>
                  </a:lnTo>
                  <a:lnTo>
                    <a:pt x="4977" y="8189"/>
                  </a:lnTo>
                  <a:lnTo>
                    <a:pt x="11019" y="8189"/>
                  </a:lnTo>
                  <a:lnTo>
                    <a:pt x="11019" y="7219"/>
                  </a:lnTo>
                  <a:lnTo>
                    <a:pt x="6328" y="7219"/>
                  </a:lnTo>
                  <a:lnTo>
                    <a:pt x="6328" y="6201"/>
                  </a:lnTo>
                  <a:lnTo>
                    <a:pt x="11019" y="6201"/>
                  </a:lnTo>
                  <a:lnTo>
                    <a:pt x="11019" y="4834"/>
                  </a:lnTo>
                  <a:lnTo>
                    <a:pt x="7664" y="4834"/>
                  </a:lnTo>
                  <a:lnTo>
                    <a:pt x="7664" y="3817"/>
                  </a:lnTo>
                  <a:lnTo>
                    <a:pt x="11019" y="3817"/>
                  </a:lnTo>
                  <a:lnTo>
                    <a:pt x="11019" y="2306"/>
                  </a:lnTo>
                  <a:close/>
                  <a:moveTo>
                    <a:pt x="13578" y="13579"/>
                  </a:moveTo>
                  <a:lnTo>
                    <a:pt x="13578" y="15089"/>
                  </a:lnTo>
                  <a:lnTo>
                    <a:pt x="100593" y="15089"/>
                  </a:lnTo>
                  <a:lnTo>
                    <a:pt x="100593" y="13579"/>
                  </a:lnTo>
                  <a:close/>
                  <a:moveTo>
                    <a:pt x="103153" y="2306"/>
                  </a:moveTo>
                  <a:lnTo>
                    <a:pt x="103153" y="3817"/>
                  </a:lnTo>
                  <a:lnTo>
                    <a:pt x="106508" y="3817"/>
                  </a:lnTo>
                  <a:lnTo>
                    <a:pt x="106508" y="4834"/>
                  </a:lnTo>
                  <a:lnTo>
                    <a:pt x="103153" y="4834"/>
                  </a:lnTo>
                  <a:lnTo>
                    <a:pt x="103153" y="6201"/>
                  </a:lnTo>
                  <a:lnTo>
                    <a:pt x="107605" y="6201"/>
                  </a:lnTo>
                  <a:lnTo>
                    <a:pt x="107605" y="7219"/>
                  </a:lnTo>
                  <a:lnTo>
                    <a:pt x="103153" y="7219"/>
                  </a:lnTo>
                  <a:lnTo>
                    <a:pt x="103153" y="8189"/>
                  </a:lnTo>
                  <a:lnTo>
                    <a:pt x="109195" y="8189"/>
                  </a:lnTo>
                  <a:lnTo>
                    <a:pt x="109195" y="9206"/>
                  </a:lnTo>
                  <a:lnTo>
                    <a:pt x="103153" y="9206"/>
                  </a:lnTo>
                  <a:lnTo>
                    <a:pt x="103153" y="10176"/>
                  </a:lnTo>
                  <a:lnTo>
                    <a:pt x="107605" y="10176"/>
                  </a:lnTo>
                  <a:lnTo>
                    <a:pt x="107605" y="11194"/>
                  </a:lnTo>
                  <a:lnTo>
                    <a:pt x="103153" y="11194"/>
                  </a:lnTo>
                  <a:lnTo>
                    <a:pt x="103153" y="12561"/>
                  </a:lnTo>
                  <a:lnTo>
                    <a:pt x="106508" y="12561"/>
                  </a:lnTo>
                  <a:lnTo>
                    <a:pt x="106508" y="13579"/>
                  </a:lnTo>
                  <a:lnTo>
                    <a:pt x="103153" y="13579"/>
                  </a:lnTo>
                  <a:lnTo>
                    <a:pt x="103153" y="15089"/>
                  </a:lnTo>
                  <a:lnTo>
                    <a:pt x="105649" y="15089"/>
                  </a:lnTo>
                  <a:cubicBezTo>
                    <a:pt x="108718" y="15089"/>
                    <a:pt x="111182" y="12609"/>
                    <a:pt x="111182" y="9540"/>
                  </a:cubicBezTo>
                  <a:lnTo>
                    <a:pt x="111182" y="7839"/>
                  </a:lnTo>
                  <a:cubicBezTo>
                    <a:pt x="111182" y="4771"/>
                    <a:pt x="108718" y="2306"/>
                    <a:pt x="105649" y="2306"/>
                  </a:cubicBezTo>
                  <a:close/>
                  <a:moveTo>
                    <a:pt x="106015" y="1114"/>
                  </a:moveTo>
                  <a:cubicBezTo>
                    <a:pt x="109751" y="1114"/>
                    <a:pt x="112756" y="4119"/>
                    <a:pt x="112756" y="7855"/>
                  </a:cubicBezTo>
                  <a:lnTo>
                    <a:pt x="112756" y="9524"/>
                  </a:lnTo>
                  <a:cubicBezTo>
                    <a:pt x="112756" y="13261"/>
                    <a:pt x="109751" y="16266"/>
                    <a:pt x="106015" y="16266"/>
                  </a:cubicBezTo>
                  <a:lnTo>
                    <a:pt x="8157" y="16266"/>
                  </a:lnTo>
                  <a:cubicBezTo>
                    <a:pt x="4420" y="16266"/>
                    <a:pt x="1416" y="13261"/>
                    <a:pt x="1416" y="9524"/>
                  </a:cubicBezTo>
                  <a:lnTo>
                    <a:pt x="1416" y="7855"/>
                  </a:lnTo>
                  <a:cubicBezTo>
                    <a:pt x="1416" y="4119"/>
                    <a:pt x="4420" y="1114"/>
                    <a:pt x="8157" y="1114"/>
                  </a:cubicBezTo>
                  <a:close/>
                  <a:moveTo>
                    <a:pt x="6742" y="1"/>
                  </a:moveTo>
                  <a:cubicBezTo>
                    <a:pt x="3005" y="1"/>
                    <a:pt x="1" y="3022"/>
                    <a:pt x="1" y="6742"/>
                  </a:cubicBezTo>
                  <a:lnTo>
                    <a:pt x="1" y="10637"/>
                  </a:lnTo>
                  <a:cubicBezTo>
                    <a:pt x="1" y="14374"/>
                    <a:pt x="3005" y="17379"/>
                    <a:pt x="6742" y="17379"/>
                  </a:cubicBezTo>
                  <a:lnTo>
                    <a:pt x="107430" y="17379"/>
                  </a:lnTo>
                  <a:cubicBezTo>
                    <a:pt x="111166" y="17379"/>
                    <a:pt x="114171" y="14374"/>
                    <a:pt x="114171" y="10637"/>
                  </a:cubicBezTo>
                  <a:lnTo>
                    <a:pt x="114171" y="6742"/>
                  </a:lnTo>
                  <a:cubicBezTo>
                    <a:pt x="114171" y="3022"/>
                    <a:pt x="111166" y="1"/>
                    <a:pt x="107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266650" y="1626500"/>
              <a:ext cx="1386800" cy="269125"/>
            </a:xfrm>
            <a:custGeom>
              <a:avLst/>
              <a:gdLst/>
              <a:ahLst/>
              <a:cxnLst/>
              <a:rect l="l" t="t" r="r" b="b"/>
              <a:pathLst>
                <a:path w="55472" h="10765" extrusionOk="0">
                  <a:moveTo>
                    <a:pt x="13673" y="1"/>
                  </a:moveTo>
                  <a:lnTo>
                    <a:pt x="6169" y="5502"/>
                  </a:lnTo>
                  <a:lnTo>
                    <a:pt x="1431" y="6392"/>
                  </a:lnTo>
                  <a:lnTo>
                    <a:pt x="0" y="10764"/>
                  </a:lnTo>
                  <a:lnTo>
                    <a:pt x="11813" y="10764"/>
                  </a:lnTo>
                  <a:lnTo>
                    <a:pt x="11813" y="6758"/>
                  </a:lnTo>
                  <a:lnTo>
                    <a:pt x="17457" y="2354"/>
                  </a:lnTo>
                  <a:lnTo>
                    <a:pt x="20478" y="2354"/>
                  </a:lnTo>
                  <a:lnTo>
                    <a:pt x="22449" y="6535"/>
                  </a:lnTo>
                  <a:lnTo>
                    <a:pt x="22449" y="8077"/>
                  </a:lnTo>
                  <a:lnTo>
                    <a:pt x="14579" y="8077"/>
                  </a:lnTo>
                  <a:lnTo>
                    <a:pt x="14579" y="10764"/>
                  </a:lnTo>
                  <a:lnTo>
                    <a:pt x="40892" y="10764"/>
                  </a:lnTo>
                  <a:lnTo>
                    <a:pt x="40892" y="8077"/>
                  </a:lnTo>
                  <a:lnTo>
                    <a:pt x="33022" y="8077"/>
                  </a:lnTo>
                  <a:lnTo>
                    <a:pt x="33022" y="6535"/>
                  </a:lnTo>
                  <a:lnTo>
                    <a:pt x="34994" y="2354"/>
                  </a:lnTo>
                  <a:lnTo>
                    <a:pt x="38015" y="2354"/>
                  </a:lnTo>
                  <a:lnTo>
                    <a:pt x="43659" y="6758"/>
                  </a:lnTo>
                  <a:lnTo>
                    <a:pt x="43659" y="10764"/>
                  </a:lnTo>
                  <a:lnTo>
                    <a:pt x="55472" y="10764"/>
                  </a:lnTo>
                  <a:lnTo>
                    <a:pt x="54041" y="6392"/>
                  </a:lnTo>
                  <a:lnTo>
                    <a:pt x="49303" y="5502"/>
                  </a:lnTo>
                  <a:lnTo>
                    <a:pt x="4179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855250" y="2390450"/>
              <a:ext cx="2209600" cy="188025"/>
            </a:xfrm>
            <a:custGeom>
              <a:avLst/>
              <a:gdLst/>
              <a:ahLst/>
              <a:cxnLst/>
              <a:rect l="l" t="t" r="r" b="b"/>
              <a:pathLst>
                <a:path w="88384" h="7521" extrusionOk="0">
                  <a:moveTo>
                    <a:pt x="3149" y="1"/>
                  </a:moveTo>
                  <a:lnTo>
                    <a:pt x="3149" y="2544"/>
                  </a:lnTo>
                  <a:lnTo>
                    <a:pt x="2465" y="2799"/>
                  </a:lnTo>
                  <a:cubicBezTo>
                    <a:pt x="2433" y="2703"/>
                    <a:pt x="2370" y="2608"/>
                    <a:pt x="2290" y="2529"/>
                  </a:cubicBezTo>
                  <a:cubicBezTo>
                    <a:pt x="2226" y="2481"/>
                    <a:pt x="2163" y="2433"/>
                    <a:pt x="2099" y="2401"/>
                  </a:cubicBezTo>
                  <a:cubicBezTo>
                    <a:pt x="2067" y="2385"/>
                    <a:pt x="2036" y="2370"/>
                    <a:pt x="2004" y="2354"/>
                  </a:cubicBezTo>
                  <a:cubicBezTo>
                    <a:pt x="1972" y="2354"/>
                    <a:pt x="1940" y="2354"/>
                    <a:pt x="1909" y="2338"/>
                  </a:cubicBezTo>
                  <a:lnTo>
                    <a:pt x="1893" y="2338"/>
                  </a:lnTo>
                  <a:cubicBezTo>
                    <a:pt x="1861" y="2338"/>
                    <a:pt x="1813" y="2322"/>
                    <a:pt x="1781" y="2322"/>
                  </a:cubicBezTo>
                  <a:cubicBezTo>
                    <a:pt x="1622" y="2322"/>
                    <a:pt x="1495" y="2370"/>
                    <a:pt x="1368" y="2449"/>
                  </a:cubicBezTo>
                  <a:cubicBezTo>
                    <a:pt x="1336" y="2465"/>
                    <a:pt x="1304" y="2513"/>
                    <a:pt x="1273" y="2544"/>
                  </a:cubicBezTo>
                  <a:cubicBezTo>
                    <a:pt x="1209" y="2608"/>
                    <a:pt x="1145" y="2688"/>
                    <a:pt x="1114" y="2767"/>
                  </a:cubicBezTo>
                  <a:cubicBezTo>
                    <a:pt x="1066" y="2862"/>
                    <a:pt x="1050" y="2958"/>
                    <a:pt x="1050" y="3053"/>
                  </a:cubicBezTo>
                  <a:lnTo>
                    <a:pt x="1050" y="3323"/>
                  </a:lnTo>
                  <a:cubicBezTo>
                    <a:pt x="907" y="3403"/>
                    <a:pt x="764" y="3467"/>
                    <a:pt x="637" y="3562"/>
                  </a:cubicBezTo>
                  <a:cubicBezTo>
                    <a:pt x="541" y="3626"/>
                    <a:pt x="446" y="3689"/>
                    <a:pt x="366" y="3769"/>
                  </a:cubicBezTo>
                  <a:cubicBezTo>
                    <a:pt x="335" y="3800"/>
                    <a:pt x="319" y="3816"/>
                    <a:pt x="303" y="3848"/>
                  </a:cubicBezTo>
                  <a:cubicBezTo>
                    <a:pt x="303" y="3848"/>
                    <a:pt x="303" y="3848"/>
                    <a:pt x="303" y="3864"/>
                  </a:cubicBezTo>
                  <a:cubicBezTo>
                    <a:pt x="271" y="3880"/>
                    <a:pt x="255" y="3912"/>
                    <a:pt x="223" y="3944"/>
                  </a:cubicBezTo>
                  <a:cubicBezTo>
                    <a:pt x="207" y="3975"/>
                    <a:pt x="191" y="4007"/>
                    <a:pt x="176" y="4023"/>
                  </a:cubicBezTo>
                  <a:cubicBezTo>
                    <a:pt x="160" y="4039"/>
                    <a:pt x="176" y="4039"/>
                    <a:pt x="176" y="4039"/>
                  </a:cubicBezTo>
                  <a:cubicBezTo>
                    <a:pt x="144" y="4071"/>
                    <a:pt x="128" y="4103"/>
                    <a:pt x="112" y="4134"/>
                  </a:cubicBezTo>
                  <a:cubicBezTo>
                    <a:pt x="48" y="4309"/>
                    <a:pt x="1" y="4516"/>
                    <a:pt x="1" y="4754"/>
                  </a:cubicBezTo>
                  <a:lnTo>
                    <a:pt x="1" y="5104"/>
                  </a:lnTo>
                  <a:cubicBezTo>
                    <a:pt x="1" y="5549"/>
                    <a:pt x="128" y="5820"/>
                    <a:pt x="366" y="5995"/>
                  </a:cubicBezTo>
                  <a:cubicBezTo>
                    <a:pt x="382" y="6010"/>
                    <a:pt x="414" y="6026"/>
                    <a:pt x="446" y="6042"/>
                  </a:cubicBezTo>
                  <a:cubicBezTo>
                    <a:pt x="605" y="6138"/>
                    <a:pt x="811" y="6185"/>
                    <a:pt x="1050" y="6217"/>
                  </a:cubicBezTo>
                  <a:lnTo>
                    <a:pt x="1050" y="6424"/>
                  </a:lnTo>
                  <a:lnTo>
                    <a:pt x="923" y="6424"/>
                  </a:lnTo>
                  <a:lnTo>
                    <a:pt x="923" y="7378"/>
                  </a:lnTo>
                  <a:lnTo>
                    <a:pt x="1384" y="7521"/>
                  </a:lnTo>
                  <a:lnTo>
                    <a:pt x="1384" y="7092"/>
                  </a:lnTo>
                  <a:cubicBezTo>
                    <a:pt x="1400" y="7107"/>
                    <a:pt x="1432" y="7107"/>
                    <a:pt x="1447" y="7123"/>
                  </a:cubicBezTo>
                  <a:cubicBezTo>
                    <a:pt x="1447" y="7123"/>
                    <a:pt x="1463" y="7139"/>
                    <a:pt x="1463" y="7139"/>
                  </a:cubicBezTo>
                  <a:cubicBezTo>
                    <a:pt x="1495" y="7155"/>
                    <a:pt x="1511" y="7155"/>
                    <a:pt x="1543" y="7171"/>
                  </a:cubicBezTo>
                  <a:lnTo>
                    <a:pt x="1543" y="7521"/>
                  </a:lnTo>
                  <a:lnTo>
                    <a:pt x="2004" y="7521"/>
                  </a:lnTo>
                  <a:lnTo>
                    <a:pt x="2004" y="7171"/>
                  </a:lnTo>
                  <a:cubicBezTo>
                    <a:pt x="2067" y="7155"/>
                    <a:pt x="2115" y="7123"/>
                    <a:pt x="2163" y="7092"/>
                  </a:cubicBezTo>
                  <a:lnTo>
                    <a:pt x="2163" y="7521"/>
                  </a:lnTo>
                  <a:lnTo>
                    <a:pt x="2624" y="7378"/>
                  </a:lnTo>
                  <a:lnTo>
                    <a:pt x="2624" y="6424"/>
                  </a:lnTo>
                  <a:lnTo>
                    <a:pt x="2513" y="6424"/>
                  </a:lnTo>
                  <a:lnTo>
                    <a:pt x="2513" y="6249"/>
                  </a:lnTo>
                  <a:lnTo>
                    <a:pt x="14310" y="6249"/>
                  </a:lnTo>
                  <a:lnTo>
                    <a:pt x="14310" y="6424"/>
                  </a:lnTo>
                  <a:lnTo>
                    <a:pt x="14198" y="6424"/>
                  </a:lnTo>
                  <a:lnTo>
                    <a:pt x="14198" y="7378"/>
                  </a:lnTo>
                  <a:lnTo>
                    <a:pt x="14659" y="7521"/>
                  </a:lnTo>
                  <a:lnTo>
                    <a:pt x="14659" y="7092"/>
                  </a:lnTo>
                  <a:cubicBezTo>
                    <a:pt x="14707" y="7123"/>
                    <a:pt x="14755" y="7155"/>
                    <a:pt x="14818" y="7171"/>
                  </a:cubicBezTo>
                  <a:lnTo>
                    <a:pt x="14818" y="7521"/>
                  </a:lnTo>
                  <a:lnTo>
                    <a:pt x="15280" y="7521"/>
                  </a:lnTo>
                  <a:lnTo>
                    <a:pt x="15280" y="7171"/>
                  </a:lnTo>
                  <a:cubicBezTo>
                    <a:pt x="15311" y="7155"/>
                    <a:pt x="15327" y="7155"/>
                    <a:pt x="15359" y="7139"/>
                  </a:cubicBezTo>
                  <a:cubicBezTo>
                    <a:pt x="15375" y="7139"/>
                    <a:pt x="15375" y="7123"/>
                    <a:pt x="15391" y="7123"/>
                  </a:cubicBezTo>
                  <a:cubicBezTo>
                    <a:pt x="15407" y="7107"/>
                    <a:pt x="15423" y="7107"/>
                    <a:pt x="15439" y="7092"/>
                  </a:cubicBezTo>
                  <a:lnTo>
                    <a:pt x="15439" y="7521"/>
                  </a:lnTo>
                  <a:lnTo>
                    <a:pt x="15900" y="7378"/>
                  </a:lnTo>
                  <a:lnTo>
                    <a:pt x="15900" y="6424"/>
                  </a:lnTo>
                  <a:lnTo>
                    <a:pt x="15772" y="6424"/>
                  </a:lnTo>
                  <a:lnTo>
                    <a:pt x="15772" y="6217"/>
                  </a:lnTo>
                  <a:cubicBezTo>
                    <a:pt x="16043" y="6185"/>
                    <a:pt x="16281" y="6122"/>
                    <a:pt x="16472" y="5995"/>
                  </a:cubicBezTo>
                  <a:cubicBezTo>
                    <a:pt x="16695" y="5820"/>
                    <a:pt x="16822" y="5549"/>
                    <a:pt x="16822" y="5104"/>
                  </a:cubicBezTo>
                  <a:lnTo>
                    <a:pt x="16822" y="4754"/>
                  </a:lnTo>
                  <a:cubicBezTo>
                    <a:pt x="16822" y="4309"/>
                    <a:pt x="16695" y="4007"/>
                    <a:pt x="16456" y="3769"/>
                  </a:cubicBezTo>
                  <a:cubicBezTo>
                    <a:pt x="16377" y="3689"/>
                    <a:pt x="16297" y="3626"/>
                    <a:pt x="16202" y="3562"/>
                  </a:cubicBezTo>
                  <a:cubicBezTo>
                    <a:pt x="16075" y="3467"/>
                    <a:pt x="15916" y="3403"/>
                    <a:pt x="15772" y="3323"/>
                  </a:cubicBezTo>
                  <a:lnTo>
                    <a:pt x="15772" y="3053"/>
                  </a:lnTo>
                  <a:cubicBezTo>
                    <a:pt x="15772" y="2958"/>
                    <a:pt x="15757" y="2862"/>
                    <a:pt x="15725" y="2767"/>
                  </a:cubicBezTo>
                  <a:cubicBezTo>
                    <a:pt x="15677" y="2688"/>
                    <a:pt x="15629" y="2608"/>
                    <a:pt x="15550" y="2544"/>
                  </a:cubicBezTo>
                  <a:cubicBezTo>
                    <a:pt x="15518" y="2513"/>
                    <a:pt x="15486" y="2481"/>
                    <a:pt x="15439" y="2449"/>
                  </a:cubicBezTo>
                  <a:cubicBezTo>
                    <a:pt x="15407" y="2417"/>
                    <a:pt x="15375" y="2401"/>
                    <a:pt x="15327" y="2385"/>
                  </a:cubicBezTo>
                  <a:cubicBezTo>
                    <a:pt x="15280" y="2370"/>
                    <a:pt x="15248" y="2354"/>
                    <a:pt x="15200" y="2354"/>
                  </a:cubicBezTo>
                  <a:lnTo>
                    <a:pt x="15184" y="2354"/>
                  </a:lnTo>
                  <a:cubicBezTo>
                    <a:pt x="15136" y="2338"/>
                    <a:pt x="15089" y="2322"/>
                    <a:pt x="15041" y="2322"/>
                  </a:cubicBezTo>
                  <a:cubicBezTo>
                    <a:pt x="14930" y="2322"/>
                    <a:pt x="14818" y="2354"/>
                    <a:pt x="14723" y="2401"/>
                  </a:cubicBezTo>
                  <a:cubicBezTo>
                    <a:pt x="14659" y="2433"/>
                    <a:pt x="14596" y="2481"/>
                    <a:pt x="14532" y="2529"/>
                  </a:cubicBezTo>
                  <a:cubicBezTo>
                    <a:pt x="14453" y="2608"/>
                    <a:pt x="14405" y="2703"/>
                    <a:pt x="14357" y="2799"/>
                  </a:cubicBezTo>
                  <a:lnTo>
                    <a:pt x="13690" y="2544"/>
                  </a:lnTo>
                  <a:lnTo>
                    <a:pt x="13690" y="1"/>
                  </a:lnTo>
                  <a:close/>
                  <a:moveTo>
                    <a:pt x="26997" y="1"/>
                  </a:moveTo>
                  <a:lnTo>
                    <a:pt x="26997" y="2544"/>
                  </a:lnTo>
                  <a:lnTo>
                    <a:pt x="26313" y="2799"/>
                  </a:lnTo>
                  <a:cubicBezTo>
                    <a:pt x="26282" y="2703"/>
                    <a:pt x="26218" y="2608"/>
                    <a:pt x="26139" y="2529"/>
                  </a:cubicBezTo>
                  <a:cubicBezTo>
                    <a:pt x="26075" y="2481"/>
                    <a:pt x="26027" y="2433"/>
                    <a:pt x="25964" y="2401"/>
                  </a:cubicBezTo>
                  <a:lnTo>
                    <a:pt x="25948" y="2401"/>
                  </a:lnTo>
                  <a:cubicBezTo>
                    <a:pt x="25916" y="2385"/>
                    <a:pt x="25900" y="2370"/>
                    <a:pt x="25868" y="2354"/>
                  </a:cubicBezTo>
                  <a:lnTo>
                    <a:pt x="25852" y="2354"/>
                  </a:lnTo>
                  <a:cubicBezTo>
                    <a:pt x="25821" y="2354"/>
                    <a:pt x="25789" y="2354"/>
                    <a:pt x="25757" y="2338"/>
                  </a:cubicBezTo>
                  <a:lnTo>
                    <a:pt x="25741" y="2338"/>
                  </a:lnTo>
                  <a:cubicBezTo>
                    <a:pt x="25709" y="2338"/>
                    <a:pt x="25678" y="2322"/>
                    <a:pt x="25630" y="2322"/>
                  </a:cubicBezTo>
                  <a:cubicBezTo>
                    <a:pt x="25487" y="2322"/>
                    <a:pt x="25344" y="2370"/>
                    <a:pt x="25216" y="2449"/>
                  </a:cubicBezTo>
                  <a:cubicBezTo>
                    <a:pt x="25185" y="2465"/>
                    <a:pt x="25153" y="2513"/>
                    <a:pt x="25121" y="2544"/>
                  </a:cubicBezTo>
                  <a:cubicBezTo>
                    <a:pt x="25057" y="2608"/>
                    <a:pt x="24994" y="2688"/>
                    <a:pt x="24962" y="2767"/>
                  </a:cubicBezTo>
                  <a:cubicBezTo>
                    <a:pt x="24930" y="2862"/>
                    <a:pt x="24898" y="2958"/>
                    <a:pt x="24898" y="3053"/>
                  </a:cubicBezTo>
                  <a:lnTo>
                    <a:pt x="24898" y="3323"/>
                  </a:lnTo>
                  <a:cubicBezTo>
                    <a:pt x="24755" y="3403"/>
                    <a:pt x="24612" y="3467"/>
                    <a:pt x="24485" y="3562"/>
                  </a:cubicBezTo>
                  <a:cubicBezTo>
                    <a:pt x="24390" y="3626"/>
                    <a:pt x="24294" y="3689"/>
                    <a:pt x="24215" y="3769"/>
                  </a:cubicBezTo>
                  <a:cubicBezTo>
                    <a:pt x="24199" y="3800"/>
                    <a:pt x="24167" y="3816"/>
                    <a:pt x="24151" y="3848"/>
                  </a:cubicBezTo>
                  <a:cubicBezTo>
                    <a:pt x="24151" y="3848"/>
                    <a:pt x="24151" y="3848"/>
                    <a:pt x="24151" y="3864"/>
                  </a:cubicBezTo>
                  <a:cubicBezTo>
                    <a:pt x="24119" y="3880"/>
                    <a:pt x="24104" y="3912"/>
                    <a:pt x="24088" y="3944"/>
                  </a:cubicBezTo>
                  <a:cubicBezTo>
                    <a:pt x="24072" y="3975"/>
                    <a:pt x="24040" y="4007"/>
                    <a:pt x="24024" y="4023"/>
                  </a:cubicBezTo>
                  <a:cubicBezTo>
                    <a:pt x="24024" y="4039"/>
                    <a:pt x="24024" y="4039"/>
                    <a:pt x="24024" y="4039"/>
                  </a:cubicBezTo>
                  <a:cubicBezTo>
                    <a:pt x="24008" y="4071"/>
                    <a:pt x="23992" y="4103"/>
                    <a:pt x="23976" y="4134"/>
                  </a:cubicBezTo>
                  <a:cubicBezTo>
                    <a:pt x="23897" y="4309"/>
                    <a:pt x="23849" y="4516"/>
                    <a:pt x="23849" y="4754"/>
                  </a:cubicBezTo>
                  <a:lnTo>
                    <a:pt x="23849" y="5104"/>
                  </a:lnTo>
                  <a:cubicBezTo>
                    <a:pt x="23849" y="5549"/>
                    <a:pt x="23992" y="5820"/>
                    <a:pt x="24215" y="5995"/>
                  </a:cubicBezTo>
                  <a:cubicBezTo>
                    <a:pt x="24247" y="6010"/>
                    <a:pt x="24262" y="6026"/>
                    <a:pt x="24294" y="6042"/>
                  </a:cubicBezTo>
                  <a:cubicBezTo>
                    <a:pt x="24453" y="6138"/>
                    <a:pt x="24660" y="6185"/>
                    <a:pt x="24898" y="6217"/>
                  </a:cubicBezTo>
                  <a:lnTo>
                    <a:pt x="24898" y="6424"/>
                  </a:lnTo>
                  <a:lnTo>
                    <a:pt x="24787" y="6424"/>
                  </a:lnTo>
                  <a:lnTo>
                    <a:pt x="24787" y="7378"/>
                  </a:lnTo>
                  <a:lnTo>
                    <a:pt x="25232" y="7521"/>
                  </a:lnTo>
                  <a:lnTo>
                    <a:pt x="25232" y="7092"/>
                  </a:lnTo>
                  <a:cubicBezTo>
                    <a:pt x="25248" y="7107"/>
                    <a:pt x="25280" y="7107"/>
                    <a:pt x="25296" y="7123"/>
                  </a:cubicBezTo>
                  <a:cubicBezTo>
                    <a:pt x="25296" y="7123"/>
                    <a:pt x="25312" y="7139"/>
                    <a:pt x="25328" y="7139"/>
                  </a:cubicBezTo>
                  <a:cubicBezTo>
                    <a:pt x="25344" y="7155"/>
                    <a:pt x="25375" y="7155"/>
                    <a:pt x="25407" y="7171"/>
                  </a:cubicBezTo>
                  <a:lnTo>
                    <a:pt x="25407" y="7521"/>
                  </a:lnTo>
                  <a:lnTo>
                    <a:pt x="25852" y="7521"/>
                  </a:lnTo>
                  <a:lnTo>
                    <a:pt x="25852" y="7171"/>
                  </a:lnTo>
                  <a:cubicBezTo>
                    <a:pt x="25916" y="7155"/>
                    <a:pt x="25964" y="7123"/>
                    <a:pt x="26011" y="7092"/>
                  </a:cubicBezTo>
                  <a:lnTo>
                    <a:pt x="26011" y="7521"/>
                  </a:lnTo>
                  <a:lnTo>
                    <a:pt x="26472" y="7378"/>
                  </a:lnTo>
                  <a:lnTo>
                    <a:pt x="26472" y="6424"/>
                  </a:lnTo>
                  <a:lnTo>
                    <a:pt x="26361" y="6424"/>
                  </a:lnTo>
                  <a:lnTo>
                    <a:pt x="26361" y="6249"/>
                  </a:lnTo>
                  <a:lnTo>
                    <a:pt x="38174" y="6249"/>
                  </a:lnTo>
                  <a:lnTo>
                    <a:pt x="38174" y="6424"/>
                  </a:lnTo>
                  <a:lnTo>
                    <a:pt x="38063" y="6424"/>
                  </a:lnTo>
                  <a:lnTo>
                    <a:pt x="38063" y="7378"/>
                  </a:lnTo>
                  <a:lnTo>
                    <a:pt x="38508" y="7521"/>
                  </a:lnTo>
                  <a:lnTo>
                    <a:pt x="38508" y="7092"/>
                  </a:lnTo>
                  <a:cubicBezTo>
                    <a:pt x="38556" y="7123"/>
                    <a:pt x="38619" y="7155"/>
                    <a:pt x="38667" y="7171"/>
                  </a:cubicBezTo>
                  <a:lnTo>
                    <a:pt x="38667" y="7521"/>
                  </a:lnTo>
                  <a:lnTo>
                    <a:pt x="39128" y="7521"/>
                  </a:lnTo>
                  <a:lnTo>
                    <a:pt x="39128" y="7171"/>
                  </a:lnTo>
                  <a:cubicBezTo>
                    <a:pt x="39160" y="7155"/>
                    <a:pt x="39192" y="7155"/>
                    <a:pt x="39208" y="7139"/>
                  </a:cubicBezTo>
                  <a:cubicBezTo>
                    <a:pt x="39223" y="7139"/>
                    <a:pt x="39223" y="7123"/>
                    <a:pt x="39239" y="7123"/>
                  </a:cubicBezTo>
                  <a:cubicBezTo>
                    <a:pt x="39255" y="7107"/>
                    <a:pt x="39271" y="7107"/>
                    <a:pt x="39287" y="7092"/>
                  </a:cubicBezTo>
                  <a:lnTo>
                    <a:pt x="39287" y="7521"/>
                  </a:lnTo>
                  <a:lnTo>
                    <a:pt x="39748" y="7378"/>
                  </a:lnTo>
                  <a:lnTo>
                    <a:pt x="39748" y="6424"/>
                  </a:lnTo>
                  <a:lnTo>
                    <a:pt x="39621" y="6424"/>
                  </a:lnTo>
                  <a:lnTo>
                    <a:pt x="39621" y="6217"/>
                  </a:lnTo>
                  <a:cubicBezTo>
                    <a:pt x="39907" y="6185"/>
                    <a:pt x="40130" y="6122"/>
                    <a:pt x="40320" y="5995"/>
                  </a:cubicBezTo>
                  <a:cubicBezTo>
                    <a:pt x="40543" y="5820"/>
                    <a:pt x="40686" y="5549"/>
                    <a:pt x="40686" y="5104"/>
                  </a:cubicBezTo>
                  <a:lnTo>
                    <a:pt x="40686" y="4754"/>
                  </a:lnTo>
                  <a:cubicBezTo>
                    <a:pt x="40686" y="4309"/>
                    <a:pt x="40543" y="4007"/>
                    <a:pt x="40320" y="3769"/>
                  </a:cubicBezTo>
                  <a:cubicBezTo>
                    <a:pt x="40241" y="3689"/>
                    <a:pt x="40146" y="3626"/>
                    <a:pt x="40050" y="3562"/>
                  </a:cubicBezTo>
                  <a:cubicBezTo>
                    <a:pt x="39923" y="3467"/>
                    <a:pt x="39780" y="3403"/>
                    <a:pt x="39621" y="3323"/>
                  </a:cubicBezTo>
                  <a:lnTo>
                    <a:pt x="39621" y="3053"/>
                  </a:lnTo>
                  <a:cubicBezTo>
                    <a:pt x="39621" y="2958"/>
                    <a:pt x="39605" y="2862"/>
                    <a:pt x="39573" y="2767"/>
                  </a:cubicBezTo>
                  <a:cubicBezTo>
                    <a:pt x="39526" y="2688"/>
                    <a:pt x="39478" y="2608"/>
                    <a:pt x="39414" y="2544"/>
                  </a:cubicBezTo>
                  <a:cubicBezTo>
                    <a:pt x="39382" y="2513"/>
                    <a:pt x="39335" y="2481"/>
                    <a:pt x="39303" y="2449"/>
                  </a:cubicBezTo>
                  <a:cubicBezTo>
                    <a:pt x="39255" y="2417"/>
                    <a:pt x="39223" y="2401"/>
                    <a:pt x="39176" y="2385"/>
                  </a:cubicBezTo>
                  <a:cubicBezTo>
                    <a:pt x="39128" y="2370"/>
                    <a:pt x="39096" y="2354"/>
                    <a:pt x="39049" y="2354"/>
                  </a:cubicBezTo>
                  <a:lnTo>
                    <a:pt x="39033" y="2354"/>
                  </a:lnTo>
                  <a:cubicBezTo>
                    <a:pt x="38985" y="2338"/>
                    <a:pt x="38937" y="2322"/>
                    <a:pt x="38890" y="2322"/>
                  </a:cubicBezTo>
                  <a:cubicBezTo>
                    <a:pt x="38778" y="2322"/>
                    <a:pt x="38667" y="2354"/>
                    <a:pt x="38572" y="2401"/>
                  </a:cubicBezTo>
                  <a:cubicBezTo>
                    <a:pt x="38508" y="2433"/>
                    <a:pt x="38444" y="2481"/>
                    <a:pt x="38397" y="2529"/>
                  </a:cubicBezTo>
                  <a:cubicBezTo>
                    <a:pt x="38317" y="2608"/>
                    <a:pt x="38254" y="2703"/>
                    <a:pt x="38206" y="2799"/>
                  </a:cubicBezTo>
                  <a:lnTo>
                    <a:pt x="37538" y="2544"/>
                  </a:lnTo>
                  <a:lnTo>
                    <a:pt x="37538" y="1"/>
                  </a:lnTo>
                  <a:close/>
                  <a:moveTo>
                    <a:pt x="50846" y="1"/>
                  </a:moveTo>
                  <a:lnTo>
                    <a:pt x="50846" y="2544"/>
                  </a:lnTo>
                  <a:lnTo>
                    <a:pt x="50162" y="2799"/>
                  </a:lnTo>
                  <a:cubicBezTo>
                    <a:pt x="50130" y="2703"/>
                    <a:pt x="50067" y="2608"/>
                    <a:pt x="49987" y="2529"/>
                  </a:cubicBezTo>
                  <a:cubicBezTo>
                    <a:pt x="49939" y="2481"/>
                    <a:pt x="49876" y="2433"/>
                    <a:pt x="49812" y="2401"/>
                  </a:cubicBezTo>
                  <a:cubicBezTo>
                    <a:pt x="49780" y="2385"/>
                    <a:pt x="49749" y="2370"/>
                    <a:pt x="49717" y="2354"/>
                  </a:cubicBezTo>
                  <a:cubicBezTo>
                    <a:pt x="49669" y="2354"/>
                    <a:pt x="49637" y="2354"/>
                    <a:pt x="49605" y="2338"/>
                  </a:cubicBezTo>
                  <a:cubicBezTo>
                    <a:pt x="49558" y="2338"/>
                    <a:pt x="49526" y="2322"/>
                    <a:pt x="49478" y="2322"/>
                  </a:cubicBezTo>
                  <a:cubicBezTo>
                    <a:pt x="49335" y="2322"/>
                    <a:pt x="49192" y="2370"/>
                    <a:pt x="49081" y="2449"/>
                  </a:cubicBezTo>
                  <a:cubicBezTo>
                    <a:pt x="49033" y="2465"/>
                    <a:pt x="49001" y="2513"/>
                    <a:pt x="48970" y="2544"/>
                  </a:cubicBezTo>
                  <a:cubicBezTo>
                    <a:pt x="48906" y="2608"/>
                    <a:pt x="48858" y="2688"/>
                    <a:pt x="48811" y="2767"/>
                  </a:cubicBezTo>
                  <a:cubicBezTo>
                    <a:pt x="48779" y="2862"/>
                    <a:pt x="48763" y="2958"/>
                    <a:pt x="48763" y="3053"/>
                  </a:cubicBezTo>
                  <a:lnTo>
                    <a:pt x="48763" y="3323"/>
                  </a:lnTo>
                  <a:cubicBezTo>
                    <a:pt x="48604" y="3403"/>
                    <a:pt x="48461" y="3467"/>
                    <a:pt x="48334" y="3562"/>
                  </a:cubicBezTo>
                  <a:cubicBezTo>
                    <a:pt x="48238" y="3626"/>
                    <a:pt x="48143" y="3689"/>
                    <a:pt x="48063" y="3769"/>
                  </a:cubicBezTo>
                  <a:cubicBezTo>
                    <a:pt x="48047" y="3800"/>
                    <a:pt x="48031" y="3816"/>
                    <a:pt x="48000" y="3848"/>
                  </a:cubicBezTo>
                  <a:cubicBezTo>
                    <a:pt x="48000" y="3848"/>
                    <a:pt x="48000" y="3848"/>
                    <a:pt x="48000" y="3864"/>
                  </a:cubicBezTo>
                  <a:cubicBezTo>
                    <a:pt x="47984" y="3880"/>
                    <a:pt x="47952" y="3912"/>
                    <a:pt x="47936" y="3944"/>
                  </a:cubicBezTo>
                  <a:cubicBezTo>
                    <a:pt x="47920" y="3975"/>
                    <a:pt x="47888" y="4007"/>
                    <a:pt x="47872" y="4023"/>
                  </a:cubicBezTo>
                  <a:cubicBezTo>
                    <a:pt x="47872" y="4039"/>
                    <a:pt x="47872" y="4039"/>
                    <a:pt x="47872" y="4039"/>
                  </a:cubicBezTo>
                  <a:cubicBezTo>
                    <a:pt x="47857" y="4071"/>
                    <a:pt x="47841" y="4103"/>
                    <a:pt x="47825" y="4134"/>
                  </a:cubicBezTo>
                  <a:cubicBezTo>
                    <a:pt x="47745" y="4309"/>
                    <a:pt x="47698" y="4516"/>
                    <a:pt x="47698" y="4754"/>
                  </a:cubicBezTo>
                  <a:lnTo>
                    <a:pt x="47698" y="5104"/>
                  </a:lnTo>
                  <a:cubicBezTo>
                    <a:pt x="47698" y="5549"/>
                    <a:pt x="47841" y="5820"/>
                    <a:pt x="48063" y="5995"/>
                  </a:cubicBezTo>
                  <a:cubicBezTo>
                    <a:pt x="48095" y="6010"/>
                    <a:pt x="48111" y="6026"/>
                    <a:pt x="48143" y="6042"/>
                  </a:cubicBezTo>
                  <a:cubicBezTo>
                    <a:pt x="48318" y="6138"/>
                    <a:pt x="48524" y="6185"/>
                    <a:pt x="48763" y="6217"/>
                  </a:cubicBezTo>
                  <a:lnTo>
                    <a:pt x="48763" y="6424"/>
                  </a:lnTo>
                  <a:lnTo>
                    <a:pt x="48636" y="6424"/>
                  </a:lnTo>
                  <a:lnTo>
                    <a:pt x="48636" y="7378"/>
                  </a:lnTo>
                  <a:lnTo>
                    <a:pt x="49097" y="7521"/>
                  </a:lnTo>
                  <a:lnTo>
                    <a:pt x="49097" y="7092"/>
                  </a:lnTo>
                  <a:cubicBezTo>
                    <a:pt x="49113" y="7107"/>
                    <a:pt x="49129" y="7107"/>
                    <a:pt x="49144" y="7123"/>
                  </a:cubicBezTo>
                  <a:cubicBezTo>
                    <a:pt x="49160" y="7123"/>
                    <a:pt x="49160" y="7139"/>
                    <a:pt x="49176" y="7139"/>
                  </a:cubicBezTo>
                  <a:cubicBezTo>
                    <a:pt x="49192" y="7155"/>
                    <a:pt x="49224" y="7155"/>
                    <a:pt x="49256" y="7171"/>
                  </a:cubicBezTo>
                  <a:lnTo>
                    <a:pt x="49256" y="7521"/>
                  </a:lnTo>
                  <a:lnTo>
                    <a:pt x="49717" y="7521"/>
                  </a:lnTo>
                  <a:lnTo>
                    <a:pt x="49717" y="7171"/>
                  </a:lnTo>
                  <a:cubicBezTo>
                    <a:pt x="49764" y="7155"/>
                    <a:pt x="49812" y="7123"/>
                    <a:pt x="49860" y="7092"/>
                  </a:cubicBezTo>
                  <a:lnTo>
                    <a:pt x="49860" y="7521"/>
                  </a:lnTo>
                  <a:lnTo>
                    <a:pt x="50321" y="7378"/>
                  </a:lnTo>
                  <a:lnTo>
                    <a:pt x="50321" y="6424"/>
                  </a:lnTo>
                  <a:lnTo>
                    <a:pt x="50210" y="6424"/>
                  </a:lnTo>
                  <a:lnTo>
                    <a:pt x="50210" y="6249"/>
                  </a:lnTo>
                  <a:lnTo>
                    <a:pt x="62023" y="6249"/>
                  </a:lnTo>
                  <a:lnTo>
                    <a:pt x="62023" y="6424"/>
                  </a:lnTo>
                  <a:lnTo>
                    <a:pt x="61911" y="6424"/>
                  </a:lnTo>
                  <a:lnTo>
                    <a:pt x="61911" y="7378"/>
                  </a:lnTo>
                  <a:lnTo>
                    <a:pt x="62372" y="7521"/>
                  </a:lnTo>
                  <a:lnTo>
                    <a:pt x="62372" y="7092"/>
                  </a:lnTo>
                  <a:cubicBezTo>
                    <a:pt x="62420" y="7123"/>
                    <a:pt x="62468" y="7155"/>
                    <a:pt x="62531" y="7171"/>
                  </a:cubicBezTo>
                  <a:lnTo>
                    <a:pt x="62531" y="7521"/>
                  </a:lnTo>
                  <a:lnTo>
                    <a:pt x="62977" y="7521"/>
                  </a:lnTo>
                  <a:lnTo>
                    <a:pt x="62977" y="7171"/>
                  </a:lnTo>
                  <a:cubicBezTo>
                    <a:pt x="63008" y="7155"/>
                    <a:pt x="63040" y="7155"/>
                    <a:pt x="63056" y="7139"/>
                  </a:cubicBezTo>
                  <a:cubicBezTo>
                    <a:pt x="63072" y="7139"/>
                    <a:pt x="63088" y="7123"/>
                    <a:pt x="63088" y="7123"/>
                  </a:cubicBezTo>
                  <a:cubicBezTo>
                    <a:pt x="63104" y="7107"/>
                    <a:pt x="63120" y="7107"/>
                    <a:pt x="63136" y="7092"/>
                  </a:cubicBezTo>
                  <a:lnTo>
                    <a:pt x="63136" y="7521"/>
                  </a:lnTo>
                  <a:lnTo>
                    <a:pt x="63597" y="7378"/>
                  </a:lnTo>
                  <a:lnTo>
                    <a:pt x="63597" y="6424"/>
                  </a:lnTo>
                  <a:lnTo>
                    <a:pt x="63485" y="6424"/>
                  </a:lnTo>
                  <a:lnTo>
                    <a:pt x="63485" y="6217"/>
                  </a:lnTo>
                  <a:cubicBezTo>
                    <a:pt x="63756" y="6185"/>
                    <a:pt x="63994" y="6122"/>
                    <a:pt x="64169" y="5995"/>
                  </a:cubicBezTo>
                  <a:cubicBezTo>
                    <a:pt x="64392" y="5820"/>
                    <a:pt x="64535" y="5549"/>
                    <a:pt x="64535" y="5104"/>
                  </a:cubicBezTo>
                  <a:lnTo>
                    <a:pt x="64535" y="4754"/>
                  </a:lnTo>
                  <a:cubicBezTo>
                    <a:pt x="64535" y="4309"/>
                    <a:pt x="64392" y="4007"/>
                    <a:pt x="64169" y="3769"/>
                  </a:cubicBezTo>
                  <a:cubicBezTo>
                    <a:pt x="64089" y="3689"/>
                    <a:pt x="63994" y="3626"/>
                    <a:pt x="63899" y="3562"/>
                  </a:cubicBezTo>
                  <a:cubicBezTo>
                    <a:pt x="63771" y="3467"/>
                    <a:pt x="63628" y="3403"/>
                    <a:pt x="63485" y="3323"/>
                  </a:cubicBezTo>
                  <a:lnTo>
                    <a:pt x="63485" y="3053"/>
                  </a:lnTo>
                  <a:cubicBezTo>
                    <a:pt x="63485" y="2958"/>
                    <a:pt x="63454" y="2862"/>
                    <a:pt x="63422" y="2767"/>
                  </a:cubicBezTo>
                  <a:cubicBezTo>
                    <a:pt x="63390" y="2688"/>
                    <a:pt x="63326" y="2608"/>
                    <a:pt x="63263" y="2544"/>
                  </a:cubicBezTo>
                  <a:cubicBezTo>
                    <a:pt x="63231" y="2513"/>
                    <a:pt x="63183" y="2481"/>
                    <a:pt x="63151" y="2449"/>
                  </a:cubicBezTo>
                  <a:cubicBezTo>
                    <a:pt x="63104" y="2417"/>
                    <a:pt x="63072" y="2401"/>
                    <a:pt x="63040" y="2385"/>
                  </a:cubicBezTo>
                  <a:lnTo>
                    <a:pt x="63024" y="2385"/>
                  </a:lnTo>
                  <a:cubicBezTo>
                    <a:pt x="62992" y="2370"/>
                    <a:pt x="62945" y="2354"/>
                    <a:pt x="62897" y="2354"/>
                  </a:cubicBezTo>
                  <a:cubicBezTo>
                    <a:pt x="62849" y="2338"/>
                    <a:pt x="62802" y="2322"/>
                    <a:pt x="62738" y="2322"/>
                  </a:cubicBezTo>
                  <a:cubicBezTo>
                    <a:pt x="62627" y="2322"/>
                    <a:pt x="62515" y="2354"/>
                    <a:pt x="62420" y="2401"/>
                  </a:cubicBezTo>
                  <a:cubicBezTo>
                    <a:pt x="62356" y="2433"/>
                    <a:pt x="62293" y="2481"/>
                    <a:pt x="62245" y="2529"/>
                  </a:cubicBezTo>
                  <a:cubicBezTo>
                    <a:pt x="62166" y="2608"/>
                    <a:pt x="62102" y="2703"/>
                    <a:pt x="62054" y="2799"/>
                  </a:cubicBezTo>
                  <a:lnTo>
                    <a:pt x="61387" y="2544"/>
                  </a:lnTo>
                  <a:lnTo>
                    <a:pt x="61387" y="1"/>
                  </a:lnTo>
                  <a:close/>
                  <a:moveTo>
                    <a:pt x="74694" y="1"/>
                  </a:moveTo>
                  <a:lnTo>
                    <a:pt x="74694" y="2544"/>
                  </a:lnTo>
                  <a:lnTo>
                    <a:pt x="74026" y="2799"/>
                  </a:lnTo>
                  <a:cubicBezTo>
                    <a:pt x="73979" y="2703"/>
                    <a:pt x="73915" y="2608"/>
                    <a:pt x="73836" y="2529"/>
                  </a:cubicBezTo>
                  <a:cubicBezTo>
                    <a:pt x="73788" y="2481"/>
                    <a:pt x="73724" y="2433"/>
                    <a:pt x="73661" y="2401"/>
                  </a:cubicBezTo>
                  <a:cubicBezTo>
                    <a:pt x="73629" y="2385"/>
                    <a:pt x="73597" y="2370"/>
                    <a:pt x="73565" y="2354"/>
                  </a:cubicBezTo>
                  <a:cubicBezTo>
                    <a:pt x="73518" y="2354"/>
                    <a:pt x="73486" y="2354"/>
                    <a:pt x="73454" y="2338"/>
                  </a:cubicBezTo>
                  <a:cubicBezTo>
                    <a:pt x="73422" y="2338"/>
                    <a:pt x="73374" y="2322"/>
                    <a:pt x="73327" y="2322"/>
                  </a:cubicBezTo>
                  <a:cubicBezTo>
                    <a:pt x="73184" y="2322"/>
                    <a:pt x="73041" y="2370"/>
                    <a:pt x="72929" y="2449"/>
                  </a:cubicBezTo>
                  <a:cubicBezTo>
                    <a:pt x="72898" y="2465"/>
                    <a:pt x="72850" y="2513"/>
                    <a:pt x="72818" y="2544"/>
                  </a:cubicBezTo>
                  <a:cubicBezTo>
                    <a:pt x="72754" y="2608"/>
                    <a:pt x="72707" y="2688"/>
                    <a:pt x="72659" y="2767"/>
                  </a:cubicBezTo>
                  <a:cubicBezTo>
                    <a:pt x="72627" y="2862"/>
                    <a:pt x="72611" y="2958"/>
                    <a:pt x="72611" y="3053"/>
                  </a:cubicBezTo>
                  <a:lnTo>
                    <a:pt x="72611" y="3323"/>
                  </a:lnTo>
                  <a:cubicBezTo>
                    <a:pt x="72452" y="3403"/>
                    <a:pt x="72309" y="3467"/>
                    <a:pt x="72182" y="3562"/>
                  </a:cubicBezTo>
                  <a:cubicBezTo>
                    <a:pt x="72087" y="3626"/>
                    <a:pt x="72007" y="3689"/>
                    <a:pt x="71928" y="3769"/>
                  </a:cubicBezTo>
                  <a:cubicBezTo>
                    <a:pt x="71896" y="3800"/>
                    <a:pt x="71880" y="3816"/>
                    <a:pt x="71848" y="3848"/>
                  </a:cubicBezTo>
                  <a:cubicBezTo>
                    <a:pt x="71848" y="3848"/>
                    <a:pt x="71848" y="3848"/>
                    <a:pt x="71848" y="3864"/>
                  </a:cubicBezTo>
                  <a:cubicBezTo>
                    <a:pt x="71832" y="3880"/>
                    <a:pt x="71800" y="3912"/>
                    <a:pt x="71785" y="3944"/>
                  </a:cubicBezTo>
                  <a:cubicBezTo>
                    <a:pt x="71769" y="3975"/>
                    <a:pt x="71737" y="4007"/>
                    <a:pt x="71721" y="4023"/>
                  </a:cubicBezTo>
                  <a:cubicBezTo>
                    <a:pt x="71721" y="4039"/>
                    <a:pt x="71721" y="4039"/>
                    <a:pt x="71721" y="4039"/>
                  </a:cubicBezTo>
                  <a:cubicBezTo>
                    <a:pt x="71705" y="4071"/>
                    <a:pt x="71689" y="4103"/>
                    <a:pt x="71673" y="4134"/>
                  </a:cubicBezTo>
                  <a:cubicBezTo>
                    <a:pt x="71594" y="4309"/>
                    <a:pt x="71562" y="4516"/>
                    <a:pt x="71562" y="4754"/>
                  </a:cubicBezTo>
                  <a:lnTo>
                    <a:pt x="71562" y="5104"/>
                  </a:lnTo>
                  <a:cubicBezTo>
                    <a:pt x="71562" y="5549"/>
                    <a:pt x="71689" y="5820"/>
                    <a:pt x="71912" y="5995"/>
                  </a:cubicBezTo>
                  <a:cubicBezTo>
                    <a:pt x="71944" y="6010"/>
                    <a:pt x="71959" y="6026"/>
                    <a:pt x="71991" y="6042"/>
                  </a:cubicBezTo>
                  <a:cubicBezTo>
                    <a:pt x="72166" y="6138"/>
                    <a:pt x="72373" y="6185"/>
                    <a:pt x="72611" y="6217"/>
                  </a:cubicBezTo>
                  <a:lnTo>
                    <a:pt x="72611" y="6424"/>
                  </a:lnTo>
                  <a:lnTo>
                    <a:pt x="72484" y="6424"/>
                  </a:lnTo>
                  <a:lnTo>
                    <a:pt x="72484" y="7378"/>
                  </a:lnTo>
                  <a:lnTo>
                    <a:pt x="72945" y="7521"/>
                  </a:lnTo>
                  <a:lnTo>
                    <a:pt x="72945" y="7092"/>
                  </a:lnTo>
                  <a:cubicBezTo>
                    <a:pt x="72961" y="7107"/>
                    <a:pt x="72977" y="7107"/>
                    <a:pt x="72993" y="7123"/>
                  </a:cubicBezTo>
                  <a:cubicBezTo>
                    <a:pt x="73009" y="7123"/>
                    <a:pt x="73009" y="7139"/>
                    <a:pt x="73025" y="7139"/>
                  </a:cubicBezTo>
                  <a:cubicBezTo>
                    <a:pt x="73056" y="7155"/>
                    <a:pt x="73072" y="7155"/>
                    <a:pt x="73104" y="7171"/>
                  </a:cubicBezTo>
                  <a:lnTo>
                    <a:pt x="73104" y="7521"/>
                  </a:lnTo>
                  <a:lnTo>
                    <a:pt x="73565" y="7521"/>
                  </a:lnTo>
                  <a:lnTo>
                    <a:pt x="73565" y="7171"/>
                  </a:lnTo>
                  <a:cubicBezTo>
                    <a:pt x="73613" y="7155"/>
                    <a:pt x="73677" y="7123"/>
                    <a:pt x="73724" y="7092"/>
                  </a:cubicBezTo>
                  <a:lnTo>
                    <a:pt x="73724" y="7521"/>
                  </a:lnTo>
                  <a:lnTo>
                    <a:pt x="74169" y="7378"/>
                  </a:lnTo>
                  <a:lnTo>
                    <a:pt x="74169" y="6424"/>
                  </a:lnTo>
                  <a:lnTo>
                    <a:pt x="74074" y="6424"/>
                  </a:lnTo>
                  <a:lnTo>
                    <a:pt x="74074" y="6249"/>
                  </a:lnTo>
                  <a:lnTo>
                    <a:pt x="85871" y="6249"/>
                  </a:lnTo>
                  <a:lnTo>
                    <a:pt x="85871" y="6424"/>
                  </a:lnTo>
                  <a:lnTo>
                    <a:pt x="85760" y="6424"/>
                  </a:lnTo>
                  <a:lnTo>
                    <a:pt x="85760" y="7378"/>
                  </a:lnTo>
                  <a:lnTo>
                    <a:pt x="86221" y="7521"/>
                  </a:lnTo>
                  <a:lnTo>
                    <a:pt x="86221" y="7092"/>
                  </a:lnTo>
                  <a:cubicBezTo>
                    <a:pt x="86269" y="7123"/>
                    <a:pt x="86316" y="7155"/>
                    <a:pt x="86380" y="7171"/>
                  </a:cubicBezTo>
                  <a:lnTo>
                    <a:pt x="86380" y="7521"/>
                  </a:lnTo>
                  <a:lnTo>
                    <a:pt x="86841" y="7521"/>
                  </a:lnTo>
                  <a:lnTo>
                    <a:pt x="86841" y="7171"/>
                  </a:lnTo>
                  <a:cubicBezTo>
                    <a:pt x="86873" y="7155"/>
                    <a:pt x="86889" y="7155"/>
                    <a:pt x="86920" y="7139"/>
                  </a:cubicBezTo>
                  <a:cubicBezTo>
                    <a:pt x="86920" y="7139"/>
                    <a:pt x="86936" y="7123"/>
                    <a:pt x="86936" y="7123"/>
                  </a:cubicBezTo>
                  <a:cubicBezTo>
                    <a:pt x="86952" y="7107"/>
                    <a:pt x="86968" y="7107"/>
                    <a:pt x="86984" y="7092"/>
                  </a:cubicBezTo>
                  <a:lnTo>
                    <a:pt x="86984" y="7521"/>
                  </a:lnTo>
                  <a:lnTo>
                    <a:pt x="87445" y="7378"/>
                  </a:lnTo>
                  <a:lnTo>
                    <a:pt x="87445" y="6424"/>
                  </a:lnTo>
                  <a:lnTo>
                    <a:pt x="87334" y="6424"/>
                  </a:lnTo>
                  <a:lnTo>
                    <a:pt x="87334" y="6217"/>
                  </a:lnTo>
                  <a:cubicBezTo>
                    <a:pt x="87604" y="6185"/>
                    <a:pt x="87843" y="6122"/>
                    <a:pt x="88017" y="5995"/>
                  </a:cubicBezTo>
                  <a:cubicBezTo>
                    <a:pt x="88256" y="5820"/>
                    <a:pt x="88383" y="5549"/>
                    <a:pt x="88383" y="5104"/>
                  </a:cubicBezTo>
                  <a:lnTo>
                    <a:pt x="88383" y="4754"/>
                  </a:lnTo>
                  <a:cubicBezTo>
                    <a:pt x="88383" y="4309"/>
                    <a:pt x="88240" y="4007"/>
                    <a:pt x="88017" y="3769"/>
                  </a:cubicBezTo>
                  <a:cubicBezTo>
                    <a:pt x="87938" y="3689"/>
                    <a:pt x="87843" y="3626"/>
                    <a:pt x="87747" y="3562"/>
                  </a:cubicBezTo>
                  <a:cubicBezTo>
                    <a:pt x="87620" y="3467"/>
                    <a:pt x="87477" y="3403"/>
                    <a:pt x="87334" y="3323"/>
                  </a:cubicBezTo>
                  <a:lnTo>
                    <a:pt x="87334" y="3053"/>
                  </a:lnTo>
                  <a:cubicBezTo>
                    <a:pt x="87334" y="2958"/>
                    <a:pt x="87302" y="2862"/>
                    <a:pt x="87270" y="2767"/>
                  </a:cubicBezTo>
                  <a:cubicBezTo>
                    <a:pt x="87238" y="2688"/>
                    <a:pt x="87175" y="2608"/>
                    <a:pt x="87111" y="2544"/>
                  </a:cubicBezTo>
                  <a:cubicBezTo>
                    <a:pt x="87079" y="2513"/>
                    <a:pt x="87048" y="2481"/>
                    <a:pt x="87000" y="2449"/>
                  </a:cubicBezTo>
                  <a:cubicBezTo>
                    <a:pt x="86968" y="2417"/>
                    <a:pt x="86920" y="2401"/>
                    <a:pt x="86889" y="2385"/>
                  </a:cubicBezTo>
                  <a:lnTo>
                    <a:pt x="86873" y="2385"/>
                  </a:lnTo>
                  <a:cubicBezTo>
                    <a:pt x="86841" y="2370"/>
                    <a:pt x="86793" y="2354"/>
                    <a:pt x="86746" y="2354"/>
                  </a:cubicBezTo>
                  <a:cubicBezTo>
                    <a:pt x="86698" y="2338"/>
                    <a:pt x="86650" y="2322"/>
                    <a:pt x="86602" y="2322"/>
                  </a:cubicBezTo>
                  <a:cubicBezTo>
                    <a:pt x="86475" y="2322"/>
                    <a:pt x="86364" y="2354"/>
                    <a:pt x="86269" y="2401"/>
                  </a:cubicBezTo>
                  <a:cubicBezTo>
                    <a:pt x="86205" y="2433"/>
                    <a:pt x="86141" y="2481"/>
                    <a:pt x="86094" y="2529"/>
                  </a:cubicBezTo>
                  <a:cubicBezTo>
                    <a:pt x="86014" y="2608"/>
                    <a:pt x="85951" y="2703"/>
                    <a:pt x="85919" y="2799"/>
                  </a:cubicBezTo>
                  <a:lnTo>
                    <a:pt x="85235" y="2544"/>
                  </a:lnTo>
                  <a:lnTo>
                    <a:pt x="852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3832650" y="3663175"/>
              <a:ext cx="1520750" cy="1000475"/>
            </a:xfrm>
            <a:custGeom>
              <a:avLst/>
              <a:gdLst/>
              <a:ahLst/>
              <a:cxnLst/>
              <a:rect l="l" t="t" r="r" b="b"/>
              <a:pathLst>
                <a:path w="60830" h="40019" extrusionOk="0">
                  <a:moveTo>
                    <a:pt x="0" y="0"/>
                  </a:moveTo>
                  <a:lnTo>
                    <a:pt x="0" y="28078"/>
                  </a:lnTo>
                  <a:cubicBezTo>
                    <a:pt x="0" y="33834"/>
                    <a:pt x="6185" y="40018"/>
                    <a:pt x="11940" y="40018"/>
                  </a:cubicBezTo>
                  <a:lnTo>
                    <a:pt x="60830" y="40018"/>
                  </a:lnTo>
                  <a:lnTo>
                    <a:pt x="60830" y="30765"/>
                  </a:lnTo>
                  <a:lnTo>
                    <a:pt x="18093" y="30765"/>
                  </a:lnTo>
                  <a:cubicBezTo>
                    <a:pt x="12338" y="30765"/>
                    <a:pt x="9238" y="27681"/>
                    <a:pt x="9238" y="21909"/>
                  </a:cubicBezTo>
                  <a:lnTo>
                    <a:pt x="92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3236825" y="1041425"/>
              <a:ext cx="1446450" cy="568400"/>
            </a:xfrm>
            <a:custGeom>
              <a:avLst/>
              <a:gdLst/>
              <a:ahLst/>
              <a:cxnLst/>
              <a:rect l="l" t="t" r="r" b="b"/>
              <a:pathLst>
                <a:path w="57858" h="22736" extrusionOk="0">
                  <a:moveTo>
                    <a:pt x="25996" y="0"/>
                  </a:moveTo>
                  <a:cubicBezTo>
                    <a:pt x="25630" y="0"/>
                    <a:pt x="25344" y="302"/>
                    <a:pt x="25344" y="668"/>
                  </a:cubicBezTo>
                  <a:lnTo>
                    <a:pt x="25344" y="1972"/>
                  </a:lnTo>
                  <a:cubicBezTo>
                    <a:pt x="25344" y="2337"/>
                    <a:pt x="25630" y="2639"/>
                    <a:pt x="25996" y="2639"/>
                  </a:cubicBezTo>
                  <a:lnTo>
                    <a:pt x="26854" y="2639"/>
                  </a:lnTo>
                  <a:cubicBezTo>
                    <a:pt x="27220" y="2639"/>
                    <a:pt x="27522" y="2337"/>
                    <a:pt x="27522" y="1972"/>
                  </a:cubicBezTo>
                  <a:lnTo>
                    <a:pt x="27522" y="668"/>
                  </a:lnTo>
                  <a:cubicBezTo>
                    <a:pt x="27522" y="302"/>
                    <a:pt x="27220" y="0"/>
                    <a:pt x="26854" y="0"/>
                  </a:cubicBezTo>
                  <a:close/>
                  <a:moveTo>
                    <a:pt x="28508" y="0"/>
                  </a:moveTo>
                  <a:cubicBezTo>
                    <a:pt x="28142" y="0"/>
                    <a:pt x="27840" y="302"/>
                    <a:pt x="27840" y="668"/>
                  </a:cubicBezTo>
                  <a:lnTo>
                    <a:pt x="27840" y="1972"/>
                  </a:lnTo>
                  <a:cubicBezTo>
                    <a:pt x="27840" y="2337"/>
                    <a:pt x="28142" y="2639"/>
                    <a:pt x="28508" y="2639"/>
                  </a:cubicBezTo>
                  <a:lnTo>
                    <a:pt x="29350" y="2639"/>
                  </a:lnTo>
                  <a:cubicBezTo>
                    <a:pt x="29716" y="2639"/>
                    <a:pt x="30018" y="2337"/>
                    <a:pt x="30018" y="1972"/>
                  </a:cubicBezTo>
                  <a:lnTo>
                    <a:pt x="30018" y="668"/>
                  </a:lnTo>
                  <a:cubicBezTo>
                    <a:pt x="30018" y="302"/>
                    <a:pt x="29716" y="0"/>
                    <a:pt x="29350" y="0"/>
                  </a:cubicBezTo>
                  <a:close/>
                  <a:moveTo>
                    <a:pt x="31004" y="0"/>
                  </a:moveTo>
                  <a:cubicBezTo>
                    <a:pt x="30638" y="0"/>
                    <a:pt x="30336" y="302"/>
                    <a:pt x="30336" y="668"/>
                  </a:cubicBezTo>
                  <a:lnTo>
                    <a:pt x="30336" y="1972"/>
                  </a:lnTo>
                  <a:cubicBezTo>
                    <a:pt x="30336" y="2337"/>
                    <a:pt x="30638" y="2639"/>
                    <a:pt x="31004" y="2639"/>
                  </a:cubicBezTo>
                  <a:lnTo>
                    <a:pt x="31862" y="2639"/>
                  </a:lnTo>
                  <a:cubicBezTo>
                    <a:pt x="32228" y="2639"/>
                    <a:pt x="32514" y="2337"/>
                    <a:pt x="32514" y="1972"/>
                  </a:cubicBezTo>
                  <a:lnTo>
                    <a:pt x="32514" y="668"/>
                  </a:lnTo>
                  <a:cubicBezTo>
                    <a:pt x="32514" y="302"/>
                    <a:pt x="32228" y="0"/>
                    <a:pt x="31862" y="0"/>
                  </a:cubicBezTo>
                  <a:close/>
                  <a:moveTo>
                    <a:pt x="28921" y="3164"/>
                  </a:moveTo>
                  <a:cubicBezTo>
                    <a:pt x="13515" y="3164"/>
                    <a:pt x="1034" y="3609"/>
                    <a:pt x="1034" y="5453"/>
                  </a:cubicBezTo>
                  <a:cubicBezTo>
                    <a:pt x="1034" y="5851"/>
                    <a:pt x="1" y="6630"/>
                    <a:pt x="1034" y="6980"/>
                  </a:cubicBezTo>
                  <a:lnTo>
                    <a:pt x="56824" y="6980"/>
                  </a:lnTo>
                  <a:cubicBezTo>
                    <a:pt x="57857" y="6630"/>
                    <a:pt x="56824" y="5851"/>
                    <a:pt x="56824" y="5453"/>
                  </a:cubicBezTo>
                  <a:cubicBezTo>
                    <a:pt x="56824" y="3609"/>
                    <a:pt x="44327" y="3164"/>
                    <a:pt x="28921" y="3164"/>
                  </a:cubicBezTo>
                  <a:close/>
                  <a:moveTo>
                    <a:pt x="812" y="7870"/>
                  </a:moveTo>
                  <a:lnTo>
                    <a:pt x="812" y="18109"/>
                  </a:lnTo>
                  <a:lnTo>
                    <a:pt x="3053" y="18109"/>
                  </a:lnTo>
                  <a:lnTo>
                    <a:pt x="3053" y="7870"/>
                  </a:lnTo>
                  <a:close/>
                  <a:moveTo>
                    <a:pt x="4961" y="7870"/>
                  </a:moveTo>
                  <a:lnTo>
                    <a:pt x="4961" y="18109"/>
                  </a:lnTo>
                  <a:lnTo>
                    <a:pt x="7203" y="18109"/>
                  </a:lnTo>
                  <a:lnTo>
                    <a:pt x="7203" y="7870"/>
                  </a:lnTo>
                  <a:close/>
                  <a:moveTo>
                    <a:pt x="9127" y="7870"/>
                  </a:moveTo>
                  <a:lnTo>
                    <a:pt x="9127" y="18109"/>
                  </a:lnTo>
                  <a:lnTo>
                    <a:pt x="11353" y="18109"/>
                  </a:lnTo>
                  <a:lnTo>
                    <a:pt x="11353" y="7870"/>
                  </a:lnTo>
                  <a:close/>
                  <a:moveTo>
                    <a:pt x="13276" y="7870"/>
                  </a:moveTo>
                  <a:lnTo>
                    <a:pt x="13276" y="18109"/>
                  </a:lnTo>
                  <a:lnTo>
                    <a:pt x="15518" y="18109"/>
                  </a:lnTo>
                  <a:lnTo>
                    <a:pt x="15518" y="7870"/>
                  </a:lnTo>
                  <a:close/>
                  <a:moveTo>
                    <a:pt x="17426" y="7870"/>
                  </a:moveTo>
                  <a:lnTo>
                    <a:pt x="17426" y="18109"/>
                  </a:lnTo>
                  <a:lnTo>
                    <a:pt x="19668" y="18109"/>
                  </a:lnTo>
                  <a:lnTo>
                    <a:pt x="19668" y="7870"/>
                  </a:lnTo>
                  <a:close/>
                  <a:moveTo>
                    <a:pt x="21576" y="7870"/>
                  </a:moveTo>
                  <a:lnTo>
                    <a:pt x="21576" y="18109"/>
                  </a:lnTo>
                  <a:lnTo>
                    <a:pt x="23817" y="18109"/>
                  </a:lnTo>
                  <a:lnTo>
                    <a:pt x="23817" y="7870"/>
                  </a:lnTo>
                  <a:close/>
                  <a:moveTo>
                    <a:pt x="25725" y="7870"/>
                  </a:moveTo>
                  <a:lnTo>
                    <a:pt x="25725" y="18109"/>
                  </a:lnTo>
                  <a:lnTo>
                    <a:pt x="27967" y="18109"/>
                  </a:lnTo>
                  <a:lnTo>
                    <a:pt x="27967" y="7870"/>
                  </a:lnTo>
                  <a:close/>
                  <a:moveTo>
                    <a:pt x="29891" y="7870"/>
                  </a:moveTo>
                  <a:lnTo>
                    <a:pt x="29891" y="18109"/>
                  </a:lnTo>
                  <a:lnTo>
                    <a:pt x="32117" y="18109"/>
                  </a:lnTo>
                  <a:lnTo>
                    <a:pt x="32117" y="7870"/>
                  </a:lnTo>
                  <a:close/>
                  <a:moveTo>
                    <a:pt x="34040" y="7870"/>
                  </a:moveTo>
                  <a:lnTo>
                    <a:pt x="34040" y="18109"/>
                  </a:lnTo>
                  <a:lnTo>
                    <a:pt x="36282" y="18109"/>
                  </a:lnTo>
                  <a:lnTo>
                    <a:pt x="36282" y="7870"/>
                  </a:lnTo>
                  <a:close/>
                  <a:moveTo>
                    <a:pt x="38190" y="7870"/>
                  </a:moveTo>
                  <a:lnTo>
                    <a:pt x="38190" y="18109"/>
                  </a:lnTo>
                  <a:lnTo>
                    <a:pt x="40432" y="18109"/>
                  </a:lnTo>
                  <a:lnTo>
                    <a:pt x="40432" y="7870"/>
                  </a:lnTo>
                  <a:close/>
                  <a:moveTo>
                    <a:pt x="42340" y="7870"/>
                  </a:moveTo>
                  <a:lnTo>
                    <a:pt x="42340" y="18109"/>
                  </a:lnTo>
                  <a:lnTo>
                    <a:pt x="44581" y="18109"/>
                  </a:lnTo>
                  <a:lnTo>
                    <a:pt x="44581" y="7870"/>
                  </a:lnTo>
                  <a:close/>
                  <a:moveTo>
                    <a:pt x="46505" y="7870"/>
                  </a:moveTo>
                  <a:lnTo>
                    <a:pt x="46505" y="18109"/>
                  </a:lnTo>
                  <a:lnTo>
                    <a:pt x="48731" y="18109"/>
                  </a:lnTo>
                  <a:lnTo>
                    <a:pt x="48731" y="7870"/>
                  </a:lnTo>
                  <a:close/>
                  <a:moveTo>
                    <a:pt x="50655" y="7870"/>
                  </a:moveTo>
                  <a:lnTo>
                    <a:pt x="50655" y="18109"/>
                  </a:lnTo>
                  <a:lnTo>
                    <a:pt x="52897" y="18109"/>
                  </a:lnTo>
                  <a:lnTo>
                    <a:pt x="52897" y="7870"/>
                  </a:lnTo>
                  <a:close/>
                  <a:moveTo>
                    <a:pt x="54804" y="7870"/>
                  </a:moveTo>
                  <a:lnTo>
                    <a:pt x="54804" y="18109"/>
                  </a:lnTo>
                  <a:lnTo>
                    <a:pt x="57046" y="18109"/>
                  </a:lnTo>
                  <a:lnTo>
                    <a:pt x="57046" y="7870"/>
                  </a:lnTo>
                  <a:close/>
                  <a:moveTo>
                    <a:pt x="1034" y="18920"/>
                  </a:moveTo>
                  <a:cubicBezTo>
                    <a:pt x="1" y="19270"/>
                    <a:pt x="1034" y="20049"/>
                    <a:pt x="1034" y="20430"/>
                  </a:cubicBezTo>
                  <a:cubicBezTo>
                    <a:pt x="1034" y="22275"/>
                    <a:pt x="13515" y="22736"/>
                    <a:pt x="28921" y="22736"/>
                  </a:cubicBezTo>
                  <a:cubicBezTo>
                    <a:pt x="44327" y="22736"/>
                    <a:pt x="56824" y="22275"/>
                    <a:pt x="56824" y="20430"/>
                  </a:cubicBezTo>
                  <a:cubicBezTo>
                    <a:pt x="56824" y="20049"/>
                    <a:pt x="57857" y="19270"/>
                    <a:pt x="56824" y="189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2948250" y="2560175"/>
              <a:ext cx="2027950" cy="922975"/>
            </a:xfrm>
            <a:custGeom>
              <a:avLst/>
              <a:gdLst/>
              <a:ahLst/>
              <a:cxnLst/>
              <a:rect l="l" t="t" r="r" b="b"/>
              <a:pathLst>
                <a:path w="81118" h="36919" extrusionOk="0">
                  <a:moveTo>
                    <a:pt x="1" y="0"/>
                  </a:moveTo>
                  <a:lnTo>
                    <a:pt x="1" y="14564"/>
                  </a:lnTo>
                  <a:cubicBezTo>
                    <a:pt x="1" y="20320"/>
                    <a:pt x="6170" y="26504"/>
                    <a:pt x="11941" y="26504"/>
                  </a:cubicBezTo>
                  <a:lnTo>
                    <a:pt x="34708" y="26504"/>
                  </a:lnTo>
                  <a:lnTo>
                    <a:pt x="35376" y="27999"/>
                  </a:lnTo>
                  <a:cubicBezTo>
                    <a:pt x="35376" y="27999"/>
                    <a:pt x="34184" y="29382"/>
                    <a:pt x="34184" y="30225"/>
                  </a:cubicBezTo>
                  <a:cubicBezTo>
                    <a:pt x="34184" y="31067"/>
                    <a:pt x="35376" y="32466"/>
                    <a:pt x="35376" y="32466"/>
                  </a:cubicBezTo>
                  <a:lnTo>
                    <a:pt x="35376" y="36918"/>
                  </a:lnTo>
                  <a:lnTo>
                    <a:pt x="44614" y="36918"/>
                  </a:lnTo>
                  <a:lnTo>
                    <a:pt x="44614" y="32466"/>
                  </a:lnTo>
                  <a:cubicBezTo>
                    <a:pt x="44614" y="32466"/>
                    <a:pt x="45806" y="31067"/>
                    <a:pt x="45806" y="30225"/>
                  </a:cubicBezTo>
                  <a:cubicBezTo>
                    <a:pt x="45806" y="29382"/>
                    <a:pt x="44614" y="27999"/>
                    <a:pt x="44614" y="27999"/>
                  </a:cubicBezTo>
                  <a:lnTo>
                    <a:pt x="45281" y="26504"/>
                  </a:lnTo>
                  <a:lnTo>
                    <a:pt x="69178" y="26504"/>
                  </a:lnTo>
                  <a:cubicBezTo>
                    <a:pt x="74933" y="26504"/>
                    <a:pt x="81118" y="20320"/>
                    <a:pt x="81118" y="14564"/>
                  </a:cubicBezTo>
                  <a:lnTo>
                    <a:pt x="81118" y="0"/>
                  </a:lnTo>
                  <a:lnTo>
                    <a:pt x="71864" y="0"/>
                  </a:lnTo>
                  <a:lnTo>
                    <a:pt x="71864" y="8395"/>
                  </a:lnTo>
                  <a:cubicBezTo>
                    <a:pt x="71864" y="14167"/>
                    <a:pt x="68780" y="17251"/>
                    <a:pt x="63009" y="17251"/>
                  </a:cubicBezTo>
                  <a:lnTo>
                    <a:pt x="55647" y="17251"/>
                  </a:lnTo>
                  <a:cubicBezTo>
                    <a:pt x="55918" y="16361"/>
                    <a:pt x="57269" y="17140"/>
                    <a:pt x="57269" y="14564"/>
                  </a:cubicBezTo>
                  <a:lnTo>
                    <a:pt x="57269" y="0"/>
                  </a:lnTo>
                  <a:lnTo>
                    <a:pt x="48016" y="0"/>
                  </a:lnTo>
                  <a:lnTo>
                    <a:pt x="48016" y="8395"/>
                  </a:lnTo>
                  <a:cubicBezTo>
                    <a:pt x="48016" y="13610"/>
                    <a:pt x="45488" y="16233"/>
                    <a:pt x="40750" y="16774"/>
                  </a:cubicBezTo>
                  <a:cubicBezTo>
                    <a:pt x="36012" y="16233"/>
                    <a:pt x="33484" y="13610"/>
                    <a:pt x="33484" y="8395"/>
                  </a:cubicBezTo>
                  <a:lnTo>
                    <a:pt x="33484" y="0"/>
                  </a:lnTo>
                  <a:lnTo>
                    <a:pt x="24247" y="0"/>
                  </a:lnTo>
                  <a:lnTo>
                    <a:pt x="24247" y="14564"/>
                  </a:lnTo>
                  <a:cubicBezTo>
                    <a:pt x="24247" y="17251"/>
                    <a:pt x="25582" y="16361"/>
                    <a:pt x="25869" y="17251"/>
                  </a:cubicBezTo>
                  <a:lnTo>
                    <a:pt x="18094" y="17251"/>
                  </a:lnTo>
                  <a:cubicBezTo>
                    <a:pt x="12339" y="17251"/>
                    <a:pt x="9238" y="14167"/>
                    <a:pt x="9238" y="8395"/>
                  </a:cubicBezTo>
                  <a:lnTo>
                    <a:pt x="92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041275" y="4128625"/>
              <a:ext cx="2061325" cy="254800"/>
            </a:xfrm>
            <a:custGeom>
              <a:avLst/>
              <a:gdLst/>
              <a:ahLst/>
              <a:cxnLst/>
              <a:rect l="l" t="t" r="r" b="b"/>
              <a:pathLst>
                <a:path w="82453" h="10192" extrusionOk="0">
                  <a:moveTo>
                    <a:pt x="0" y="0"/>
                  </a:moveTo>
                  <a:cubicBezTo>
                    <a:pt x="1527" y="4563"/>
                    <a:pt x="5517" y="7807"/>
                    <a:pt x="10239" y="7807"/>
                  </a:cubicBezTo>
                  <a:lnTo>
                    <a:pt x="30511" y="8475"/>
                  </a:lnTo>
                  <a:lnTo>
                    <a:pt x="30511" y="0"/>
                  </a:lnTo>
                  <a:close/>
                  <a:moveTo>
                    <a:pt x="42276" y="0"/>
                  </a:moveTo>
                  <a:cubicBezTo>
                    <a:pt x="42276" y="0"/>
                    <a:pt x="42530" y="4977"/>
                    <a:pt x="43516" y="7759"/>
                  </a:cubicBezTo>
                  <a:cubicBezTo>
                    <a:pt x="44295" y="9985"/>
                    <a:pt x="49971" y="10192"/>
                    <a:pt x="49971" y="10192"/>
                  </a:cubicBezTo>
                  <a:lnTo>
                    <a:pt x="65472" y="9794"/>
                  </a:lnTo>
                  <a:lnTo>
                    <a:pt x="72214" y="7807"/>
                  </a:lnTo>
                  <a:cubicBezTo>
                    <a:pt x="76729" y="6471"/>
                    <a:pt x="80926" y="4563"/>
                    <a:pt x="824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3755125" y="3504175"/>
              <a:ext cx="413800" cy="138350"/>
            </a:xfrm>
            <a:custGeom>
              <a:avLst/>
              <a:gdLst/>
              <a:ahLst/>
              <a:cxnLst/>
              <a:rect l="l" t="t" r="r" b="b"/>
              <a:pathLst>
                <a:path w="16552" h="5534" extrusionOk="0">
                  <a:moveTo>
                    <a:pt x="2418" y="1"/>
                  </a:moveTo>
                  <a:cubicBezTo>
                    <a:pt x="1082" y="1"/>
                    <a:pt x="1" y="1082"/>
                    <a:pt x="1" y="2417"/>
                  </a:cubicBezTo>
                  <a:lnTo>
                    <a:pt x="1" y="3117"/>
                  </a:lnTo>
                  <a:cubicBezTo>
                    <a:pt x="1" y="4468"/>
                    <a:pt x="1082" y="5534"/>
                    <a:pt x="2418" y="5534"/>
                  </a:cubicBezTo>
                  <a:lnTo>
                    <a:pt x="14135" y="5534"/>
                  </a:lnTo>
                  <a:cubicBezTo>
                    <a:pt x="15487" y="5534"/>
                    <a:pt x="16552" y="4468"/>
                    <a:pt x="16552" y="3117"/>
                  </a:cubicBezTo>
                  <a:lnTo>
                    <a:pt x="16552" y="2417"/>
                  </a:lnTo>
                  <a:cubicBezTo>
                    <a:pt x="16552" y="1082"/>
                    <a:pt x="15487" y="1"/>
                    <a:pt x="141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28"/>
          <p:cNvGrpSpPr/>
          <p:nvPr/>
        </p:nvGrpSpPr>
        <p:grpSpPr>
          <a:xfrm>
            <a:off x="5022938" y="999488"/>
            <a:ext cx="3156000" cy="3144525"/>
            <a:chOff x="5109938" y="887125"/>
            <a:chExt cx="3156000" cy="3144525"/>
          </a:xfrm>
        </p:grpSpPr>
        <p:grpSp>
          <p:nvGrpSpPr>
            <p:cNvPr id="294" name="Google Shape;294;p28"/>
            <p:cNvGrpSpPr/>
            <p:nvPr/>
          </p:nvGrpSpPr>
          <p:grpSpPr>
            <a:xfrm>
              <a:off x="5876763" y="887125"/>
              <a:ext cx="1622328" cy="543231"/>
              <a:chOff x="290475" y="1622750"/>
              <a:chExt cx="7053600" cy="2361875"/>
            </a:xfrm>
          </p:grpSpPr>
          <p:sp>
            <p:nvSpPr>
              <p:cNvPr id="295" name="Google Shape;295;p28"/>
              <p:cNvSpPr/>
              <p:nvPr/>
            </p:nvSpPr>
            <p:spPr>
              <a:xfrm>
                <a:off x="290475" y="2413900"/>
                <a:ext cx="799900" cy="770825"/>
              </a:xfrm>
              <a:custGeom>
                <a:avLst/>
                <a:gdLst/>
                <a:ahLst/>
                <a:cxnLst/>
                <a:rect l="l" t="t" r="r" b="b"/>
                <a:pathLst>
                  <a:path w="31996" h="30833" extrusionOk="0">
                    <a:moveTo>
                      <a:pt x="8726" y="1"/>
                    </a:moveTo>
                    <a:cubicBezTo>
                      <a:pt x="7796" y="1"/>
                      <a:pt x="7330" y="1"/>
                      <a:pt x="7330" y="815"/>
                    </a:cubicBezTo>
                    <a:cubicBezTo>
                      <a:pt x="7330" y="1280"/>
                      <a:pt x="7679" y="1280"/>
                      <a:pt x="8494" y="1280"/>
                    </a:cubicBezTo>
                    <a:cubicBezTo>
                      <a:pt x="11286" y="1280"/>
                      <a:pt x="11286" y="1629"/>
                      <a:pt x="11286" y="2095"/>
                    </a:cubicBezTo>
                    <a:cubicBezTo>
                      <a:pt x="11286" y="2327"/>
                      <a:pt x="11170" y="2560"/>
                      <a:pt x="11053" y="3026"/>
                    </a:cubicBezTo>
                    <a:lnTo>
                      <a:pt x="5003" y="27459"/>
                    </a:lnTo>
                    <a:cubicBezTo>
                      <a:pt x="4538" y="29087"/>
                      <a:pt x="4421" y="29553"/>
                      <a:pt x="1280" y="29553"/>
                    </a:cubicBezTo>
                    <a:cubicBezTo>
                      <a:pt x="466" y="29553"/>
                      <a:pt x="0" y="29553"/>
                      <a:pt x="0" y="30367"/>
                    </a:cubicBezTo>
                    <a:cubicBezTo>
                      <a:pt x="0" y="30833"/>
                      <a:pt x="233" y="30833"/>
                      <a:pt x="1164" y="30833"/>
                    </a:cubicBezTo>
                    <a:lnTo>
                      <a:pt x="23852" y="30833"/>
                    </a:lnTo>
                    <a:cubicBezTo>
                      <a:pt x="24899" y="30833"/>
                      <a:pt x="24899" y="30833"/>
                      <a:pt x="25248" y="30135"/>
                    </a:cubicBezTo>
                    <a:lnTo>
                      <a:pt x="29320" y="20361"/>
                    </a:lnTo>
                    <a:cubicBezTo>
                      <a:pt x="29436" y="20245"/>
                      <a:pt x="29553" y="19896"/>
                      <a:pt x="29553" y="19663"/>
                    </a:cubicBezTo>
                    <a:cubicBezTo>
                      <a:pt x="29553" y="19547"/>
                      <a:pt x="29320" y="19314"/>
                      <a:pt x="29087" y="19314"/>
                    </a:cubicBezTo>
                    <a:cubicBezTo>
                      <a:pt x="28971" y="19314"/>
                      <a:pt x="28854" y="19314"/>
                      <a:pt x="28738" y="19431"/>
                    </a:cubicBezTo>
                    <a:cubicBezTo>
                      <a:pt x="28622" y="19547"/>
                      <a:pt x="28622" y="19547"/>
                      <a:pt x="28156" y="20478"/>
                    </a:cubicBezTo>
                    <a:cubicBezTo>
                      <a:pt x="25480" y="26877"/>
                      <a:pt x="23619" y="29553"/>
                      <a:pt x="16289" y="29553"/>
                    </a:cubicBezTo>
                    <a:lnTo>
                      <a:pt x="8726" y="29553"/>
                    </a:lnTo>
                    <a:cubicBezTo>
                      <a:pt x="8261" y="29436"/>
                      <a:pt x="8145" y="29320"/>
                      <a:pt x="8145" y="28971"/>
                    </a:cubicBezTo>
                    <a:cubicBezTo>
                      <a:pt x="8145" y="28738"/>
                      <a:pt x="8261" y="28389"/>
                      <a:pt x="8377" y="28040"/>
                    </a:cubicBezTo>
                    <a:lnTo>
                      <a:pt x="11519" y="15475"/>
                    </a:lnTo>
                    <a:lnTo>
                      <a:pt x="15940" y="15475"/>
                    </a:lnTo>
                    <a:cubicBezTo>
                      <a:pt x="19547" y="15475"/>
                      <a:pt x="19779" y="16289"/>
                      <a:pt x="19779" y="17685"/>
                    </a:cubicBezTo>
                    <a:cubicBezTo>
                      <a:pt x="19779" y="18034"/>
                      <a:pt x="19779" y="18500"/>
                      <a:pt x="19430" y="19896"/>
                    </a:cubicBezTo>
                    <a:cubicBezTo>
                      <a:pt x="19314" y="20012"/>
                      <a:pt x="19314" y="20245"/>
                      <a:pt x="19314" y="20361"/>
                    </a:cubicBezTo>
                    <a:cubicBezTo>
                      <a:pt x="19314" y="20710"/>
                      <a:pt x="19547" y="20827"/>
                      <a:pt x="19779" y="20827"/>
                    </a:cubicBezTo>
                    <a:cubicBezTo>
                      <a:pt x="20245" y="20827"/>
                      <a:pt x="20245" y="20478"/>
                      <a:pt x="20477" y="19896"/>
                    </a:cubicBezTo>
                    <a:lnTo>
                      <a:pt x="23037" y="9308"/>
                    </a:lnTo>
                    <a:cubicBezTo>
                      <a:pt x="23037" y="9076"/>
                      <a:pt x="22804" y="8843"/>
                      <a:pt x="22572" y="8843"/>
                    </a:cubicBezTo>
                    <a:cubicBezTo>
                      <a:pt x="22223" y="8843"/>
                      <a:pt x="22106" y="9076"/>
                      <a:pt x="21990" y="9657"/>
                    </a:cubicBezTo>
                    <a:cubicBezTo>
                      <a:pt x="21059" y="13148"/>
                      <a:pt x="20128" y="14195"/>
                      <a:pt x="16056" y="14195"/>
                    </a:cubicBezTo>
                    <a:lnTo>
                      <a:pt x="11751" y="14195"/>
                    </a:lnTo>
                    <a:lnTo>
                      <a:pt x="14660" y="3026"/>
                    </a:lnTo>
                    <a:cubicBezTo>
                      <a:pt x="15009" y="1513"/>
                      <a:pt x="15125" y="1280"/>
                      <a:pt x="16987" y="1280"/>
                    </a:cubicBezTo>
                    <a:lnTo>
                      <a:pt x="23386" y="1280"/>
                    </a:lnTo>
                    <a:cubicBezTo>
                      <a:pt x="28971" y="1280"/>
                      <a:pt x="30134" y="2793"/>
                      <a:pt x="30134" y="6283"/>
                    </a:cubicBezTo>
                    <a:cubicBezTo>
                      <a:pt x="30134" y="6283"/>
                      <a:pt x="30134" y="7563"/>
                      <a:pt x="30018" y="9076"/>
                    </a:cubicBezTo>
                    <a:cubicBezTo>
                      <a:pt x="29902" y="9308"/>
                      <a:pt x="29902" y="9541"/>
                      <a:pt x="29902" y="9657"/>
                    </a:cubicBezTo>
                    <a:cubicBezTo>
                      <a:pt x="29902" y="10006"/>
                      <a:pt x="30134" y="10123"/>
                      <a:pt x="30367" y="10123"/>
                    </a:cubicBezTo>
                    <a:cubicBezTo>
                      <a:pt x="30716" y="10123"/>
                      <a:pt x="30832" y="9890"/>
                      <a:pt x="30949" y="9076"/>
                    </a:cubicBezTo>
                    <a:lnTo>
                      <a:pt x="31880" y="1164"/>
                    </a:lnTo>
                    <a:cubicBezTo>
                      <a:pt x="31880" y="1048"/>
                      <a:pt x="31996" y="582"/>
                      <a:pt x="31996" y="466"/>
                    </a:cubicBezTo>
                    <a:cubicBezTo>
                      <a:pt x="31996" y="1"/>
                      <a:pt x="31647" y="1"/>
                      <a:pt x="30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8"/>
              <p:cNvSpPr/>
              <p:nvPr/>
            </p:nvSpPr>
            <p:spPr>
              <a:xfrm>
                <a:off x="1491750" y="2783300"/>
                <a:ext cx="70975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9658" extrusionOk="0">
                    <a:moveTo>
                      <a:pt x="1513" y="1"/>
                    </a:moveTo>
                    <a:cubicBezTo>
                      <a:pt x="699" y="1"/>
                      <a:pt x="1" y="1"/>
                      <a:pt x="1" y="815"/>
                    </a:cubicBezTo>
                    <a:cubicBezTo>
                      <a:pt x="1" y="1513"/>
                      <a:pt x="699" y="1513"/>
                      <a:pt x="1397" y="1513"/>
                    </a:cubicBezTo>
                    <a:lnTo>
                      <a:pt x="26994" y="1513"/>
                    </a:lnTo>
                    <a:cubicBezTo>
                      <a:pt x="27692" y="1513"/>
                      <a:pt x="28390" y="1513"/>
                      <a:pt x="28390" y="815"/>
                    </a:cubicBezTo>
                    <a:cubicBezTo>
                      <a:pt x="28390" y="1"/>
                      <a:pt x="27575" y="1"/>
                      <a:pt x="26877" y="1"/>
                    </a:cubicBezTo>
                    <a:close/>
                    <a:moveTo>
                      <a:pt x="1397" y="8029"/>
                    </a:moveTo>
                    <a:cubicBezTo>
                      <a:pt x="699" y="8029"/>
                      <a:pt x="1" y="8029"/>
                      <a:pt x="1" y="8843"/>
                    </a:cubicBezTo>
                    <a:cubicBezTo>
                      <a:pt x="1" y="9657"/>
                      <a:pt x="699" y="9657"/>
                      <a:pt x="1513" y="9657"/>
                    </a:cubicBezTo>
                    <a:lnTo>
                      <a:pt x="26877" y="9657"/>
                    </a:lnTo>
                    <a:cubicBezTo>
                      <a:pt x="27575" y="9657"/>
                      <a:pt x="28390" y="9657"/>
                      <a:pt x="28390" y="8843"/>
                    </a:cubicBezTo>
                    <a:cubicBezTo>
                      <a:pt x="28390" y="8029"/>
                      <a:pt x="27692" y="8029"/>
                      <a:pt x="26994" y="802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8"/>
              <p:cNvSpPr/>
              <p:nvPr/>
            </p:nvSpPr>
            <p:spPr>
              <a:xfrm>
                <a:off x="2710500" y="1646000"/>
                <a:ext cx="759200" cy="79700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31880" extrusionOk="0">
                    <a:moveTo>
                      <a:pt x="1862" y="1"/>
                    </a:moveTo>
                    <a:cubicBezTo>
                      <a:pt x="1513" y="1"/>
                      <a:pt x="1048" y="1"/>
                      <a:pt x="1048" y="932"/>
                    </a:cubicBezTo>
                    <a:cubicBezTo>
                      <a:pt x="1048" y="1281"/>
                      <a:pt x="1280" y="1281"/>
                      <a:pt x="2211" y="1281"/>
                    </a:cubicBezTo>
                    <a:cubicBezTo>
                      <a:pt x="4887" y="1281"/>
                      <a:pt x="4887" y="1746"/>
                      <a:pt x="4887" y="2211"/>
                    </a:cubicBezTo>
                    <a:cubicBezTo>
                      <a:pt x="4887" y="2444"/>
                      <a:pt x="4538" y="3724"/>
                      <a:pt x="4422" y="4538"/>
                    </a:cubicBezTo>
                    <a:lnTo>
                      <a:pt x="466" y="20362"/>
                    </a:lnTo>
                    <a:cubicBezTo>
                      <a:pt x="233" y="20943"/>
                      <a:pt x="1" y="22107"/>
                      <a:pt x="1" y="23387"/>
                    </a:cubicBezTo>
                    <a:cubicBezTo>
                      <a:pt x="1" y="28273"/>
                      <a:pt x="3607" y="31880"/>
                      <a:pt x="8494" y="31880"/>
                    </a:cubicBezTo>
                    <a:cubicBezTo>
                      <a:pt x="13148" y="31880"/>
                      <a:pt x="18151" y="28273"/>
                      <a:pt x="20478" y="22572"/>
                    </a:cubicBezTo>
                    <a:cubicBezTo>
                      <a:pt x="20827" y="21758"/>
                      <a:pt x="21176" y="20129"/>
                      <a:pt x="21525" y="18965"/>
                    </a:cubicBezTo>
                    <a:cubicBezTo>
                      <a:pt x="21990" y="17337"/>
                      <a:pt x="22921" y="13381"/>
                      <a:pt x="23154" y="12101"/>
                    </a:cubicBezTo>
                    <a:lnTo>
                      <a:pt x="24899" y="5353"/>
                    </a:lnTo>
                    <a:cubicBezTo>
                      <a:pt x="25481" y="3026"/>
                      <a:pt x="25830" y="1513"/>
                      <a:pt x="29902" y="1281"/>
                    </a:cubicBezTo>
                    <a:cubicBezTo>
                      <a:pt x="30251" y="1281"/>
                      <a:pt x="30367" y="932"/>
                      <a:pt x="30367" y="466"/>
                    </a:cubicBezTo>
                    <a:cubicBezTo>
                      <a:pt x="30367" y="1"/>
                      <a:pt x="30018" y="1"/>
                      <a:pt x="29786" y="1"/>
                    </a:cubicBezTo>
                    <a:cubicBezTo>
                      <a:pt x="29204" y="1"/>
                      <a:pt x="28389" y="117"/>
                      <a:pt x="27691" y="117"/>
                    </a:cubicBezTo>
                    <a:lnTo>
                      <a:pt x="25597" y="117"/>
                    </a:lnTo>
                    <a:cubicBezTo>
                      <a:pt x="22805" y="117"/>
                      <a:pt x="21292" y="1"/>
                      <a:pt x="21292" y="1"/>
                    </a:cubicBezTo>
                    <a:cubicBezTo>
                      <a:pt x="21060" y="1"/>
                      <a:pt x="20478" y="1"/>
                      <a:pt x="20478" y="932"/>
                    </a:cubicBezTo>
                    <a:cubicBezTo>
                      <a:pt x="20478" y="1281"/>
                      <a:pt x="20827" y="1281"/>
                      <a:pt x="21176" y="1281"/>
                    </a:cubicBezTo>
                    <a:cubicBezTo>
                      <a:pt x="23852" y="1397"/>
                      <a:pt x="24085" y="2444"/>
                      <a:pt x="24085" y="3259"/>
                    </a:cubicBezTo>
                    <a:cubicBezTo>
                      <a:pt x="24085" y="3724"/>
                      <a:pt x="24085" y="3840"/>
                      <a:pt x="23852" y="4422"/>
                    </a:cubicBezTo>
                    <a:lnTo>
                      <a:pt x="19896" y="20478"/>
                    </a:lnTo>
                    <a:cubicBezTo>
                      <a:pt x="18267" y="26877"/>
                      <a:pt x="13032" y="30600"/>
                      <a:pt x="8727" y="30600"/>
                    </a:cubicBezTo>
                    <a:cubicBezTo>
                      <a:pt x="5469" y="30600"/>
                      <a:pt x="3258" y="28390"/>
                      <a:pt x="3258" y="24666"/>
                    </a:cubicBezTo>
                    <a:cubicBezTo>
                      <a:pt x="3258" y="24434"/>
                      <a:pt x="3258" y="23154"/>
                      <a:pt x="3724" y="21176"/>
                    </a:cubicBezTo>
                    <a:lnTo>
                      <a:pt x="8261" y="3375"/>
                    </a:lnTo>
                    <a:cubicBezTo>
                      <a:pt x="8610" y="1746"/>
                      <a:pt x="8727" y="1281"/>
                      <a:pt x="11984" y="1281"/>
                    </a:cubicBezTo>
                    <a:cubicBezTo>
                      <a:pt x="12799" y="1281"/>
                      <a:pt x="13148" y="1281"/>
                      <a:pt x="13148" y="466"/>
                    </a:cubicBezTo>
                    <a:cubicBezTo>
                      <a:pt x="13148" y="1"/>
                      <a:pt x="12799" y="1"/>
                      <a:pt x="12566" y="1"/>
                    </a:cubicBezTo>
                    <a:cubicBezTo>
                      <a:pt x="11752" y="1"/>
                      <a:pt x="10705" y="117"/>
                      <a:pt x="9890" y="117"/>
                    </a:cubicBezTo>
                    <a:lnTo>
                      <a:pt x="4538" y="117"/>
                    </a:lnTo>
                    <a:cubicBezTo>
                      <a:pt x="3724" y="117"/>
                      <a:pt x="2793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3559850" y="1622750"/>
                <a:ext cx="767900" cy="820250"/>
              </a:xfrm>
              <a:custGeom>
                <a:avLst/>
                <a:gdLst/>
                <a:ahLst/>
                <a:cxnLst/>
                <a:rect l="l" t="t" r="r" b="b"/>
                <a:pathLst>
                  <a:path w="30716" h="32810" extrusionOk="0">
                    <a:moveTo>
                      <a:pt x="19197" y="1047"/>
                    </a:moveTo>
                    <a:cubicBezTo>
                      <a:pt x="23153" y="1047"/>
                      <a:pt x="27109" y="3839"/>
                      <a:pt x="27109" y="10471"/>
                    </a:cubicBezTo>
                    <a:cubicBezTo>
                      <a:pt x="27109" y="14427"/>
                      <a:pt x="25364" y="20710"/>
                      <a:pt x="22339" y="25015"/>
                    </a:cubicBezTo>
                    <a:cubicBezTo>
                      <a:pt x="18965" y="29669"/>
                      <a:pt x="14893" y="31763"/>
                      <a:pt x="11519" y="31763"/>
                    </a:cubicBezTo>
                    <a:cubicBezTo>
                      <a:pt x="7795" y="31763"/>
                      <a:pt x="3840" y="29087"/>
                      <a:pt x="3840" y="21990"/>
                    </a:cubicBezTo>
                    <a:cubicBezTo>
                      <a:pt x="3840" y="17918"/>
                      <a:pt x="5352" y="11169"/>
                      <a:pt x="9075" y="6632"/>
                    </a:cubicBezTo>
                    <a:cubicBezTo>
                      <a:pt x="12333" y="2676"/>
                      <a:pt x="16172" y="1047"/>
                      <a:pt x="19197" y="1047"/>
                    </a:cubicBezTo>
                    <a:close/>
                    <a:moveTo>
                      <a:pt x="19430" y="0"/>
                    </a:moveTo>
                    <a:cubicBezTo>
                      <a:pt x="9773" y="0"/>
                      <a:pt x="0" y="10471"/>
                      <a:pt x="0" y="20826"/>
                    </a:cubicBezTo>
                    <a:cubicBezTo>
                      <a:pt x="0" y="27923"/>
                      <a:pt x="4654" y="32810"/>
                      <a:pt x="11286" y="32810"/>
                    </a:cubicBezTo>
                    <a:cubicBezTo>
                      <a:pt x="20710" y="32810"/>
                      <a:pt x="30716" y="22920"/>
                      <a:pt x="30716" y="12100"/>
                    </a:cubicBezTo>
                    <a:cubicBezTo>
                      <a:pt x="30716" y="4538"/>
                      <a:pt x="25829" y="0"/>
                      <a:pt x="19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2634875" y="2879300"/>
                <a:ext cx="17481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1862" extrusionOk="0">
                    <a:moveTo>
                      <a:pt x="1" y="0"/>
                    </a:moveTo>
                    <a:lnTo>
                      <a:pt x="1" y="1862"/>
                    </a:lnTo>
                    <a:lnTo>
                      <a:pt x="69926" y="1862"/>
                    </a:lnTo>
                    <a:lnTo>
                      <a:pt x="6992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2695950" y="3193425"/>
                <a:ext cx="756300" cy="767925"/>
              </a:xfrm>
              <a:custGeom>
                <a:avLst/>
                <a:gdLst/>
                <a:ahLst/>
                <a:cxnLst/>
                <a:rect l="l" t="t" r="r" b="b"/>
                <a:pathLst>
                  <a:path w="30252" h="30717" extrusionOk="0">
                    <a:moveTo>
                      <a:pt x="4306" y="1"/>
                    </a:moveTo>
                    <a:cubicBezTo>
                      <a:pt x="3259" y="1"/>
                      <a:pt x="3142" y="117"/>
                      <a:pt x="2910" y="931"/>
                    </a:cubicBezTo>
                    <a:lnTo>
                      <a:pt x="117" y="9076"/>
                    </a:lnTo>
                    <a:cubicBezTo>
                      <a:pt x="117" y="9192"/>
                      <a:pt x="1" y="9657"/>
                      <a:pt x="1" y="9657"/>
                    </a:cubicBezTo>
                    <a:cubicBezTo>
                      <a:pt x="1" y="9890"/>
                      <a:pt x="117" y="10123"/>
                      <a:pt x="466" y="10123"/>
                    </a:cubicBezTo>
                    <a:cubicBezTo>
                      <a:pt x="815" y="10123"/>
                      <a:pt x="815" y="10007"/>
                      <a:pt x="1048" y="9308"/>
                    </a:cubicBezTo>
                    <a:cubicBezTo>
                      <a:pt x="2910" y="3840"/>
                      <a:pt x="3840" y="1397"/>
                      <a:pt x="9890" y="1397"/>
                    </a:cubicBezTo>
                    <a:lnTo>
                      <a:pt x="12915" y="1397"/>
                    </a:lnTo>
                    <a:cubicBezTo>
                      <a:pt x="14079" y="1397"/>
                      <a:pt x="14544" y="1397"/>
                      <a:pt x="14544" y="1862"/>
                    </a:cubicBezTo>
                    <a:cubicBezTo>
                      <a:pt x="14544" y="1979"/>
                      <a:pt x="14544" y="2095"/>
                      <a:pt x="14312" y="2909"/>
                    </a:cubicBezTo>
                    <a:lnTo>
                      <a:pt x="8145" y="27226"/>
                    </a:lnTo>
                    <a:cubicBezTo>
                      <a:pt x="7796" y="28971"/>
                      <a:pt x="7680" y="29437"/>
                      <a:pt x="2910" y="29437"/>
                    </a:cubicBezTo>
                    <a:cubicBezTo>
                      <a:pt x="1746" y="29437"/>
                      <a:pt x="1397" y="29437"/>
                      <a:pt x="1397" y="30251"/>
                    </a:cubicBezTo>
                    <a:cubicBezTo>
                      <a:pt x="1397" y="30716"/>
                      <a:pt x="1862" y="30716"/>
                      <a:pt x="2095" y="30716"/>
                    </a:cubicBezTo>
                    <a:cubicBezTo>
                      <a:pt x="3259" y="30716"/>
                      <a:pt x="4422" y="30600"/>
                      <a:pt x="5586" y="30600"/>
                    </a:cubicBezTo>
                    <a:lnTo>
                      <a:pt x="12683" y="30600"/>
                    </a:lnTo>
                    <a:cubicBezTo>
                      <a:pt x="13730" y="30600"/>
                      <a:pt x="15010" y="30716"/>
                      <a:pt x="16173" y="30716"/>
                    </a:cubicBezTo>
                    <a:cubicBezTo>
                      <a:pt x="16639" y="30716"/>
                      <a:pt x="17104" y="30716"/>
                      <a:pt x="17104" y="29902"/>
                    </a:cubicBezTo>
                    <a:cubicBezTo>
                      <a:pt x="17104" y="29437"/>
                      <a:pt x="16755" y="29437"/>
                      <a:pt x="15591" y="29437"/>
                    </a:cubicBezTo>
                    <a:cubicBezTo>
                      <a:pt x="11519" y="29437"/>
                      <a:pt x="11519" y="28971"/>
                      <a:pt x="11519" y="28389"/>
                    </a:cubicBezTo>
                    <a:cubicBezTo>
                      <a:pt x="11519" y="28273"/>
                      <a:pt x="11519" y="27924"/>
                      <a:pt x="11636" y="27226"/>
                    </a:cubicBezTo>
                    <a:lnTo>
                      <a:pt x="17802" y="3142"/>
                    </a:lnTo>
                    <a:cubicBezTo>
                      <a:pt x="18035" y="1979"/>
                      <a:pt x="18151" y="1630"/>
                      <a:pt x="18849" y="1397"/>
                    </a:cubicBezTo>
                    <a:lnTo>
                      <a:pt x="21642" y="1397"/>
                    </a:lnTo>
                    <a:cubicBezTo>
                      <a:pt x="26179" y="1397"/>
                      <a:pt x="28273" y="1513"/>
                      <a:pt x="28273" y="5120"/>
                    </a:cubicBezTo>
                    <a:cubicBezTo>
                      <a:pt x="28273" y="5702"/>
                      <a:pt x="28041" y="7447"/>
                      <a:pt x="27808" y="9192"/>
                    </a:cubicBezTo>
                    <a:lnTo>
                      <a:pt x="27808" y="9657"/>
                    </a:lnTo>
                    <a:cubicBezTo>
                      <a:pt x="27808" y="9890"/>
                      <a:pt x="27924" y="10123"/>
                      <a:pt x="28157" y="10123"/>
                    </a:cubicBezTo>
                    <a:cubicBezTo>
                      <a:pt x="28622" y="10123"/>
                      <a:pt x="28622" y="9890"/>
                      <a:pt x="28855" y="9192"/>
                    </a:cubicBezTo>
                    <a:lnTo>
                      <a:pt x="30135" y="1164"/>
                    </a:lnTo>
                    <a:cubicBezTo>
                      <a:pt x="30251" y="815"/>
                      <a:pt x="30251" y="699"/>
                      <a:pt x="30251" y="582"/>
                    </a:cubicBezTo>
                    <a:cubicBezTo>
                      <a:pt x="30251" y="1"/>
                      <a:pt x="29902" y="1"/>
                      <a:pt x="28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3524925" y="3164350"/>
                <a:ext cx="767925" cy="820275"/>
              </a:xfrm>
              <a:custGeom>
                <a:avLst/>
                <a:gdLst/>
                <a:ahLst/>
                <a:cxnLst/>
                <a:rect l="l" t="t" r="r" b="b"/>
                <a:pathLst>
                  <a:path w="30717" h="32811" extrusionOk="0">
                    <a:moveTo>
                      <a:pt x="19315" y="1047"/>
                    </a:moveTo>
                    <a:cubicBezTo>
                      <a:pt x="23270" y="1047"/>
                      <a:pt x="27110" y="3956"/>
                      <a:pt x="27110" y="10471"/>
                    </a:cubicBezTo>
                    <a:cubicBezTo>
                      <a:pt x="27110" y="14427"/>
                      <a:pt x="25365" y="20710"/>
                      <a:pt x="22340" y="25015"/>
                    </a:cubicBezTo>
                    <a:cubicBezTo>
                      <a:pt x="19082" y="29669"/>
                      <a:pt x="14893" y="31763"/>
                      <a:pt x="11519" y="31763"/>
                    </a:cubicBezTo>
                    <a:cubicBezTo>
                      <a:pt x="7913" y="31763"/>
                      <a:pt x="3957" y="29087"/>
                      <a:pt x="3957" y="21990"/>
                    </a:cubicBezTo>
                    <a:cubicBezTo>
                      <a:pt x="3957" y="17918"/>
                      <a:pt x="5469" y="11170"/>
                      <a:pt x="9076" y="6632"/>
                    </a:cubicBezTo>
                    <a:cubicBezTo>
                      <a:pt x="12450" y="2676"/>
                      <a:pt x="16290" y="1047"/>
                      <a:pt x="19315" y="1047"/>
                    </a:cubicBezTo>
                    <a:close/>
                    <a:moveTo>
                      <a:pt x="19547" y="0"/>
                    </a:moveTo>
                    <a:cubicBezTo>
                      <a:pt x="9774" y="0"/>
                      <a:pt x="1" y="10471"/>
                      <a:pt x="1" y="20943"/>
                    </a:cubicBezTo>
                    <a:cubicBezTo>
                      <a:pt x="1" y="28040"/>
                      <a:pt x="4771" y="32810"/>
                      <a:pt x="11287" y="32810"/>
                    </a:cubicBezTo>
                    <a:cubicBezTo>
                      <a:pt x="20827" y="32810"/>
                      <a:pt x="30717" y="22921"/>
                      <a:pt x="30717" y="12100"/>
                    </a:cubicBezTo>
                    <a:cubicBezTo>
                      <a:pt x="30717" y="4538"/>
                      <a:pt x="25830" y="0"/>
                      <a:pt x="19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865850" y="2629150"/>
                <a:ext cx="546850" cy="546850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1874" extrusionOk="0">
                    <a:moveTo>
                      <a:pt x="931" y="0"/>
                    </a:moveTo>
                    <a:cubicBezTo>
                      <a:pt x="466" y="0"/>
                      <a:pt x="0" y="466"/>
                      <a:pt x="0" y="931"/>
                    </a:cubicBezTo>
                    <a:cubicBezTo>
                      <a:pt x="0" y="1280"/>
                      <a:pt x="117" y="1280"/>
                      <a:pt x="582" y="1862"/>
                    </a:cubicBezTo>
                    <a:lnTo>
                      <a:pt x="9657" y="10937"/>
                    </a:lnTo>
                    <a:lnTo>
                      <a:pt x="582" y="20012"/>
                    </a:lnTo>
                    <a:cubicBezTo>
                      <a:pt x="117" y="20477"/>
                      <a:pt x="0" y="20594"/>
                      <a:pt x="0" y="20943"/>
                    </a:cubicBezTo>
                    <a:cubicBezTo>
                      <a:pt x="0" y="21408"/>
                      <a:pt x="466" y="21874"/>
                      <a:pt x="931" y="21874"/>
                    </a:cubicBezTo>
                    <a:cubicBezTo>
                      <a:pt x="1280" y="21874"/>
                      <a:pt x="1396" y="21757"/>
                      <a:pt x="1862" y="21175"/>
                    </a:cubicBezTo>
                    <a:lnTo>
                      <a:pt x="10937" y="12217"/>
                    </a:lnTo>
                    <a:lnTo>
                      <a:pt x="20245" y="21525"/>
                    </a:lnTo>
                    <a:cubicBezTo>
                      <a:pt x="20361" y="21641"/>
                      <a:pt x="20710" y="21874"/>
                      <a:pt x="20943" y="21874"/>
                    </a:cubicBezTo>
                    <a:cubicBezTo>
                      <a:pt x="21525" y="21874"/>
                      <a:pt x="21874" y="21408"/>
                      <a:pt x="21874" y="20943"/>
                    </a:cubicBezTo>
                    <a:cubicBezTo>
                      <a:pt x="21874" y="20826"/>
                      <a:pt x="21874" y="20710"/>
                      <a:pt x="21757" y="20477"/>
                    </a:cubicBezTo>
                    <a:cubicBezTo>
                      <a:pt x="21757" y="20361"/>
                      <a:pt x="14544" y="13264"/>
                      <a:pt x="12217" y="10937"/>
                    </a:cubicBezTo>
                    <a:lnTo>
                      <a:pt x="20477" y="2676"/>
                    </a:lnTo>
                    <a:cubicBezTo>
                      <a:pt x="20710" y="2327"/>
                      <a:pt x="21408" y="1745"/>
                      <a:pt x="21641" y="1513"/>
                    </a:cubicBezTo>
                    <a:cubicBezTo>
                      <a:pt x="21757" y="1396"/>
                      <a:pt x="21874" y="1280"/>
                      <a:pt x="21874" y="931"/>
                    </a:cubicBezTo>
                    <a:cubicBezTo>
                      <a:pt x="21874" y="466"/>
                      <a:pt x="21525" y="0"/>
                      <a:pt x="20943" y="0"/>
                    </a:cubicBezTo>
                    <a:cubicBezTo>
                      <a:pt x="20594" y="0"/>
                      <a:pt x="20477" y="233"/>
                      <a:pt x="19896" y="698"/>
                    </a:cubicBezTo>
                    <a:lnTo>
                      <a:pt x="10937" y="9657"/>
                    </a:lnTo>
                    <a:lnTo>
                      <a:pt x="1862" y="698"/>
                    </a:lnTo>
                    <a:cubicBezTo>
                      <a:pt x="1396" y="117"/>
                      <a:pt x="1280" y="0"/>
                      <a:pt x="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5930425" y="2437175"/>
                <a:ext cx="334525" cy="747550"/>
              </a:xfrm>
              <a:custGeom>
                <a:avLst/>
                <a:gdLst/>
                <a:ahLst/>
                <a:cxnLst/>
                <a:rect l="l" t="t" r="r" b="b"/>
                <a:pathLst>
                  <a:path w="13381" h="29902" extrusionOk="0">
                    <a:moveTo>
                      <a:pt x="7447" y="0"/>
                    </a:moveTo>
                    <a:cubicBezTo>
                      <a:pt x="5702" y="2095"/>
                      <a:pt x="3026" y="2793"/>
                      <a:pt x="466" y="2909"/>
                    </a:cubicBezTo>
                    <a:cubicBezTo>
                      <a:pt x="350" y="2909"/>
                      <a:pt x="117" y="2909"/>
                      <a:pt x="0" y="3025"/>
                    </a:cubicBezTo>
                    <a:cubicBezTo>
                      <a:pt x="0" y="3025"/>
                      <a:pt x="0" y="3142"/>
                      <a:pt x="0" y="4072"/>
                    </a:cubicBezTo>
                    <a:cubicBezTo>
                      <a:pt x="1397" y="4072"/>
                      <a:pt x="3724" y="3840"/>
                      <a:pt x="5585" y="2793"/>
                    </a:cubicBezTo>
                    <a:lnTo>
                      <a:pt x="5585" y="26644"/>
                    </a:lnTo>
                    <a:cubicBezTo>
                      <a:pt x="5585" y="28156"/>
                      <a:pt x="5469" y="28738"/>
                      <a:pt x="1629" y="28738"/>
                    </a:cubicBezTo>
                    <a:lnTo>
                      <a:pt x="233" y="28738"/>
                    </a:lnTo>
                    <a:lnTo>
                      <a:pt x="233" y="29902"/>
                    </a:lnTo>
                    <a:cubicBezTo>
                      <a:pt x="2444" y="29902"/>
                      <a:pt x="4654" y="29785"/>
                      <a:pt x="6865" y="29785"/>
                    </a:cubicBezTo>
                    <a:cubicBezTo>
                      <a:pt x="8959" y="29785"/>
                      <a:pt x="11286" y="29902"/>
                      <a:pt x="13380" y="29902"/>
                    </a:cubicBezTo>
                    <a:lnTo>
                      <a:pt x="13380" y="28738"/>
                    </a:lnTo>
                    <a:lnTo>
                      <a:pt x="12101" y="28738"/>
                    </a:lnTo>
                    <a:cubicBezTo>
                      <a:pt x="8145" y="28738"/>
                      <a:pt x="8145" y="28273"/>
                      <a:pt x="8145" y="26644"/>
                    </a:cubicBezTo>
                    <a:lnTo>
                      <a:pt x="8145" y="1047"/>
                    </a:lnTo>
                    <a:cubicBezTo>
                      <a:pt x="8145" y="0"/>
                      <a:pt x="8028" y="0"/>
                      <a:pt x="7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6392900" y="2437175"/>
                <a:ext cx="433425" cy="765000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30600" extrusionOk="0">
                    <a:moveTo>
                      <a:pt x="8727" y="698"/>
                    </a:moveTo>
                    <a:cubicBezTo>
                      <a:pt x="10588" y="698"/>
                      <a:pt x="12915" y="1978"/>
                      <a:pt x="13846" y="5701"/>
                    </a:cubicBezTo>
                    <a:cubicBezTo>
                      <a:pt x="14428" y="8261"/>
                      <a:pt x="14428" y="11286"/>
                      <a:pt x="14428" y="14893"/>
                    </a:cubicBezTo>
                    <a:cubicBezTo>
                      <a:pt x="14428" y="17801"/>
                      <a:pt x="14428" y="21408"/>
                      <a:pt x="13846" y="24084"/>
                    </a:cubicBezTo>
                    <a:cubicBezTo>
                      <a:pt x="12915" y="29087"/>
                      <a:pt x="10239" y="29902"/>
                      <a:pt x="8727" y="29902"/>
                    </a:cubicBezTo>
                    <a:cubicBezTo>
                      <a:pt x="5818" y="29902"/>
                      <a:pt x="4073" y="27458"/>
                      <a:pt x="3375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1" y="5701"/>
                    </a:cubicBezTo>
                    <a:cubicBezTo>
                      <a:pt x="4422" y="1862"/>
                      <a:pt x="6865" y="698"/>
                      <a:pt x="8727" y="698"/>
                    </a:cubicBezTo>
                    <a:close/>
                    <a:moveTo>
                      <a:pt x="8727" y="0"/>
                    </a:moveTo>
                    <a:cubicBezTo>
                      <a:pt x="6516" y="0"/>
                      <a:pt x="3724" y="1047"/>
                      <a:pt x="1979" y="4305"/>
                    </a:cubicBezTo>
                    <a:cubicBezTo>
                      <a:pt x="233" y="7679"/>
                      <a:pt x="1" y="11868"/>
                      <a:pt x="1" y="15358"/>
                    </a:cubicBezTo>
                    <a:cubicBezTo>
                      <a:pt x="1" y="17918"/>
                      <a:pt x="117" y="21874"/>
                      <a:pt x="1513" y="25364"/>
                    </a:cubicBezTo>
                    <a:cubicBezTo>
                      <a:pt x="3375" y="30018"/>
                      <a:pt x="6865" y="30600"/>
                      <a:pt x="8727" y="30600"/>
                    </a:cubicBezTo>
                    <a:cubicBezTo>
                      <a:pt x="10821" y="30600"/>
                      <a:pt x="13963" y="29785"/>
                      <a:pt x="15824" y="25480"/>
                    </a:cubicBezTo>
                    <a:cubicBezTo>
                      <a:pt x="17104" y="22339"/>
                      <a:pt x="17337" y="18732"/>
                      <a:pt x="17337" y="15358"/>
                    </a:cubicBezTo>
                    <a:cubicBezTo>
                      <a:pt x="17337" y="12682"/>
                      <a:pt x="17337" y="7912"/>
                      <a:pt x="15359" y="4305"/>
                    </a:cubicBezTo>
                    <a:cubicBezTo>
                      <a:pt x="13730" y="1164"/>
                      <a:pt x="11054" y="0"/>
                      <a:pt x="8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6913575" y="2437175"/>
                <a:ext cx="430500" cy="765000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30600" extrusionOk="0">
                    <a:moveTo>
                      <a:pt x="8610" y="698"/>
                    </a:moveTo>
                    <a:cubicBezTo>
                      <a:pt x="10471" y="698"/>
                      <a:pt x="12915" y="1978"/>
                      <a:pt x="13729" y="5701"/>
                    </a:cubicBezTo>
                    <a:cubicBezTo>
                      <a:pt x="14311" y="8261"/>
                      <a:pt x="14427" y="11286"/>
                      <a:pt x="14427" y="14893"/>
                    </a:cubicBezTo>
                    <a:cubicBezTo>
                      <a:pt x="14427" y="17801"/>
                      <a:pt x="14427" y="21408"/>
                      <a:pt x="13845" y="24084"/>
                    </a:cubicBezTo>
                    <a:cubicBezTo>
                      <a:pt x="12915" y="29087"/>
                      <a:pt x="10239" y="29902"/>
                      <a:pt x="8610" y="29902"/>
                    </a:cubicBezTo>
                    <a:cubicBezTo>
                      <a:pt x="5701" y="29902"/>
                      <a:pt x="3956" y="27458"/>
                      <a:pt x="3374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0" y="5701"/>
                    </a:cubicBezTo>
                    <a:cubicBezTo>
                      <a:pt x="4305" y="1862"/>
                      <a:pt x="6865" y="698"/>
                      <a:pt x="8610" y="698"/>
                    </a:cubicBezTo>
                    <a:close/>
                    <a:moveTo>
                      <a:pt x="8610" y="0"/>
                    </a:moveTo>
                    <a:cubicBezTo>
                      <a:pt x="6399" y="0"/>
                      <a:pt x="3723" y="1047"/>
                      <a:pt x="1978" y="4305"/>
                    </a:cubicBezTo>
                    <a:cubicBezTo>
                      <a:pt x="116" y="7679"/>
                      <a:pt x="0" y="11868"/>
                      <a:pt x="0" y="15358"/>
                    </a:cubicBezTo>
                    <a:cubicBezTo>
                      <a:pt x="0" y="17918"/>
                      <a:pt x="0" y="21874"/>
                      <a:pt x="1396" y="25364"/>
                    </a:cubicBezTo>
                    <a:cubicBezTo>
                      <a:pt x="3374" y="30018"/>
                      <a:pt x="6865" y="30600"/>
                      <a:pt x="8610" y="30600"/>
                    </a:cubicBezTo>
                    <a:cubicBezTo>
                      <a:pt x="10704" y="30600"/>
                      <a:pt x="13845" y="29785"/>
                      <a:pt x="15707" y="25480"/>
                    </a:cubicBezTo>
                    <a:cubicBezTo>
                      <a:pt x="17103" y="22339"/>
                      <a:pt x="17219" y="18732"/>
                      <a:pt x="17219" y="15358"/>
                    </a:cubicBezTo>
                    <a:cubicBezTo>
                      <a:pt x="17219" y="12682"/>
                      <a:pt x="17219" y="7912"/>
                      <a:pt x="15358" y="4305"/>
                    </a:cubicBezTo>
                    <a:cubicBezTo>
                      <a:pt x="13613" y="1164"/>
                      <a:pt x="10937" y="0"/>
                      <a:pt x="8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28"/>
            <p:cNvSpPr txBox="1"/>
            <p:nvPr/>
          </p:nvSpPr>
          <p:spPr>
            <a:xfrm>
              <a:off x="5109938" y="1645750"/>
              <a:ext cx="3156000" cy="23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engine converts most of its 30 kJ of chemical energy into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useful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kinetic energy. 5 kJ of energy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lost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heat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Calculate the efficiency of this engine.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Useful energy output = 30 - 5 = 25 kJ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Total energy output = 30 kJ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25 ÷ 30 = 0.83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0.83 × 100 =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83%</a:t>
              </a:r>
              <a:endParaRPr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E3A0CB1-2793-4771-9411-966DEA634BD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C8AFF25-D3A2-96B1-5353-C09E73C0A37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79BE-B110-4C5A-B0FC-F02AA7EA6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8AD7F4-103B-D5F6-4B0C-7713662C8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Examples of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5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a variety of everyday and scientific devices and situations, explaining the transfer of the input energy in terms of the above relationship, including their representation by Sankey diagrams.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a number of examples that demonstrate energy transfer: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bunsen burner heating up a beaker.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bat hitting a ball.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electric car.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14" name="Google Shape;314;p29"/>
          <p:cNvGrpSpPr/>
          <p:nvPr/>
        </p:nvGrpSpPr>
        <p:grpSpPr>
          <a:xfrm>
            <a:off x="5040663" y="1259638"/>
            <a:ext cx="3395963" cy="3309238"/>
            <a:chOff x="5040663" y="1259638"/>
            <a:chExt cx="3395963" cy="3309238"/>
          </a:xfrm>
        </p:grpSpPr>
        <p:grpSp>
          <p:nvGrpSpPr>
            <p:cNvPr id="315" name="Google Shape;315;p29"/>
            <p:cNvGrpSpPr/>
            <p:nvPr/>
          </p:nvGrpSpPr>
          <p:grpSpPr>
            <a:xfrm>
              <a:off x="5756950" y="1259637"/>
              <a:ext cx="1217334" cy="2455820"/>
              <a:chOff x="5559200" y="986325"/>
              <a:chExt cx="1790198" cy="3611500"/>
            </a:xfrm>
          </p:grpSpPr>
          <p:sp>
            <p:nvSpPr>
              <p:cNvPr id="316" name="Google Shape;316;p29"/>
              <p:cNvSpPr/>
              <p:nvPr/>
            </p:nvSpPr>
            <p:spPr>
              <a:xfrm>
                <a:off x="5559200" y="2989675"/>
                <a:ext cx="1790198" cy="1608150"/>
              </a:xfrm>
              <a:custGeom>
                <a:avLst/>
                <a:gdLst/>
                <a:ahLst/>
                <a:cxnLst/>
                <a:rect l="l" t="t" r="r" b="b"/>
                <a:pathLst>
                  <a:path w="68198" h="64326" fill="none" extrusionOk="0">
                    <a:moveTo>
                      <a:pt x="1" y="41"/>
                    </a:moveTo>
                    <a:lnTo>
                      <a:pt x="68116" y="1"/>
                    </a:lnTo>
                    <a:moveTo>
                      <a:pt x="9277" y="202"/>
                    </a:moveTo>
                    <a:lnTo>
                      <a:pt x="243" y="64326"/>
                    </a:lnTo>
                    <a:moveTo>
                      <a:pt x="59204" y="202"/>
                    </a:moveTo>
                    <a:lnTo>
                      <a:pt x="68197" y="6432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403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7" name="Google Shape;317;p29"/>
              <p:cNvGrpSpPr/>
              <p:nvPr/>
            </p:nvGrpSpPr>
            <p:grpSpPr>
              <a:xfrm>
                <a:off x="5791053" y="986325"/>
                <a:ext cx="1356154" cy="1935825"/>
                <a:chOff x="3066850" y="897500"/>
                <a:chExt cx="1291575" cy="1935825"/>
              </a:xfrm>
            </p:grpSpPr>
            <p:sp>
              <p:nvSpPr>
                <p:cNvPr id="318" name="Google Shape;318;p29"/>
                <p:cNvSpPr/>
                <p:nvPr/>
              </p:nvSpPr>
              <p:spPr>
                <a:xfrm>
                  <a:off x="3067875" y="2164825"/>
                  <a:ext cx="1290550" cy="6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22" h="26740" extrusionOk="0">
                      <a:moveTo>
                        <a:pt x="6614" y="1"/>
                      </a:moveTo>
                      <a:cubicBezTo>
                        <a:pt x="6251" y="1"/>
                        <a:pt x="5929" y="41"/>
                        <a:pt x="5566" y="162"/>
                      </a:cubicBezTo>
                      <a:cubicBezTo>
                        <a:pt x="5243" y="243"/>
                        <a:pt x="4880" y="404"/>
                        <a:pt x="4517" y="525"/>
                      </a:cubicBezTo>
                      <a:cubicBezTo>
                        <a:pt x="4154" y="687"/>
                        <a:pt x="3751" y="807"/>
                        <a:pt x="3388" y="928"/>
                      </a:cubicBezTo>
                      <a:cubicBezTo>
                        <a:pt x="2985" y="1049"/>
                        <a:pt x="2581" y="1090"/>
                        <a:pt x="2178" y="1090"/>
                      </a:cubicBezTo>
                      <a:cubicBezTo>
                        <a:pt x="1775" y="1090"/>
                        <a:pt x="1412" y="1049"/>
                        <a:pt x="1049" y="928"/>
                      </a:cubicBezTo>
                      <a:cubicBezTo>
                        <a:pt x="686" y="848"/>
                        <a:pt x="363" y="687"/>
                        <a:pt x="0" y="525"/>
                      </a:cubicBezTo>
                      <a:lnTo>
                        <a:pt x="0" y="525"/>
                      </a:lnTo>
                      <a:cubicBezTo>
                        <a:pt x="605" y="15084"/>
                        <a:pt x="11897" y="26739"/>
                        <a:pt x="25811" y="26739"/>
                      </a:cubicBezTo>
                      <a:cubicBezTo>
                        <a:pt x="39805" y="26739"/>
                        <a:pt x="51218" y="14882"/>
                        <a:pt x="51621" y="122"/>
                      </a:cubicBezTo>
                      <a:cubicBezTo>
                        <a:pt x="51299" y="41"/>
                        <a:pt x="51016" y="1"/>
                        <a:pt x="50694" y="1"/>
                      </a:cubicBezTo>
                      <a:cubicBezTo>
                        <a:pt x="50290" y="1"/>
                        <a:pt x="49887" y="41"/>
                        <a:pt x="49524" y="162"/>
                      </a:cubicBezTo>
                      <a:cubicBezTo>
                        <a:pt x="49161" y="243"/>
                        <a:pt x="48798" y="404"/>
                        <a:pt x="48435" y="525"/>
                      </a:cubicBezTo>
                      <a:cubicBezTo>
                        <a:pt x="48113" y="687"/>
                        <a:pt x="47750" y="807"/>
                        <a:pt x="47387" y="928"/>
                      </a:cubicBezTo>
                      <a:cubicBezTo>
                        <a:pt x="47024" y="1049"/>
                        <a:pt x="46701" y="1090"/>
                        <a:pt x="46298" y="1090"/>
                      </a:cubicBezTo>
                      <a:cubicBezTo>
                        <a:pt x="45895" y="1090"/>
                        <a:pt x="45491" y="1049"/>
                        <a:pt x="45128" y="928"/>
                      </a:cubicBezTo>
                      <a:cubicBezTo>
                        <a:pt x="44765" y="807"/>
                        <a:pt x="44443" y="687"/>
                        <a:pt x="44080" y="525"/>
                      </a:cubicBezTo>
                      <a:cubicBezTo>
                        <a:pt x="43757" y="404"/>
                        <a:pt x="43394" y="243"/>
                        <a:pt x="43031" y="162"/>
                      </a:cubicBezTo>
                      <a:cubicBezTo>
                        <a:pt x="42668" y="41"/>
                        <a:pt x="42305" y="1"/>
                        <a:pt x="41902" y="1"/>
                      </a:cubicBezTo>
                      <a:cubicBezTo>
                        <a:pt x="41539" y="1"/>
                        <a:pt x="41176" y="41"/>
                        <a:pt x="40853" y="162"/>
                      </a:cubicBezTo>
                      <a:cubicBezTo>
                        <a:pt x="40491" y="243"/>
                        <a:pt x="40128" y="404"/>
                        <a:pt x="39765" y="525"/>
                      </a:cubicBezTo>
                      <a:cubicBezTo>
                        <a:pt x="39402" y="687"/>
                        <a:pt x="39039" y="807"/>
                        <a:pt x="38676" y="928"/>
                      </a:cubicBezTo>
                      <a:cubicBezTo>
                        <a:pt x="38272" y="1049"/>
                        <a:pt x="37869" y="1090"/>
                        <a:pt x="37466" y="1090"/>
                      </a:cubicBezTo>
                      <a:cubicBezTo>
                        <a:pt x="37063" y="1090"/>
                        <a:pt x="36700" y="1049"/>
                        <a:pt x="36337" y="928"/>
                      </a:cubicBezTo>
                      <a:cubicBezTo>
                        <a:pt x="35974" y="807"/>
                        <a:pt x="35611" y="687"/>
                        <a:pt x="35288" y="525"/>
                      </a:cubicBezTo>
                      <a:cubicBezTo>
                        <a:pt x="34925" y="404"/>
                        <a:pt x="34562" y="243"/>
                        <a:pt x="34199" y="162"/>
                      </a:cubicBezTo>
                      <a:cubicBezTo>
                        <a:pt x="33836" y="41"/>
                        <a:pt x="33473" y="1"/>
                        <a:pt x="33070" y="1"/>
                      </a:cubicBezTo>
                      <a:cubicBezTo>
                        <a:pt x="32667" y="1"/>
                        <a:pt x="32263" y="41"/>
                        <a:pt x="31900" y="162"/>
                      </a:cubicBezTo>
                      <a:cubicBezTo>
                        <a:pt x="31538" y="243"/>
                        <a:pt x="31175" y="404"/>
                        <a:pt x="30812" y="525"/>
                      </a:cubicBezTo>
                      <a:cubicBezTo>
                        <a:pt x="30489" y="687"/>
                        <a:pt x="30126" y="807"/>
                        <a:pt x="29763" y="928"/>
                      </a:cubicBezTo>
                      <a:cubicBezTo>
                        <a:pt x="29400" y="1049"/>
                        <a:pt x="29037" y="1090"/>
                        <a:pt x="28634" y="1090"/>
                      </a:cubicBezTo>
                      <a:cubicBezTo>
                        <a:pt x="28231" y="1090"/>
                        <a:pt x="27868" y="1049"/>
                        <a:pt x="27505" y="928"/>
                      </a:cubicBezTo>
                      <a:cubicBezTo>
                        <a:pt x="27142" y="807"/>
                        <a:pt x="26779" y="687"/>
                        <a:pt x="26456" y="525"/>
                      </a:cubicBezTo>
                      <a:cubicBezTo>
                        <a:pt x="26093" y="404"/>
                        <a:pt x="25770" y="243"/>
                        <a:pt x="25408" y="162"/>
                      </a:cubicBezTo>
                      <a:cubicBezTo>
                        <a:pt x="25045" y="41"/>
                        <a:pt x="24641" y="1"/>
                        <a:pt x="24238" y="1"/>
                      </a:cubicBezTo>
                      <a:cubicBezTo>
                        <a:pt x="23915" y="1"/>
                        <a:pt x="23552" y="41"/>
                        <a:pt x="23189" y="162"/>
                      </a:cubicBezTo>
                      <a:cubicBezTo>
                        <a:pt x="22867" y="243"/>
                        <a:pt x="22504" y="404"/>
                        <a:pt x="22141" y="525"/>
                      </a:cubicBezTo>
                      <a:cubicBezTo>
                        <a:pt x="21778" y="687"/>
                        <a:pt x="21415" y="807"/>
                        <a:pt x="21012" y="928"/>
                      </a:cubicBezTo>
                      <a:cubicBezTo>
                        <a:pt x="20649" y="1049"/>
                        <a:pt x="20245" y="1090"/>
                        <a:pt x="19842" y="1090"/>
                      </a:cubicBezTo>
                      <a:cubicBezTo>
                        <a:pt x="19399" y="1090"/>
                        <a:pt x="19036" y="1049"/>
                        <a:pt x="18673" y="928"/>
                      </a:cubicBezTo>
                      <a:cubicBezTo>
                        <a:pt x="18310" y="807"/>
                        <a:pt x="17987" y="687"/>
                        <a:pt x="17624" y="525"/>
                      </a:cubicBezTo>
                      <a:cubicBezTo>
                        <a:pt x="17261" y="404"/>
                        <a:pt x="16938" y="243"/>
                        <a:pt x="16575" y="162"/>
                      </a:cubicBezTo>
                      <a:cubicBezTo>
                        <a:pt x="16213" y="41"/>
                        <a:pt x="15850" y="1"/>
                        <a:pt x="15406" y="1"/>
                      </a:cubicBezTo>
                      <a:cubicBezTo>
                        <a:pt x="15003" y="1"/>
                        <a:pt x="14640" y="41"/>
                        <a:pt x="14236" y="162"/>
                      </a:cubicBezTo>
                      <a:cubicBezTo>
                        <a:pt x="13873" y="243"/>
                        <a:pt x="13551" y="404"/>
                        <a:pt x="13188" y="525"/>
                      </a:cubicBezTo>
                      <a:cubicBezTo>
                        <a:pt x="12825" y="687"/>
                        <a:pt x="12502" y="807"/>
                        <a:pt x="12139" y="928"/>
                      </a:cubicBezTo>
                      <a:cubicBezTo>
                        <a:pt x="11776" y="1049"/>
                        <a:pt x="11413" y="1090"/>
                        <a:pt x="11010" y="1090"/>
                      </a:cubicBezTo>
                      <a:cubicBezTo>
                        <a:pt x="10607" y="1090"/>
                        <a:pt x="10204" y="1049"/>
                        <a:pt x="9841" y="928"/>
                      </a:cubicBezTo>
                      <a:cubicBezTo>
                        <a:pt x="9478" y="807"/>
                        <a:pt x="9155" y="687"/>
                        <a:pt x="8792" y="525"/>
                      </a:cubicBezTo>
                      <a:cubicBezTo>
                        <a:pt x="8469" y="404"/>
                        <a:pt x="8106" y="243"/>
                        <a:pt x="7743" y="162"/>
                      </a:cubicBezTo>
                      <a:cubicBezTo>
                        <a:pt x="7421" y="41"/>
                        <a:pt x="7018" y="1"/>
                        <a:pt x="6614" y="1"/>
                      </a:cubicBezTo>
                      <a:close/>
                    </a:path>
                  </a:pathLst>
                </a:custGeom>
                <a:solidFill>
                  <a:srgbClr val="3399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9"/>
                <p:cNvSpPr/>
                <p:nvPr/>
              </p:nvSpPr>
              <p:spPr>
                <a:xfrm>
                  <a:off x="3066850" y="897500"/>
                  <a:ext cx="1291575" cy="193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3" h="77433" fill="none" extrusionOk="0">
                      <a:moveTo>
                        <a:pt x="19480" y="0"/>
                      </a:moveTo>
                      <a:lnTo>
                        <a:pt x="19480" y="1936"/>
                      </a:lnTo>
                      <a:lnTo>
                        <a:pt x="20125" y="1936"/>
                      </a:lnTo>
                      <a:lnTo>
                        <a:pt x="20569" y="19076"/>
                      </a:lnTo>
                      <a:cubicBezTo>
                        <a:pt x="19278" y="20366"/>
                        <a:pt x="18230" y="22101"/>
                        <a:pt x="17625" y="24117"/>
                      </a:cubicBezTo>
                      <a:cubicBezTo>
                        <a:pt x="7381" y="27747"/>
                        <a:pt x="1" y="37990"/>
                        <a:pt x="1" y="50049"/>
                      </a:cubicBezTo>
                      <a:cubicBezTo>
                        <a:pt x="1" y="65172"/>
                        <a:pt x="11575" y="77432"/>
                        <a:pt x="25852" y="77432"/>
                      </a:cubicBezTo>
                      <a:cubicBezTo>
                        <a:pt x="40128" y="77432"/>
                        <a:pt x="51662" y="65172"/>
                        <a:pt x="51662" y="50049"/>
                      </a:cubicBezTo>
                      <a:cubicBezTo>
                        <a:pt x="51662" y="37990"/>
                        <a:pt x="44322" y="27747"/>
                        <a:pt x="34079" y="24117"/>
                      </a:cubicBezTo>
                      <a:cubicBezTo>
                        <a:pt x="33434" y="22060"/>
                        <a:pt x="32385" y="20286"/>
                        <a:pt x="31054" y="18995"/>
                      </a:cubicBezTo>
                      <a:lnTo>
                        <a:pt x="31579" y="1936"/>
                      </a:lnTo>
                      <a:lnTo>
                        <a:pt x="32224" y="1936"/>
                      </a:lnTo>
                      <a:lnTo>
                        <a:pt x="32224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4032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0" name="Google Shape;320;p29"/>
              <p:cNvSpPr/>
              <p:nvPr/>
            </p:nvSpPr>
            <p:spPr>
              <a:xfrm>
                <a:off x="6369065" y="3111675"/>
                <a:ext cx="175770" cy="33475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3390" extrusionOk="0">
                    <a:moveTo>
                      <a:pt x="3106" y="13390"/>
                    </a:moveTo>
                    <a:cubicBezTo>
                      <a:pt x="5808" y="13390"/>
                      <a:pt x="6695" y="11172"/>
                      <a:pt x="6695" y="9397"/>
                    </a:cubicBezTo>
                    <a:cubicBezTo>
                      <a:pt x="6695" y="5364"/>
                      <a:pt x="2662" y="1"/>
                      <a:pt x="2662" y="1"/>
                    </a:cubicBezTo>
                    <a:cubicBezTo>
                      <a:pt x="2662" y="1"/>
                      <a:pt x="2662" y="2219"/>
                      <a:pt x="1775" y="4477"/>
                    </a:cubicBezTo>
                    <a:cubicBezTo>
                      <a:pt x="888" y="6695"/>
                      <a:pt x="1" y="8026"/>
                      <a:pt x="1" y="9841"/>
                    </a:cubicBezTo>
                    <a:cubicBezTo>
                      <a:pt x="1" y="11172"/>
                      <a:pt x="444" y="13390"/>
                      <a:pt x="3106" y="13390"/>
                    </a:cubicBezTo>
                    <a:close/>
                  </a:path>
                </a:pathLst>
              </a:custGeom>
              <a:solidFill>
                <a:srgbClr val="FFFF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6416709" y="3283075"/>
                <a:ext cx="79432" cy="1633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6534" extrusionOk="0">
                    <a:moveTo>
                      <a:pt x="1694" y="1"/>
                    </a:moveTo>
                    <a:cubicBezTo>
                      <a:pt x="1694" y="41"/>
                      <a:pt x="1694" y="81"/>
                      <a:pt x="1654" y="122"/>
                    </a:cubicBezTo>
                    <a:cubicBezTo>
                      <a:pt x="686" y="2501"/>
                      <a:pt x="0" y="3630"/>
                      <a:pt x="0" y="4800"/>
                    </a:cubicBezTo>
                    <a:cubicBezTo>
                      <a:pt x="0" y="5243"/>
                      <a:pt x="121" y="5848"/>
                      <a:pt x="283" y="6131"/>
                    </a:cubicBezTo>
                    <a:cubicBezTo>
                      <a:pt x="444" y="6413"/>
                      <a:pt x="484" y="6534"/>
                      <a:pt x="1291" y="6534"/>
                    </a:cubicBezTo>
                    <a:cubicBezTo>
                      <a:pt x="2138" y="6534"/>
                      <a:pt x="2339" y="6332"/>
                      <a:pt x="2622" y="5969"/>
                    </a:cubicBezTo>
                    <a:cubicBezTo>
                      <a:pt x="2864" y="5606"/>
                      <a:pt x="3025" y="4921"/>
                      <a:pt x="3025" y="4356"/>
                    </a:cubicBezTo>
                    <a:cubicBezTo>
                      <a:pt x="3025" y="3187"/>
                      <a:pt x="2420" y="1533"/>
                      <a:pt x="1694" y="1"/>
                    </a:cubicBezTo>
                    <a:close/>
                  </a:path>
                </a:pathLst>
              </a:custGeom>
              <a:solidFill>
                <a:srgbClr val="FC3A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6501391" y="4351800"/>
                <a:ext cx="235042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2703" extrusionOk="0">
                    <a:moveTo>
                      <a:pt x="1" y="0"/>
                    </a:moveTo>
                    <a:lnTo>
                      <a:pt x="1" y="2702"/>
                    </a:lnTo>
                    <a:lnTo>
                      <a:pt x="8954" y="2702"/>
                    </a:lnTo>
                    <a:lnTo>
                      <a:pt x="8954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6384946" y="3682325"/>
                <a:ext cx="139755" cy="8257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33031" extrusionOk="0">
                    <a:moveTo>
                      <a:pt x="1" y="1"/>
                    </a:moveTo>
                    <a:lnTo>
                      <a:pt x="5324" y="1"/>
                    </a:lnTo>
                    <a:lnTo>
                      <a:pt x="5324" y="33030"/>
                    </a:lnTo>
                    <a:lnTo>
                      <a:pt x="1" y="3303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6360586" y="4039250"/>
                <a:ext cx="188475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728" extrusionOk="0">
                    <a:moveTo>
                      <a:pt x="1" y="0"/>
                    </a:moveTo>
                    <a:lnTo>
                      <a:pt x="7179" y="0"/>
                    </a:lnTo>
                    <a:lnTo>
                      <a:pt x="7179" y="10728"/>
                    </a:lnTo>
                    <a:lnTo>
                      <a:pt x="1" y="10728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6360586" y="3592600"/>
                <a:ext cx="1884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4478" extrusionOk="0">
                    <a:moveTo>
                      <a:pt x="1" y="1"/>
                    </a:moveTo>
                    <a:lnTo>
                      <a:pt x="7179" y="1"/>
                    </a:lnTo>
                    <a:lnTo>
                      <a:pt x="7179" y="4477"/>
                    </a:lnTo>
                    <a:lnTo>
                      <a:pt x="1" y="4477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6337303" y="3436325"/>
                <a:ext cx="235042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7139" extrusionOk="0">
                    <a:moveTo>
                      <a:pt x="1" y="1"/>
                    </a:moveTo>
                    <a:lnTo>
                      <a:pt x="8954" y="1"/>
                    </a:lnTo>
                    <a:lnTo>
                      <a:pt x="8954" y="7139"/>
                    </a:lnTo>
                    <a:lnTo>
                      <a:pt x="1" y="713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6454824" y="4128975"/>
                <a:ext cx="26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550" fill="none" extrusionOk="0">
                    <a:moveTo>
                      <a:pt x="0" y="1"/>
                    </a:moveTo>
                    <a:lnTo>
                      <a:pt x="0" y="3550"/>
                    </a:lnTo>
                  </a:path>
                </a:pathLst>
              </a:custGeom>
              <a:noFill/>
              <a:ln w="33275" cap="rnd" cmpd="sng">
                <a:solidFill>
                  <a:srgbClr val="1D1D1D"/>
                </a:solidFill>
                <a:prstDash val="solid"/>
                <a:miter lim="403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6630541" y="4346750"/>
                <a:ext cx="452077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3107" extrusionOk="0">
                    <a:moveTo>
                      <a:pt x="17020" y="1"/>
                    </a:moveTo>
                    <a:lnTo>
                      <a:pt x="1" y="1"/>
                    </a:lnTo>
                    <a:lnTo>
                      <a:pt x="1" y="3106"/>
                    </a:lnTo>
                    <a:lnTo>
                      <a:pt x="16253" y="3106"/>
                    </a:lnTo>
                    <a:lnTo>
                      <a:pt x="16092" y="2904"/>
                    </a:lnTo>
                    <a:lnTo>
                      <a:pt x="16737" y="1977"/>
                    </a:lnTo>
                    <a:lnTo>
                      <a:pt x="16294" y="1533"/>
                    </a:lnTo>
                    <a:lnTo>
                      <a:pt x="17221" y="646"/>
                    </a:lnTo>
                    <a:lnTo>
                      <a:pt x="16737" y="202"/>
                    </a:lnTo>
                    <a:close/>
                  </a:path>
                </a:pathLst>
              </a:custGeom>
              <a:solidFill>
                <a:srgbClr val="DCB1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29"/>
            <p:cNvSpPr txBox="1"/>
            <p:nvPr/>
          </p:nvSpPr>
          <p:spPr>
            <a:xfrm>
              <a:off x="7130725" y="1972875"/>
              <a:ext cx="1305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THERMAL → THERMAL + LIGHT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30" name="Google Shape;330;p29"/>
            <p:cNvSpPr txBox="1"/>
            <p:nvPr/>
          </p:nvSpPr>
          <p:spPr>
            <a:xfrm>
              <a:off x="5040663" y="3768475"/>
              <a:ext cx="2649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a bunsen burner is used to heat up a flask of water, some of the useful heat energy is wasted by heating up the surroundings. Some energy is also lost as light energy.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E41AE43-3B9A-B1B0-C656-8517BBCD4B5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67F7164-EDA3-24C6-B26C-3EA86C1AB9D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946A6-7A1A-BDD1-CC80-02E010C9D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2C9DA-16B7-AB7C-ACA4-679071763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4874553" y="2117113"/>
            <a:ext cx="324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a bat is used to hit a ball most of the kinetic energy is transferred efficiently. Some energy is lost as thermal energy and sound energy.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30"/>
          <p:cNvSpPr txBox="1"/>
          <p:nvPr/>
        </p:nvSpPr>
        <p:spPr>
          <a:xfrm>
            <a:off x="367650" y="2294688"/>
            <a:ext cx="191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KINETIC → KINETIC + THERMAL + SOUND</a:t>
            </a:r>
            <a:endParaRPr sz="12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338" name="Google Shape;338;p30"/>
          <p:cNvGrpSpPr/>
          <p:nvPr/>
        </p:nvGrpSpPr>
        <p:grpSpPr>
          <a:xfrm>
            <a:off x="1413375" y="915974"/>
            <a:ext cx="4066486" cy="3448975"/>
            <a:chOff x="1563675" y="847274"/>
            <a:chExt cx="4066486" cy="3448975"/>
          </a:xfrm>
        </p:grpSpPr>
        <p:pic>
          <p:nvPicPr>
            <p:cNvPr id="339" name="Google Shape;33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3675" y="847274"/>
              <a:ext cx="3208050" cy="344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64375" y="847275"/>
              <a:ext cx="565786" cy="5657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B59B5F3-0757-62DB-E986-80ED7DE02E9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6FF008C-B9D4-BF47-1696-F6D99035B5E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EF583-C1D9-160E-7772-F0B5B5C6E1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59DB6-0750-6F49-644B-0BC3C76B48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46" name="Google Shape;346;p31"/>
          <p:cNvSpPr txBox="1"/>
          <p:nvPr/>
        </p:nvSpPr>
        <p:spPr>
          <a:xfrm>
            <a:off x="5262153" y="1832988"/>
            <a:ext cx="3249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When an electric car is used, chemical energy from the battery is converted into the </a:t>
            </a:r>
            <a:r>
              <a:rPr lang="en" b="1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kinetic energy </a:t>
            </a:r>
            <a:r>
              <a:rPr lang="en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of movement, as well as </a:t>
            </a:r>
            <a:r>
              <a:rPr lang="en" b="1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light energy </a:t>
            </a:r>
            <a:r>
              <a:rPr lang="en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for the headlamps. Some energy is wasted as thermal energy as well as sound.</a:t>
            </a:r>
            <a:endParaRPr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7" name="Google Shape;347;p31"/>
          <p:cNvGrpSpPr/>
          <p:nvPr/>
        </p:nvGrpSpPr>
        <p:grpSpPr>
          <a:xfrm>
            <a:off x="797750" y="1146813"/>
            <a:ext cx="3979364" cy="2849850"/>
            <a:chOff x="481375" y="1087438"/>
            <a:chExt cx="3979364" cy="2849850"/>
          </a:xfrm>
        </p:grpSpPr>
        <p:sp>
          <p:nvSpPr>
            <p:cNvPr id="348" name="Google Shape;348;p31"/>
            <p:cNvSpPr txBox="1"/>
            <p:nvPr/>
          </p:nvSpPr>
          <p:spPr>
            <a:xfrm>
              <a:off x="1040000" y="3444688"/>
              <a:ext cx="1910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CHEMICAL → KINETIC + THERMAL + SOUND + LIGHT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349" name="Google Shape;349;p31"/>
            <p:cNvGrpSpPr/>
            <p:nvPr/>
          </p:nvGrpSpPr>
          <p:grpSpPr>
            <a:xfrm>
              <a:off x="481375" y="1087438"/>
              <a:ext cx="3979364" cy="2478180"/>
              <a:chOff x="1572950" y="727625"/>
              <a:chExt cx="4974205" cy="30977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2145888" y="3477100"/>
                <a:ext cx="43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01" extrusionOk="0">
                    <a:moveTo>
                      <a:pt x="167" y="0"/>
                    </a:moveTo>
                    <a:lnTo>
                      <a:pt x="0" y="134"/>
                    </a:lnTo>
                    <a:lnTo>
                      <a:pt x="167" y="20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B1B4C4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2124412" y="3492100"/>
                <a:ext cx="10326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68" extrusionOk="0">
                    <a:moveTo>
                      <a:pt x="334" y="1"/>
                    </a:moveTo>
                    <a:lnTo>
                      <a:pt x="67" y="168"/>
                    </a:lnTo>
                    <a:cubicBezTo>
                      <a:pt x="0" y="168"/>
                      <a:pt x="0" y="168"/>
                      <a:pt x="0" y="234"/>
                    </a:cubicBezTo>
                    <a:cubicBezTo>
                      <a:pt x="0" y="268"/>
                      <a:pt x="67" y="268"/>
                      <a:pt x="67" y="268"/>
                    </a:cubicBezTo>
                    <a:lnTo>
                      <a:pt x="334" y="101"/>
                    </a:lnTo>
                    <a:lnTo>
                      <a:pt x="401" y="68"/>
                    </a:lnTo>
                    <a:cubicBezTo>
                      <a:pt x="401" y="1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rgbClr val="757B8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2114086" y="3498775"/>
                <a:ext cx="9476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35" extrusionOk="0">
                    <a:moveTo>
                      <a:pt x="335" y="1"/>
                    </a:moveTo>
                    <a:lnTo>
                      <a:pt x="34" y="167"/>
                    </a:lnTo>
                    <a:cubicBezTo>
                      <a:pt x="1" y="167"/>
                      <a:pt x="1" y="167"/>
                      <a:pt x="1" y="201"/>
                    </a:cubicBezTo>
                    <a:cubicBezTo>
                      <a:pt x="1" y="234"/>
                      <a:pt x="34" y="234"/>
                      <a:pt x="34" y="234"/>
                    </a:cubicBezTo>
                    <a:lnTo>
                      <a:pt x="335" y="101"/>
                    </a:lnTo>
                    <a:lnTo>
                      <a:pt x="368" y="34"/>
                    </a:lnTo>
                    <a:cubicBezTo>
                      <a:pt x="368" y="1"/>
                      <a:pt x="335" y="1"/>
                      <a:pt x="335" y="1"/>
                    </a:cubicBezTo>
                    <a:close/>
                  </a:path>
                </a:pathLst>
              </a:custGeom>
              <a:solidFill>
                <a:srgbClr val="757B8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2109812" y="3457300"/>
                <a:ext cx="5176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13" y="0"/>
                    </a:moveTo>
                    <a:cubicBezTo>
                      <a:pt x="84" y="0"/>
                      <a:pt x="50" y="9"/>
                      <a:pt x="34" y="25"/>
                    </a:cubicBezTo>
                    <a:cubicBezTo>
                      <a:pt x="0" y="92"/>
                      <a:pt x="0" y="92"/>
                      <a:pt x="34" y="125"/>
                    </a:cubicBezTo>
                    <a:cubicBezTo>
                      <a:pt x="34" y="142"/>
                      <a:pt x="59" y="150"/>
                      <a:pt x="88" y="150"/>
                    </a:cubicBezTo>
                    <a:cubicBezTo>
                      <a:pt x="117" y="150"/>
                      <a:pt x="150" y="142"/>
                      <a:pt x="167" y="125"/>
                    </a:cubicBezTo>
                    <a:cubicBezTo>
                      <a:pt x="200" y="125"/>
                      <a:pt x="200" y="92"/>
                      <a:pt x="167" y="25"/>
                    </a:cubicBezTo>
                    <a:cubicBezTo>
                      <a:pt x="167" y="9"/>
                      <a:pt x="142" y="0"/>
                      <a:pt x="113" y="0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2111511" y="3457925"/>
                <a:ext cx="1751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92" extrusionOk="0">
                    <a:moveTo>
                      <a:pt x="68" y="0"/>
                    </a:moveTo>
                    <a:cubicBezTo>
                      <a:pt x="68" y="0"/>
                      <a:pt x="1" y="0"/>
                      <a:pt x="1" y="67"/>
                    </a:cubicBezTo>
                    <a:cubicBezTo>
                      <a:pt x="1" y="84"/>
                      <a:pt x="18" y="92"/>
                      <a:pt x="34" y="92"/>
                    </a:cubicBezTo>
                    <a:cubicBezTo>
                      <a:pt x="51" y="92"/>
                      <a:pt x="68" y="84"/>
                      <a:pt x="68" y="67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3331237" y="2281250"/>
                <a:ext cx="46986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14878" extrusionOk="0">
                    <a:moveTo>
                      <a:pt x="10007" y="0"/>
                    </a:moveTo>
                    <a:lnTo>
                      <a:pt x="2902" y="3102"/>
                    </a:lnTo>
                    <a:cubicBezTo>
                      <a:pt x="2735" y="3169"/>
                      <a:pt x="2602" y="3303"/>
                      <a:pt x="2435" y="3369"/>
                    </a:cubicBezTo>
                    <a:cubicBezTo>
                      <a:pt x="2402" y="3436"/>
                      <a:pt x="2335" y="3436"/>
                      <a:pt x="2335" y="3469"/>
                    </a:cubicBezTo>
                    <a:cubicBezTo>
                      <a:pt x="2235" y="3603"/>
                      <a:pt x="2068" y="3669"/>
                      <a:pt x="1935" y="3803"/>
                    </a:cubicBezTo>
                    <a:lnTo>
                      <a:pt x="1901" y="3836"/>
                    </a:lnTo>
                    <a:cubicBezTo>
                      <a:pt x="1768" y="3970"/>
                      <a:pt x="1635" y="4103"/>
                      <a:pt x="1568" y="4203"/>
                    </a:cubicBezTo>
                    <a:cubicBezTo>
                      <a:pt x="1501" y="4270"/>
                      <a:pt x="1501" y="4303"/>
                      <a:pt x="1468" y="4303"/>
                    </a:cubicBezTo>
                    <a:cubicBezTo>
                      <a:pt x="1334" y="4437"/>
                      <a:pt x="1268" y="4570"/>
                      <a:pt x="1134" y="4737"/>
                    </a:cubicBezTo>
                    <a:lnTo>
                      <a:pt x="1134" y="4804"/>
                    </a:lnTo>
                    <a:cubicBezTo>
                      <a:pt x="1134" y="4804"/>
                      <a:pt x="1134" y="4837"/>
                      <a:pt x="1101" y="4837"/>
                    </a:cubicBezTo>
                    <a:cubicBezTo>
                      <a:pt x="967" y="5037"/>
                      <a:pt x="834" y="5204"/>
                      <a:pt x="767" y="5471"/>
                    </a:cubicBezTo>
                    <a:cubicBezTo>
                      <a:pt x="667" y="5638"/>
                      <a:pt x="600" y="5804"/>
                      <a:pt x="567" y="5971"/>
                    </a:cubicBezTo>
                    <a:cubicBezTo>
                      <a:pt x="567" y="5971"/>
                      <a:pt x="567" y="6004"/>
                      <a:pt x="500" y="6004"/>
                    </a:cubicBezTo>
                    <a:cubicBezTo>
                      <a:pt x="500" y="6038"/>
                      <a:pt x="467" y="6071"/>
                      <a:pt x="467" y="6138"/>
                    </a:cubicBezTo>
                    <a:cubicBezTo>
                      <a:pt x="434" y="6205"/>
                      <a:pt x="400" y="6338"/>
                      <a:pt x="400" y="6471"/>
                    </a:cubicBezTo>
                    <a:cubicBezTo>
                      <a:pt x="400" y="6505"/>
                      <a:pt x="334" y="6538"/>
                      <a:pt x="334" y="6538"/>
                    </a:cubicBezTo>
                    <a:cubicBezTo>
                      <a:pt x="334" y="6572"/>
                      <a:pt x="334" y="6638"/>
                      <a:pt x="300" y="6672"/>
                    </a:cubicBezTo>
                    <a:cubicBezTo>
                      <a:pt x="267" y="6738"/>
                      <a:pt x="267" y="6838"/>
                      <a:pt x="234" y="6905"/>
                    </a:cubicBezTo>
                    <a:cubicBezTo>
                      <a:pt x="234" y="6972"/>
                      <a:pt x="167" y="7005"/>
                      <a:pt x="167" y="7039"/>
                    </a:cubicBezTo>
                    <a:cubicBezTo>
                      <a:pt x="167" y="7072"/>
                      <a:pt x="167" y="7139"/>
                      <a:pt x="133" y="7172"/>
                    </a:cubicBezTo>
                    <a:cubicBezTo>
                      <a:pt x="133" y="7239"/>
                      <a:pt x="100" y="7339"/>
                      <a:pt x="100" y="7439"/>
                    </a:cubicBezTo>
                    <a:cubicBezTo>
                      <a:pt x="100" y="7472"/>
                      <a:pt x="100" y="7506"/>
                      <a:pt x="67" y="7539"/>
                    </a:cubicBezTo>
                    <a:lnTo>
                      <a:pt x="67" y="7672"/>
                    </a:lnTo>
                    <a:cubicBezTo>
                      <a:pt x="67" y="7772"/>
                      <a:pt x="0" y="7806"/>
                      <a:pt x="0" y="7872"/>
                    </a:cubicBezTo>
                    <a:lnTo>
                      <a:pt x="0" y="8006"/>
                    </a:lnTo>
                    <a:lnTo>
                      <a:pt x="0" y="8173"/>
                    </a:lnTo>
                    <a:lnTo>
                      <a:pt x="0" y="8373"/>
                    </a:lnTo>
                    <a:lnTo>
                      <a:pt x="0" y="8473"/>
                    </a:lnTo>
                    <a:lnTo>
                      <a:pt x="0" y="8706"/>
                    </a:lnTo>
                    <a:lnTo>
                      <a:pt x="0" y="8873"/>
                    </a:lnTo>
                    <a:lnTo>
                      <a:pt x="0" y="8940"/>
                    </a:lnTo>
                    <a:lnTo>
                      <a:pt x="0" y="9374"/>
                    </a:lnTo>
                    <a:lnTo>
                      <a:pt x="0" y="9440"/>
                    </a:lnTo>
                    <a:lnTo>
                      <a:pt x="0" y="14877"/>
                    </a:lnTo>
                    <a:lnTo>
                      <a:pt x="18246" y="7039"/>
                    </a:lnTo>
                    <a:lnTo>
                      <a:pt x="10007" y="0"/>
                    </a:lnTo>
                    <a:close/>
                  </a:path>
                </a:pathLst>
              </a:custGeom>
              <a:solidFill>
                <a:srgbClr val="999BA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3423989" y="2309600"/>
                <a:ext cx="549763" cy="673000"/>
              </a:xfrm>
              <a:custGeom>
                <a:avLst/>
                <a:gdLst/>
                <a:ahLst/>
                <a:cxnLst/>
                <a:rect l="l" t="t" r="r" b="b"/>
                <a:pathLst>
                  <a:path w="21350" h="26920" extrusionOk="0">
                    <a:moveTo>
                      <a:pt x="6972" y="0"/>
                    </a:moveTo>
                    <a:cubicBezTo>
                      <a:pt x="6972" y="0"/>
                      <a:pt x="1" y="4037"/>
                      <a:pt x="67" y="4037"/>
                    </a:cubicBezTo>
                    <a:cubicBezTo>
                      <a:pt x="132" y="4037"/>
                      <a:pt x="3710" y="3601"/>
                      <a:pt x="4017" y="3601"/>
                    </a:cubicBezTo>
                    <a:cubicBezTo>
                      <a:pt x="4028" y="3601"/>
                      <a:pt x="4035" y="3602"/>
                      <a:pt x="4037" y="3603"/>
                    </a:cubicBezTo>
                    <a:cubicBezTo>
                      <a:pt x="4137" y="3603"/>
                      <a:pt x="4204" y="3670"/>
                      <a:pt x="4304" y="3703"/>
                    </a:cubicBezTo>
                    <a:cubicBezTo>
                      <a:pt x="4337" y="3703"/>
                      <a:pt x="4404" y="3736"/>
                      <a:pt x="4470" y="3736"/>
                    </a:cubicBezTo>
                    <a:cubicBezTo>
                      <a:pt x="4537" y="3770"/>
                      <a:pt x="4671" y="3770"/>
                      <a:pt x="4737" y="3836"/>
                    </a:cubicBezTo>
                    <a:cubicBezTo>
                      <a:pt x="4804" y="3836"/>
                      <a:pt x="4837" y="3870"/>
                      <a:pt x="4871" y="3870"/>
                    </a:cubicBezTo>
                    <a:cubicBezTo>
                      <a:pt x="5171" y="3936"/>
                      <a:pt x="5471" y="4070"/>
                      <a:pt x="5738" y="4203"/>
                    </a:cubicBezTo>
                    <a:cubicBezTo>
                      <a:pt x="5805" y="4203"/>
                      <a:pt x="5838" y="4237"/>
                      <a:pt x="5871" y="4270"/>
                    </a:cubicBezTo>
                    <a:cubicBezTo>
                      <a:pt x="5972" y="4337"/>
                      <a:pt x="6072" y="4370"/>
                      <a:pt x="6172" y="4437"/>
                    </a:cubicBezTo>
                    <a:cubicBezTo>
                      <a:pt x="6205" y="4504"/>
                      <a:pt x="6238" y="4504"/>
                      <a:pt x="6338" y="4537"/>
                    </a:cubicBezTo>
                    <a:cubicBezTo>
                      <a:pt x="6472" y="4604"/>
                      <a:pt x="6639" y="4704"/>
                      <a:pt x="6739" y="4737"/>
                    </a:cubicBezTo>
                    <a:cubicBezTo>
                      <a:pt x="6906" y="4837"/>
                      <a:pt x="7039" y="4904"/>
                      <a:pt x="7206" y="5037"/>
                    </a:cubicBezTo>
                    <a:lnTo>
                      <a:pt x="7239" y="5037"/>
                    </a:lnTo>
                    <a:cubicBezTo>
                      <a:pt x="7406" y="5104"/>
                      <a:pt x="7539" y="5237"/>
                      <a:pt x="7706" y="5337"/>
                    </a:cubicBezTo>
                    <a:cubicBezTo>
                      <a:pt x="7739" y="5371"/>
                      <a:pt x="7806" y="5404"/>
                      <a:pt x="7873" y="5438"/>
                    </a:cubicBezTo>
                    <a:cubicBezTo>
                      <a:pt x="7973" y="5538"/>
                      <a:pt x="8073" y="5571"/>
                      <a:pt x="8173" y="5671"/>
                    </a:cubicBezTo>
                    <a:cubicBezTo>
                      <a:pt x="8206" y="5704"/>
                      <a:pt x="8307" y="5738"/>
                      <a:pt x="8340" y="5771"/>
                    </a:cubicBezTo>
                    <a:cubicBezTo>
                      <a:pt x="8407" y="5871"/>
                      <a:pt x="8507" y="5905"/>
                      <a:pt x="8573" y="6005"/>
                    </a:cubicBezTo>
                    <a:cubicBezTo>
                      <a:pt x="8673" y="6038"/>
                      <a:pt x="8707" y="6071"/>
                      <a:pt x="8807" y="6171"/>
                    </a:cubicBezTo>
                    <a:cubicBezTo>
                      <a:pt x="8874" y="6238"/>
                      <a:pt x="8974" y="6271"/>
                      <a:pt x="9040" y="6372"/>
                    </a:cubicBezTo>
                    <a:cubicBezTo>
                      <a:pt x="9107" y="6405"/>
                      <a:pt x="9174" y="6505"/>
                      <a:pt x="9241" y="6538"/>
                    </a:cubicBezTo>
                    <a:cubicBezTo>
                      <a:pt x="9341" y="6605"/>
                      <a:pt x="9407" y="6672"/>
                      <a:pt x="9507" y="6738"/>
                    </a:cubicBezTo>
                    <a:cubicBezTo>
                      <a:pt x="9574" y="6772"/>
                      <a:pt x="9641" y="6872"/>
                      <a:pt x="9708" y="6905"/>
                    </a:cubicBezTo>
                    <a:lnTo>
                      <a:pt x="9941" y="7172"/>
                    </a:lnTo>
                    <a:lnTo>
                      <a:pt x="10108" y="7339"/>
                    </a:lnTo>
                    <a:lnTo>
                      <a:pt x="10375" y="7572"/>
                    </a:lnTo>
                    <a:lnTo>
                      <a:pt x="10541" y="7739"/>
                    </a:lnTo>
                    <a:lnTo>
                      <a:pt x="10842" y="8039"/>
                    </a:lnTo>
                    <a:lnTo>
                      <a:pt x="10942" y="8173"/>
                    </a:lnTo>
                    <a:cubicBezTo>
                      <a:pt x="11075" y="8340"/>
                      <a:pt x="11209" y="8440"/>
                      <a:pt x="11342" y="8606"/>
                    </a:cubicBezTo>
                    <a:cubicBezTo>
                      <a:pt x="11375" y="8673"/>
                      <a:pt x="11375" y="8673"/>
                      <a:pt x="11375" y="8707"/>
                    </a:cubicBezTo>
                    <a:cubicBezTo>
                      <a:pt x="11509" y="8840"/>
                      <a:pt x="11576" y="8940"/>
                      <a:pt x="11709" y="9073"/>
                    </a:cubicBezTo>
                    <a:lnTo>
                      <a:pt x="12076" y="9574"/>
                    </a:lnTo>
                    <a:cubicBezTo>
                      <a:pt x="12243" y="9841"/>
                      <a:pt x="12476" y="10074"/>
                      <a:pt x="12643" y="10341"/>
                    </a:cubicBezTo>
                    <a:cubicBezTo>
                      <a:pt x="12676" y="10374"/>
                      <a:pt x="12710" y="10408"/>
                      <a:pt x="12710" y="10441"/>
                    </a:cubicBezTo>
                    <a:lnTo>
                      <a:pt x="13343" y="11442"/>
                    </a:lnTo>
                    <a:cubicBezTo>
                      <a:pt x="13377" y="11509"/>
                      <a:pt x="13377" y="11542"/>
                      <a:pt x="13410" y="11575"/>
                    </a:cubicBezTo>
                    <a:cubicBezTo>
                      <a:pt x="13544" y="11842"/>
                      <a:pt x="13710" y="12076"/>
                      <a:pt x="13844" y="12276"/>
                    </a:cubicBezTo>
                    <a:lnTo>
                      <a:pt x="13977" y="12543"/>
                    </a:lnTo>
                    <a:cubicBezTo>
                      <a:pt x="14011" y="12609"/>
                      <a:pt x="14044" y="12709"/>
                      <a:pt x="14077" y="12843"/>
                    </a:cubicBezTo>
                    <a:cubicBezTo>
                      <a:pt x="14177" y="12943"/>
                      <a:pt x="14211" y="13110"/>
                      <a:pt x="14311" y="13243"/>
                    </a:cubicBezTo>
                    <a:cubicBezTo>
                      <a:pt x="14311" y="13276"/>
                      <a:pt x="14344" y="13343"/>
                      <a:pt x="14344" y="13377"/>
                    </a:cubicBezTo>
                    <a:cubicBezTo>
                      <a:pt x="14411" y="13543"/>
                      <a:pt x="14511" y="13710"/>
                      <a:pt x="14578" y="13910"/>
                    </a:cubicBezTo>
                    <a:cubicBezTo>
                      <a:pt x="14644" y="13944"/>
                      <a:pt x="14644" y="14010"/>
                      <a:pt x="14644" y="14044"/>
                    </a:cubicBezTo>
                    <a:cubicBezTo>
                      <a:pt x="14678" y="14177"/>
                      <a:pt x="14744" y="14277"/>
                      <a:pt x="14811" y="14411"/>
                    </a:cubicBezTo>
                    <a:cubicBezTo>
                      <a:pt x="14845" y="14444"/>
                      <a:pt x="14845" y="14544"/>
                      <a:pt x="14878" y="14577"/>
                    </a:cubicBezTo>
                    <a:cubicBezTo>
                      <a:pt x="14911" y="14711"/>
                      <a:pt x="14945" y="14844"/>
                      <a:pt x="15045" y="14978"/>
                    </a:cubicBezTo>
                    <a:cubicBezTo>
                      <a:pt x="15045" y="15011"/>
                      <a:pt x="15078" y="15078"/>
                      <a:pt x="15078" y="15144"/>
                    </a:cubicBezTo>
                    <a:cubicBezTo>
                      <a:pt x="15111" y="15311"/>
                      <a:pt x="15211" y="15478"/>
                      <a:pt x="15245" y="15645"/>
                    </a:cubicBezTo>
                    <a:lnTo>
                      <a:pt x="15245" y="15678"/>
                    </a:lnTo>
                    <a:cubicBezTo>
                      <a:pt x="15312" y="15845"/>
                      <a:pt x="15378" y="16045"/>
                      <a:pt x="15412" y="16212"/>
                    </a:cubicBezTo>
                    <a:cubicBezTo>
                      <a:pt x="15412" y="16245"/>
                      <a:pt x="15478" y="16345"/>
                      <a:pt x="15478" y="16379"/>
                    </a:cubicBezTo>
                    <a:lnTo>
                      <a:pt x="15578" y="16746"/>
                    </a:lnTo>
                    <a:cubicBezTo>
                      <a:pt x="15578" y="16846"/>
                      <a:pt x="15645" y="16879"/>
                      <a:pt x="15645" y="16979"/>
                    </a:cubicBezTo>
                    <a:cubicBezTo>
                      <a:pt x="15678" y="17079"/>
                      <a:pt x="15678" y="17213"/>
                      <a:pt x="15712" y="17313"/>
                    </a:cubicBezTo>
                    <a:cubicBezTo>
                      <a:pt x="15712" y="17379"/>
                      <a:pt x="15745" y="17413"/>
                      <a:pt x="15745" y="17513"/>
                    </a:cubicBezTo>
                    <a:cubicBezTo>
                      <a:pt x="15779" y="17646"/>
                      <a:pt x="15779" y="17746"/>
                      <a:pt x="15845" y="17880"/>
                    </a:cubicBezTo>
                    <a:cubicBezTo>
                      <a:pt x="15845" y="17980"/>
                      <a:pt x="15879" y="18013"/>
                      <a:pt x="15879" y="18080"/>
                    </a:cubicBezTo>
                    <a:cubicBezTo>
                      <a:pt x="15912" y="18247"/>
                      <a:pt x="15912" y="18413"/>
                      <a:pt x="15945" y="18547"/>
                    </a:cubicBezTo>
                    <a:lnTo>
                      <a:pt x="15945" y="18647"/>
                    </a:lnTo>
                    <a:cubicBezTo>
                      <a:pt x="16012" y="18814"/>
                      <a:pt x="16012" y="19014"/>
                      <a:pt x="16045" y="19181"/>
                    </a:cubicBezTo>
                    <a:lnTo>
                      <a:pt x="16045" y="19347"/>
                    </a:lnTo>
                    <a:cubicBezTo>
                      <a:pt x="16045" y="19481"/>
                      <a:pt x="16079" y="19581"/>
                      <a:pt x="16079" y="19714"/>
                    </a:cubicBezTo>
                    <a:lnTo>
                      <a:pt x="16079" y="19881"/>
                    </a:lnTo>
                    <a:cubicBezTo>
                      <a:pt x="16079" y="20015"/>
                      <a:pt x="16079" y="20148"/>
                      <a:pt x="16112" y="20248"/>
                    </a:cubicBezTo>
                    <a:lnTo>
                      <a:pt x="16112" y="20415"/>
                    </a:lnTo>
                    <a:lnTo>
                      <a:pt x="16112" y="20915"/>
                    </a:lnTo>
                    <a:lnTo>
                      <a:pt x="16112" y="21416"/>
                    </a:lnTo>
                    <a:lnTo>
                      <a:pt x="16112" y="21549"/>
                    </a:lnTo>
                    <a:cubicBezTo>
                      <a:pt x="16112" y="21683"/>
                      <a:pt x="16112" y="21816"/>
                      <a:pt x="16079" y="21883"/>
                    </a:cubicBezTo>
                    <a:lnTo>
                      <a:pt x="16079" y="22083"/>
                    </a:lnTo>
                    <a:cubicBezTo>
                      <a:pt x="16079" y="22183"/>
                      <a:pt x="16045" y="22316"/>
                      <a:pt x="16045" y="22383"/>
                    </a:cubicBezTo>
                    <a:cubicBezTo>
                      <a:pt x="16045" y="22483"/>
                      <a:pt x="16045" y="22516"/>
                      <a:pt x="16012" y="22583"/>
                    </a:cubicBezTo>
                    <a:cubicBezTo>
                      <a:pt x="16012" y="22683"/>
                      <a:pt x="15945" y="22750"/>
                      <a:pt x="15945" y="22850"/>
                    </a:cubicBezTo>
                    <a:cubicBezTo>
                      <a:pt x="15945" y="22917"/>
                      <a:pt x="15912" y="23017"/>
                      <a:pt x="15912" y="23050"/>
                    </a:cubicBezTo>
                    <a:cubicBezTo>
                      <a:pt x="15912" y="23150"/>
                      <a:pt x="15879" y="23217"/>
                      <a:pt x="15879" y="23250"/>
                    </a:cubicBezTo>
                    <a:cubicBezTo>
                      <a:pt x="15845" y="23350"/>
                      <a:pt x="15845" y="23417"/>
                      <a:pt x="15779" y="23517"/>
                    </a:cubicBezTo>
                    <a:cubicBezTo>
                      <a:pt x="15779" y="23584"/>
                      <a:pt x="15745" y="23651"/>
                      <a:pt x="15745" y="23717"/>
                    </a:cubicBezTo>
                    <a:cubicBezTo>
                      <a:pt x="15712" y="23817"/>
                      <a:pt x="15678" y="23917"/>
                      <a:pt x="15678" y="24018"/>
                    </a:cubicBezTo>
                    <a:cubicBezTo>
                      <a:pt x="15678" y="24051"/>
                      <a:pt x="15645" y="24151"/>
                      <a:pt x="15645" y="24184"/>
                    </a:cubicBezTo>
                    <a:cubicBezTo>
                      <a:pt x="15578" y="24351"/>
                      <a:pt x="15512" y="24518"/>
                      <a:pt x="15412" y="24651"/>
                    </a:cubicBezTo>
                    <a:cubicBezTo>
                      <a:pt x="15412" y="24651"/>
                      <a:pt x="15412" y="24685"/>
                      <a:pt x="15378" y="24685"/>
                    </a:cubicBezTo>
                    <a:cubicBezTo>
                      <a:pt x="15312" y="24885"/>
                      <a:pt x="15178" y="25085"/>
                      <a:pt x="15045" y="25252"/>
                    </a:cubicBezTo>
                    <a:cubicBezTo>
                      <a:pt x="15045" y="25252"/>
                      <a:pt x="15045" y="25318"/>
                      <a:pt x="15011" y="25318"/>
                    </a:cubicBezTo>
                    <a:cubicBezTo>
                      <a:pt x="14911" y="25485"/>
                      <a:pt x="14811" y="25585"/>
                      <a:pt x="14711" y="25719"/>
                    </a:cubicBezTo>
                    <a:cubicBezTo>
                      <a:pt x="14678" y="25752"/>
                      <a:pt x="14678" y="25819"/>
                      <a:pt x="14644" y="25819"/>
                    </a:cubicBezTo>
                    <a:cubicBezTo>
                      <a:pt x="14511" y="25919"/>
                      <a:pt x="14411" y="26052"/>
                      <a:pt x="14311" y="26186"/>
                    </a:cubicBezTo>
                    <a:lnTo>
                      <a:pt x="14244" y="26219"/>
                    </a:lnTo>
                    <a:cubicBezTo>
                      <a:pt x="14144" y="26353"/>
                      <a:pt x="14011" y="26419"/>
                      <a:pt x="13877" y="26553"/>
                    </a:cubicBezTo>
                    <a:cubicBezTo>
                      <a:pt x="13844" y="26586"/>
                      <a:pt x="13810" y="26586"/>
                      <a:pt x="13810" y="26653"/>
                    </a:cubicBezTo>
                    <a:cubicBezTo>
                      <a:pt x="13714" y="26701"/>
                      <a:pt x="13601" y="26784"/>
                      <a:pt x="13495" y="26851"/>
                    </a:cubicBezTo>
                    <a:lnTo>
                      <a:pt x="13495" y="26851"/>
                    </a:lnTo>
                    <a:lnTo>
                      <a:pt x="18547" y="23917"/>
                    </a:lnTo>
                    <a:cubicBezTo>
                      <a:pt x="18547" y="23917"/>
                      <a:pt x="21349" y="14511"/>
                      <a:pt x="17913" y="7372"/>
                    </a:cubicBezTo>
                    <a:cubicBezTo>
                      <a:pt x="16346" y="4170"/>
                      <a:pt x="6972" y="0"/>
                      <a:pt x="6972" y="0"/>
                    </a:cubicBezTo>
                    <a:close/>
                    <a:moveTo>
                      <a:pt x="13495" y="26851"/>
                    </a:moveTo>
                    <a:lnTo>
                      <a:pt x="13377" y="26920"/>
                    </a:lnTo>
                    <a:cubicBezTo>
                      <a:pt x="13414" y="26901"/>
                      <a:pt x="13454" y="26877"/>
                      <a:pt x="13495" y="2685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3352687" y="2395000"/>
                <a:ext cx="487911" cy="605600"/>
              </a:xfrm>
              <a:custGeom>
                <a:avLst/>
                <a:gdLst/>
                <a:ahLst/>
                <a:cxnLst/>
                <a:rect l="l" t="t" r="r" b="b"/>
                <a:pathLst>
                  <a:path w="18948" h="24224" extrusionOk="0">
                    <a:moveTo>
                      <a:pt x="5295" y="0"/>
                    </a:moveTo>
                    <a:cubicBezTo>
                      <a:pt x="2210" y="0"/>
                      <a:pt x="91" y="2449"/>
                      <a:pt x="68" y="6658"/>
                    </a:cubicBezTo>
                    <a:cubicBezTo>
                      <a:pt x="1" y="12629"/>
                      <a:pt x="4237" y="19934"/>
                      <a:pt x="9441" y="22937"/>
                    </a:cubicBezTo>
                    <a:cubicBezTo>
                      <a:pt x="10956" y="23811"/>
                      <a:pt x="12392" y="24224"/>
                      <a:pt x="13666" y="24224"/>
                    </a:cubicBezTo>
                    <a:cubicBezTo>
                      <a:pt x="16769" y="24224"/>
                      <a:pt x="18914" y="21775"/>
                      <a:pt x="18914" y="17566"/>
                    </a:cubicBezTo>
                    <a:cubicBezTo>
                      <a:pt x="18948" y="11595"/>
                      <a:pt x="14745" y="4290"/>
                      <a:pt x="9508" y="1288"/>
                    </a:cubicBezTo>
                    <a:cubicBezTo>
                      <a:pt x="7993" y="414"/>
                      <a:pt x="6562" y="0"/>
                      <a:pt x="5295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3580497" y="2543225"/>
                <a:ext cx="33346" cy="11652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4661" extrusionOk="0">
                    <a:moveTo>
                      <a:pt x="557" y="0"/>
                    </a:moveTo>
                    <a:cubicBezTo>
                      <a:pt x="239" y="0"/>
                      <a:pt x="0" y="821"/>
                      <a:pt x="60" y="1997"/>
                    </a:cubicBezTo>
                    <a:cubicBezTo>
                      <a:pt x="60" y="3231"/>
                      <a:pt x="327" y="4398"/>
                      <a:pt x="661" y="4632"/>
                    </a:cubicBezTo>
                    <a:cubicBezTo>
                      <a:pt x="693" y="4651"/>
                      <a:pt x="725" y="4661"/>
                      <a:pt x="756" y="4661"/>
                    </a:cubicBezTo>
                    <a:cubicBezTo>
                      <a:pt x="1050" y="4661"/>
                      <a:pt x="1295" y="3842"/>
                      <a:pt x="1295" y="2697"/>
                    </a:cubicBezTo>
                    <a:cubicBezTo>
                      <a:pt x="1295" y="1396"/>
                      <a:pt x="994" y="229"/>
                      <a:pt x="661" y="29"/>
                    </a:cubicBezTo>
                    <a:cubicBezTo>
                      <a:pt x="625" y="9"/>
                      <a:pt x="591" y="0"/>
                      <a:pt x="557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3492716" y="2704850"/>
                <a:ext cx="85902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272" extrusionOk="0">
                    <a:moveTo>
                      <a:pt x="2404" y="0"/>
                    </a:moveTo>
                    <a:cubicBezTo>
                      <a:pt x="2052" y="0"/>
                      <a:pt x="1619" y="126"/>
                      <a:pt x="1201" y="369"/>
                    </a:cubicBezTo>
                    <a:cubicBezTo>
                      <a:pt x="467" y="836"/>
                      <a:pt x="0" y="1536"/>
                      <a:pt x="234" y="1936"/>
                    </a:cubicBezTo>
                    <a:cubicBezTo>
                      <a:pt x="300" y="2036"/>
                      <a:pt x="367" y="2103"/>
                      <a:pt x="467" y="2170"/>
                    </a:cubicBezTo>
                    <a:cubicBezTo>
                      <a:pt x="592" y="2238"/>
                      <a:pt x="751" y="2271"/>
                      <a:pt x="932" y="2271"/>
                    </a:cubicBezTo>
                    <a:cubicBezTo>
                      <a:pt x="1284" y="2271"/>
                      <a:pt x="1717" y="2145"/>
                      <a:pt x="2135" y="1903"/>
                    </a:cubicBezTo>
                    <a:cubicBezTo>
                      <a:pt x="2869" y="1436"/>
                      <a:pt x="3336" y="735"/>
                      <a:pt x="3069" y="335"/>
                    </a:cubicBezTo>
                    <a:cubicBezTo>
                      <a:pt x="3036" y="235"/>
                      <a:pt x="2969" y="168"/>
                      <a:pt x="2869" y="102"/>
                    </a:cubicBezTo>
                    <a:cubicBezTo>
                      <a:pt x="2744" y="34"/>
                      <a:pt x="2585" y="0"/>
                      <a:pt x="2404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3458339" y="2615700"/>
                <a:ext cx="103103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732" extrusionOk="0">
                    <a:moveTo>
                      <a:pt x="338" y="1"/>
                    </a:moveTo>
                    <a:cubicBezTo>
                      <a:pt x="135" y="1"/>
                      <a:pt x="13" y="75"/>
                      <a:pt x="1" y="232"/>
                    </a:cubicBezTo>
                    <a:cubicBezTo>
                      <a:pt x="1" y="632"/>
                      <a:pt x="902" y="1466"/>
                      <a:pt x="2002" y="2100"/>
                    </a:cubicBezTo>
                    <a:cubicBezTo>
                      <a:pt x="2725" y="2504"/>
                      <a:pt x="3339" y="2731"/>
                      <a:pt x="3690" y="2731"/>
                    </a:cubicBezTo>
                    <a:cubicBezTo>
                      <a:pt x="3890" y="2731"/>
                      <a:pt x="4004" y="2658"/>
                      <a:pt x="4004" y="2500"/>
                    </a:cubicBezTo>
                    <a:cubicBezTo>
                      <a:pt x="4004" y="2100"/>
                      <a:pt x="3070" y="1266"/>
                      <a:pt x="2002" y="632"/>
                    </a:cubicBezTo>
                    <a:cubicBezTo>
                      <a:pt x="1301" y="228"/>
                      <a:pt x="694" y="1"/>
                      <a:pt x="33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3580317" y="2737300"/>
                <a:ext cx="32677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604" extrusionOk="0">
                    <a:moveTo>
                      <a:pt x="529" y="1"/>
                    </a:moveTo>
                    <a:cubicBezTo>
                      <a:pt x="240" y="1"/>
                      <a:pt x="1" y="837"/>
                      <a:pt x="1" y="1939"/>
                    </a:cubicBezTo>
                    <a:cubicBezTo>
                      <a:pt x="1" y="3207"/>
                      <a:pt x="301" y="4374"/>
                      <a:pt x="634" y="4575"/>
                    </a:cubicBezTo>
                    <a:cubicBezTo>
                      <a:pt x="667" y="4594"/>
                      <a:pt x="699" y="4603"/>
                      <a:pt x="730" y="4603"/>
                    </a:cubicBezTo>
                    <a:cubicBezTo>
                      <a:pt x="1023" y="4603"/>
                      <a:pt x="1268" y="3785"/>
                      <a:pt x="1268" y="2640"/>
                    </a:cubicBezTo>
                    <a:cubicBezTo>
                      <a:pt x="1268" y="1406"/>
                      <a:pt x="968" y="238"/>
                      <a:pt x="634" y="38"/>
                    </a:cubicBezTo>
                    <a:cubicBezTo>
                      <a:pt x="599" y="13"/>
                      <a:pt x="563" y="1"/>
                      <a:pt x="529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3614668" y="2739900"/>
                <a:ext cx="85928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852" extrusionOk="0">
                    <a:moveTo>
                      <a:pt x="268" y="1"/>
                    </a:moveTo>
                    <a:cubicBezTo>
                      <a:pt x="1" y="134"/>
                      <a:pt x="435" y="1335"/>
                      <a:pt x="1235" y="2669"/>
                    </a:cubicBezTo>
                    <a:cubicBezTo>
                      <a:pt x="1902" y="3770"/>
                      <a:pt x="2503" y="4604"/>
                      <a:pt x="2903" y="4804"/>
                    </a:cubicBezTo>
                    <a:cubicBezTo>
                      <a:pt x="2950" y="4828"/>
                      <a:pt x="3014" y="4851"/>
                      <a:pt x="3059" y="4851"/>
                    </a:cubicBezTo>
                    <a:cubicBezTo>
                      <a:pt x="3078" y="4851"/>
                      <a:pt x="3093" y="4847"/>
                      <a:pt x="3103" y="4837"/>
                    </a:cubicBezTo>
                    <a:cubicBezTo>
                      <a:pt x="3337" y="4704"/>
                      <a:pt x="2936" y="3503"/>
                      <a:pt x="2136" y="2169"/>
                    </a:cubicBezTo>
                    <a:cubicBezTo>
                      <a:pt x="1469" y="1101"/>
                      <a:pt x="835" y="267"/>
                      <a:pt x="468" y="34"/>
                    </a:cubicBezTo>
                    <a:cubicBezTo>
                      <a:pt x="401" y="1"/>
                      <a:pt x="334" y="1"/>
                      <a:pt x="26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3631868" y="2713375"/>
                <a:ext cx="103077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2703" extrusionOk="0">
                    <a:moveTo>
                      <a:pt x="318" y="1"/>
                    </a:moveTo>
                    <a:cubicBezTo>
                      <a:pt x="118" y="1"/>
                      <a:pt x="0" y="64"/>
                      <a:pt x="0" y="194"/>
                    </a:cubicBezTo>
                    <a:cubicBezTo>
                      <a:pt x="0" y="595"/>
                      <a:pt x="934" y="1429"/>
                      <a:pt x="2001" y="2062"/>
                    </a:cubicBezTo>
                    <a:cubicBezTo>
                      <a:pt x="2738" y="2474"/>
                      <a:pt x="3362" y="2703"/>
                      <a:pt x="3709" y="2703"/>
                    </a:cubicBezTo>
                    <a:cubicBezTo>
                      <a:pt x="3896" y="2703"/>
                      <a:pt x="4003" y="2636"/>
                      <a:pt x="4003" y="2496"/>
                    </a:cubicBezTo>
                    <a:cubicBezTo>
                      <a:pt x="4003" y="2062"/>
                      <a:pt x="3102" y="1228"/>
                      <a:pt x="2001" y="595"/>
                    </a:cubicBezTo>
                    <a:cubicBezTo>
                      <a:pt x="1314" y="208"/>
                      <a:pt x="681" y="1"/>
                      <a:pt x="31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3492716" y="2534400"/>
                <a:ext cx="85902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866" extrusionOk="0">
                    <a:moveTo>
                      <a:pt x="308" y="1"/>
                    </a:moveTo>
                    <a:cubicBezTo>
                      <a:pt x="287" y="1"/>
                      <a:pt x="263" y="5"/>
                      <a:pt x="234" y="15"/>
                    </a:cubicBezTo>
                    <a:cubicBezTo>
                      <a:pt x="0" y="148"/>
                      <a:pt x="400" y="1349"/>
                      <a:pt x="1201" y="2683"/>
                    </a:cubicBezTo>
                    <a:cubicBezTo>
                      <a:pt x="1835" y="3751"/>
                      <a:pt x="2502" y="4585"/>
                      <a:pt x="2869" y="4818"/>
                    </a:cubicBezTo>
                    <a:cubicBezTo>
                      <a:pt x="2940" y="4842"/>
                      <a:pt x="2994" y="4865"/>
                      <a:pt x="3031" y="4865"/>
                    </a:cubicBezTo>
                    <a:cubicBezTo>
                      <a:pt x="3047" y="4865"/>
                      <a:pt x="3059" y="4861"/>
                      <a:pt x="3069" y="4852"/>
                    </a:cubicBezTo>
                    <a:cubicBezTo>
                      <a:pt x="3336" y="4718"/>
                      <a:pt x="2902" y="3517"/>
                      <a:pt x="2135" y="2183"/>
                    </a:cubicBezTo>
                    <a:cubicBezTo>
                      <a:pt x="1468" y="1082"/>
                      <a:pt x="834" y="248"/>
                      <a:pt x="467" y="48"/>
                    </a:cubicBezTo>
                    <a:cubicBezTo>
                      <a:pt x="396" y="25"/>
                      <a:pt x="359" y="1"/>
                      <a:pt x="30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3616393" y="2636225"/>
                <a:ext cx="85928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258" extrusionOk="0">
                    <a:moveTo>
                      <a:pt x="2361" y="1"/>
                    </a:moveTo>
                    <a:cubicBezTo>
                      <a:pt x="2018" y="1"/>
                      <a:pt x="1603" y="113"/>
                      <a:pt x="1201" y="345"/>
                    </a:cubicBezTo>
                    <a:cubicBezTo>
                      <a:pt x="434" y="812"/>
                      <a:pt x="1" y="1512"/>
                      <a:pt x="234" y="1946"/>
                    </a:cubicBezTo>
                    <a:cubicBezTo>
                      <a:pt x="267" y="2013"/>
                      <a:pt x="368" y="2113"/>
                      <a:pt x="434" y="2146"/>
                    </a:cubicBezTo>
                    <a:cubicBezTo>
                      <a:pt x="581" y="2220"/>
                      <a:pt x="764" y="2257"/>
                      <a:pt x="966" y="2257"/>
                    </a:cubicBezTo>
                    <a:cubicBezTo>
                      <a:pt x="1315" y="2257"/>
                      <a:pt x="1722" y="2145"/>
                      <a:pt x="2102" y="1913"/>
                    </a:cubicBezTo>
                    <a:cubicBezTo>
                      <a:pt x="2869" y="1446"/>
                      <a:pt x="3336" y="745"/>
                      <a:pt x="3069" y="312"/>
                    </a:cubicBezTo>
                    <a:cubicBezTo>
                      <a:pt x="3036" y="245"/>
                      <a:pt x="2936" y="145"/>
                      <a:pt x="2869" y="111"/>
                    </a:cubicBezTo>
                    <a:cubicBezTo>
                      <a:pt x="2735" y="38"/>
                      <a:pt x="2560" y="1"/>
                      <a:pt x="2361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3436014" y="2496375"/>
                <a:ext cx="322982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48" extrusionOk="0">
                    <a:moveTo>
                      <a:pt x="2543" y="1474"/>
                    </a:moveTo>
                    <a:cubicBezTo>
                      <a:pt x="2580" y="1474"/>
                      <a:pt x="2633" y="1513"/>
                      <a:pt x="2703" y="1536"/>
                    </a:cubicBezTo>
                    <a:cubicBezTo>
                      <a:pt x="2936" y="1703"/>
                      <a:pt x="3370" y="2170"/>
                      <a:pt x="3837" y="2870"/>
                    </a:cubicBezTo>
                    <a:cubicBezTo>
                      <a:pt x="4003" y="3104"/>
                      <a:pt x="4170" y="3404"/>
                      <a:pt x="4337" y="3704"/>
                    </a:cubicBezTo>
                    <a:cubicBezTo>
                      <a:pt x="5071" y="5038"/>
                      <a:pt x="5538" y="6239"/>
                      <a:pt x="5271" y="6373"/>
                    </a:cubicBezTo>
                    <a:cubicBezTo>
                      <a:pt x="5261" y="6382"/>
                      <a:pt x="5249" y="6386"/>
                      <a:pt x="5233" y="6386"/>
                    </a:cubicBezTo>
                    <a:cubicBezTo>
                      <a:pt x="5196" y="6386"/>
                      <a:pt x="5142" y="6363"/>
                      <a:pt x="5071" y="6339"/>
                    </a:cubicBezTo>
                    <a:cubicBezTo>
                      <a:pt x="4704" y="6106"/>
                      <a:pt x="4070" y="5272"/>
                      <a:pt x="3436" y="4204"/>
                    </a:cubicBezTo>
                    <a:cubicBezTo>
                      <a:pt x="3236" y="3871"/>
                      <a:pt x="3069" y="3537"/>
                      <a:pt x="2936" y="3237"/>
                    </a:cubicBezTo>
                    <a:cubicBezTo>
                      <a:pt x="2502" y="2336"/>
                      <a:pt x="2336" y="1602"/>
                      <a:pt x="2502" y="1502"/>
                    </a:cubicBezTo>
                    <a:cubicBezTo>
                      <a:pt x="2513" y="1482"/>
                      <a:pt x="2526" y="1474"/>
                      <a:pt x="2543" y="1474"/>
                    </a:cubicBezTo>
                    <a:close/>
                    <a:moveTo>
                      <a:pt x="6138" y="1869"/>
                    </a:moveTo>
                    <a:cubicBezTo>
                      <a:pt x="6138" y="1869"/>
                      <a:pt x="6205" y="1869"/>
                      <a:pt x="6205" y="1903"/>
                    </a:cubicBezTo>
                    <a:cubicBezTo>
                      <a:pt x="6539" y="2103"/>
                      <a:pt x="6805" y="3270"/>
                      <a:pt x="6805" y="4571"/>
                    </a:cubicBezTo>
                    <a:cubicBezTo>
                      <a:pt x="6866" y="5716"/>
                      <a:pt x="6654" y="6535"/>
                      <a:pt x="6342" y="6535"/>
                    </a:cubicBezTo>
                    <a:cubicBezTo>
                      <a:pt x="6308" y="6535"/>
                      <a:pt x="6274" y="6525"/>
                      <a:pt x="6238" y="6506"/>
                    </a:cubicBezTo>
                    <a:cubicBezTo>
                      <a:pt x="5905" y="6272"/>
                      <a:pt x="5605" y="5105"/>
                      <a:pt x="5605" y="3837"/>
                    </a:cubicBezTo>
                    <a:cubicBezTo>
                      <a:pt x="5605" y="3237"/>
                      <a:pt x="5671" y="2770"/>
                      <a:pt x="5771" y="2403"/>
                    </a:cubicBezTo>
                    <a:cubicBezTo>
                      <a:pt x="5838" y="2336"/>
                      <a:pt x="5838" y="2236"/>
                      <a:pt x="5871" y="2170"/>
                    </a:cubicBezTo>
                    <a:cubicBezTo>
                      <a:pt x="5871" y="2103"/>
                      <a:pt x="5905" y="2069"/>
                      <a:pt x="5905" y="2069"/>
                    </a:cubicBezTo>
                    <a:cubicBezTo>
                      <a:pt x="5938" y="2036"/>
                      <a:pt x="5938" y="1936"/>
                      <a:pt x="5972" y="1936"/>
                    </a:cubicBezTo>
                    <a:lnTo>
                      <a:pt x="6072" y="1869"/>
                    </a:lnTo>
                    <a:close/>
                    <a:moveTo>
                      <a:pt x="1215" y="4774"/>
                    </a:moveTo>
                    <a:cubicBezTo>
                      <a:pt x="1566" y="4774"/>
                      <a:pt x="2180" y="5001"/>
                      <a:pt x="2903" y="5405"/>
                    </a:cubicBezTo>
                    <a:cubicBezTo>
                      <a:pt x="4003" y="6039"/>
                      <a:pt x="4904" y="6873"/>
                      <a:pt x="4904" y="7273"/>
                    </a:cubicBezTo>
                    <a:cubicBezTo>
                      <a:pt x="4904" y="7431"/>
                      <a:pt x="4790" y="7504"/>
                      <a:pt x="4590" y="7504"/>
                    </a:cubicBezTo>
                    <a:cubicBezTo>
                      <a:pt x="4239" y="7504"/>
                      <a:pt x="3625" y="7277"/>
                      <a:pt x="2903" y="6873"/>
                    </a:cubicBezTo>
                    <a:cubicBezTo>
                      <a:pt x="1769" y="6206"/>
                      <a:pt x="901" y="5372"/>
                      <a:pt x="901" y="5005"/>
                    </a:cubicBezTo>
                    <a:cubicBezTo>
                      <a:pt x="901" y="4848"/>
                      <a:pt x="1015" y="4774"/>
                      <a:pt x="1215" y="4774"/>
                    </a:cubicBezTo>
                    <a:close/>
                    <a:moveTo>
                      <a:pt x="9366" y="5595"/>
                    </a:moveTo>
                    <a:cubicBezTo>
                      <a:pt x="9565" y="5595"/>
                      <a:pt x="9740" y="5632"/>
                      <a:pt x="9874" y="5705"/>
                    </a:cubicBezTo>
                    <a:cubicBezTo>
                      <a:pt x="9941" y="5739"/>
                      <a:pt x="10041" y="5839"/>
                      <a:pt x="10074" y="5906"/>
                    </a:cubicBezTo>
                    <a:cubicBezTo>
                      <a:pt x="10341" y="6339"/>
                      <a:pt x="9908" y="7040"/>
                      <a:pt x="9107" y="7507"/>
                    </a:cubicBezTo>
                    <a:cubicBezTo>
                      <a:pt x="8729" y="7738"/>
                      <a:pt x="8325" y="7836"/>
                      <a:pt x="7978" y="7836"/>
                    </a:cubicBezTo>
                    <a:cubicBezTo>
                      <a:pt x="7773" y="7836"/>
                      <a:pt x="7588" y="7802"/>
                      <a:pt x="7439" y="7740"/>
                    </a:cubicBezTo>
                    <a:cubicBezTo>
                      <a:pt x="7373" y="7707"/>
                      <a:pt x="7272" y="7607"/>
                      <a:pt x="7239" y="7540"/>
                    </a:cubicBezTo>
                    <a:cubicBezTo>
                      <a:pt x="7006" y="7073"/>
                      <a:pt x="7406" y="6373"/>
                      <a:pt x="8206" y="5939"/>
                    </a:cubicBezTo>
                    <a:cubicBezTo>
                      <a:pt x="8608" y="5707"/>
                      <a:pt x="9023" y="5595"/>
                      <a:pt x="9366" y="5595"/>
                    </a:cubicBezTo>
                    <a:close/>
                    <a:moveTo>
                      <a:pt x="4529" y="8296"/>
                    </a:moveTo>
                    <a:cubicBezTo>
                      <a:pt x="4728" y="8296"/>
                      <a:pt x="4903" y="8334"/>
                      <a:pt x="5038" y="8407"/>
                    </a:cubicBezTo>
                    <a:cubicBezTo>
                      <a:pt x="5104" y="8441"/>
                      <a:pt x="5204" y="8541"/>
                      <a:pt x="5238" y="8607"/>
                    </a:cubicBezTo>
                    <a:cubicBezTo>
                      <a:pt x="5538" y="9074"/>
                      <a:pt x="5071" y="9742"/>
                      <a:pt x="4270" y="10209"/>
                    </a:cubicBezTo>
                    <a:cubicBezTo>
                      <a:pt x="3888" y="10442"/>
                      <a:pt x="3479" y="10568"/>
                      <a:pt x="3128" y="10568"/>
                    </a:cubicBezTo>
                    <a:cubicBezTo>
                      <a:pt x="2928" y="10568"/>
                      <a:pt x="2748" y="10527"/>
                      <a:pt x="2602" y="10442"/>
                    </a:cubicBezTo>
                    <a:cubicBezTo>
                      <a:pt x="2536" y="10409"/>
                      <a:pt x="2436" y="10309"/>
                      <a:pt x="2402" y="10242"/>
                    </a:cubicBezTo>
                    <a:cubicBezTo>
                      <a:pt x="2169" y="9842"/>
                      <a:pt x="2569" y="9108"/>
                      <a:pt x="3370" y="8641"/>
                    </a:cubicBezTo>
                    <a:cubicBezTo>
                      <a:pt x="3771" y="8408"/>
                      <a:pt x="4186" y="8296"/>
                      <a:pt x="4529" y="8296"/>
                    </a:cubicBezTo>
                    <a:close/>
                    <a:moveTo>
                      <a:pt x="7912" y="8651"/>
                    </a:moveTo>
                    <a:cubicBezTo>
                      <a:pt x="8267" y="8651"/>
                      <a:pt x="8895" y="8886"/>
                      <a:pt x="9607" y="9275"/>
                    </a:cubicBezTo>
                    <a:cubicBezTo>
                      <a:pt x="10708" y="9908"/>
                      <a:pt x="11609" y="10742"/>
                      <a:pt x="11609" y="11176"/>
                    </a:cubicBezTo>
                    <a:cubicBezTo>
                      <a:pt x="11609" y="11316"/>
                      <a:pt x="11498" y="11383"/>
                      <a:pt x="11307" y="11383"/>
                    </a:cubicBezTo>
                    <a:cubicBezTo>
                      <a:pt x="10953" y="11383"/>
                      <a:pt x="10323" y="11154"/>
                      <a:pt x="9607" y="10742"/>
                    </a:cubicBezTo>
                    <a:cubicBezTo>
                      <a:pt x="8540" y="10109"/>
                      <a:pt x="7606" y="9275"/>
                      <a:pt x="7606" y="8874"/>
                    </a:cubicBezTo>
                    <a:cubicBezTo>
                      <a:pt x="7606" y="8721"/>
                      <a:pt x="7718" y="8651"/>
                      <a:pt x="7912" y="8651"/>
                    </a:cubicBezTo>
                    <a:close/>
                    <a:moveTo>
                      <a:pt x="6133" y="9638"/>
                    </a:moveTo>
                    <a:cubicBezTo>
                      <a:pt x="6167" y="9638"/>
                      <a:pt x="6203" y="9650"/>
                      <a:pt x="6238" y="9675"/>
                    </a:cubicBezTo>
                    <a:cubicBezTo>
                      <a:pt x="6572" y="9875"/>
                      <a:pt x="6872" y="11043"/>
                      <a:pt x="6872" y="12343"/>
                    </a:cubicBezTo>
                    <a:cubicBezTo>
                      <a:pt x="6872" y="13458"/>
                      <a:pt x="6627" y="14274"/>
                      <a:pt x="6334" y="14274"/>
                    </a:cubicBezTo>
                    <a:cubicBezTo>
                      <a:pt x="6303" y="14274"/>
                      <a:pt x="6271" y="14264"/>
                      <a:pt x="6238" y="14245"/>
                    </a:cubicBezTo>
                    <a:cubicBezTo>
                      <a:pt x="5905" y="14045"/>
                      <a:pt x="5605" y="12877"/>
                      <a:pt x="5605" y="11576"/>
                    </a:cubicBezTo>
                    <a:cubicBezTo>
                      <a:pt x="5605" y="10474"/>
                      <a:pt x="5844" y="9638"/>
                      <a:pt x="6133" y="9638"/>
                    </a:cubicBezTo>
                    <a:close/>
                    <a:moveTo>
                      <a:pt x="7278" y="9762"/>
                    </a:moveTo>
                    <a:cubicBezTo>
                      <a:pt x="7324" y="9762"/>
                      <a:pt x="7390" y="9793"/>
                      <a:pt x="7439" y="9842"/>
                    </a:cubicBezTo>
                    <a:cubicBezTo>
                      <a:pt x="7840" y="10042"/>
                      <a:pt x="8440" y="10876"/>
                      <a:pt x="9107" y="11943"/>
                    </a:cubicBezTo>
                    <a:cubicBezTo>
                      <a:pt x="9874" y="13278"/>
                      <a:pt x="10275" y="14512"/>
                      <a:pt x="10041" y="14612"/>
                    </a:cubicBezTo>
                    <a:cubicBezTo>
                      <a:pt x="10031" y="14632"/>
                      <a:pt x="10014" y="14640"/>
                      <a:pt x="9994" y="14640"/>
                    </a:cubicBezTo>
                    <a:cubicBezTo>
                      <a:pt x="9949" y="14640"/>
                      <a:pt x="9887" y="14601"/>
                      <a:pt x="9841" y="14578"/>
                    </a:cubicBezTo>
                    <a:cubicBezTo>
                      <a:pt x="9441" y="14378"/>
                      <a:pt x="8840" y="13544"/>
                      <a:pt x="8206" y="12444"/>
                    </a:cubicBezTo>
                    <a:cubicBezTo>
                      <a:pt x="7406" y="11109"/>
                      <a:pt x="7006" y="9908"/>
                      <a:pt x="7239" y="9775"/>
                    </a:cubicBezTo>
                    <a:cubicBezTo>
                      <a:pt x="7248" y="9766"/>
                      <a:pt x="7262" y="9762"/>
                      <a:pt x="7278" y="9762"/>
                    </a:cubicBezTo>
                    <a:close/>
                    <a:moveTo>
                      <a:pt x="3459" y="0"/>
                    </a:moveTo>
                    <a:cubicBezTo>
                      <a:pt x="1427" y="0"/>
                      <a:pt x="24" y="1612"/>
                      <a:pt x="1" y="4438"/>
                    </a:cubicBezTo>
                    <a:lnTo>
                      <a:pt x="1" y="4538"/>
                    </a:lnTo>
                    <a:cubicBezTo>
                      <a:pt x="34" y="8474"/>
                      <a:pt x="2769" y="13278"/>
                      <a:pt x="6238" y="15279"/>
                    </a:cubicBezTo>
                    <a:cubicBezTo>
                      <a:pt x="7259" y="15868"/>
                      <a:pt x="8224" y="16147"/>
                      <a:pt x="9079" y="16147"/>
                    </a:cubicBezTo>
                    <a:cubicBezTo>
                      <a:pt x="11130" y="16147"/>
                      <a:pt x="12543" y="14535"/>
                      <a:pt x="12543" y="11710"/>
                    </a:cubicBezTo>
                    <a:cubicBezTo>
                      <a:pt x="12543" y="8074"/>
                      <a:pt x="10208" y="3704"/>
                      <a:pt x="7172" y="1436"/>
                    </a:cubicBezTo>
                    <a:cubicBezTo>
                      <a:pt x="6872" y="1236"/>
                      <a:pt x="6572" y="1035"/>
                      <a:pt x="6272" y="869"/>
                    </a:cubicBezTo>
                    <a:cubicBezTo>
                      <a:pt x="5261" y="280"/>
                      <a:pt x="4306" y="0"/>
                      <a:pt x="3459" y="0"/>
                    </a:cubicBezTo>
                    <a:close/>
                  </a:path>
                </a:pathLst>
              </a:custGeom>
              <a:solidFill>
                <a:srgbClr val="CFD1D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4800017" y="3101825"/>
                <a:ext cx="389134" cy="375300"/>
              </a:xfrm>
              <a:custGeom>
                <a:avLst/>
                <a:gdLst/>
                <a:ahLst/>
                <a:cxnLst/>
                <a:rect l="l" t="t" r="r" b="b"/>
                <a:pathLst>
                  <a:path w="15112" h="15012" extrusionOk="0">
                    <a:moveTo>
                      <a:pt x="10341" y="1"/>
                    </a:moveTo>
                    <a:lnTo>
                      <a:pt x="2936" y="3203"/>
                    </a:lnTo>
                    <a:cubicBezTo>
                      <a:pt x="2769" y="3270"/>
                      <a:pt x="2636" y="3403"/>
                      <a:pt x="2469" y="3503"/>
                    </a:cubicBezTo>
                    <a:cubicBezTo>
                      <a:pt x="2436" y="3537"/>
                      <a:pt x="2402" y="3537"/>
                      <a:pt x="2402" y="3570"/>
                    </a:cubicBezTo>
                    <a:cubicBezTo>
                      <a:pt x="2269" y="3703"/>
                      <a:pt x="2102" y="3770"/>
                      <a:pt x="1969" y="3903"/>
                    </a:cubicBezTo>
                    <a:lnTo>
                      <a:pt x="1935" y="3970"/>
                    </a:lnTo>
                    <a:cubicBezTo>
                      <a:pt x="1802" y="4070"/>
                      <a:pt x="1669" y="4204"/>
                      <a:pt x="1602" y="4337"/>
                    </a:cubicBezTo>
                    <a:cubicBezTo>
                      <a:pt x="1535" y="4370"/>
                      <a:pt x="1535" y="4404"/>
                      <a:pt x="1502" y="4404"/>
                    </a:cubicBezTo>
                    <a:cubicBezTo>
                      <a:pt x="1402" y="4537"/>
                      <a:pt x="1302" y="4704"/>
                      <a:pt x="1168" y="4871"/>
                    </a:cubicBezTo>
                    <a:lnTo>
                      <a:pt x="1168" y="4904"/>
                    </a:lnTo>
                    <a:cubicBezTo>
                      <a:pt x="1168" y="4904"/>
                      <a:pt x="1168" y="4971"/>
                      <a:pt x="1135" y="4971"/>
                    </a:cubicBezTo>
                    <a:cubicBezTo>
                      <a:pt x="1001" y="5171"/>
                      <a:pt x="868" y="5338"/>
                      <a:pt x="801" y="5571"/>
                    </a:cubicBezTo>
                    <a:cubicBezTo>
                      <a:pt x="701" y="5738"/>
                      <a:pt x="635" y="5905"/>
                      <a:pt x="601" y="6072"/>
                    </a:cubicBezTo>
                    <a:cubicBezTo>
                      <a:pt x="601" y="6072"/>
                      <a:pt x="601" y="6138"/>
                      <a:pt x="534" y="6138"/>
                    </a:cubicBezTo>
                    <a:cubicBezTo>
                      <a:pt x="534" y="6172"/>
                      <a:pt x="501" y="6205"/>
                      <a:pt x="501" y="6238"/>
                    </a:cubicBezTo>
                    <a:cubicBezTo>
                      <a:pt x="468" y="6339"/>
                      <a:pt x="434" y="6472"/>
                      <a:pt x="434" y="6572"/>
                    </a:cubicBezTo>
                    <a:cubicBezTo>
                      <a:pt x="434" y="6639"/>
                      <a:pt x="368" y="6672"/>
                      <a:pt x="368" y="6672"/>
                    </a:cubicBezTo>
                    <a:cubicBezTo>
                      <a:pt x="368" y="6705"/>
                      <a:pt x="368" y="6739"/>
                      <a:pt x="334" y="6806"/>
                    </a:cubicBezTo>
                    <a:cubicBezTo>
                      <a:pt x="301" y="6872"/>
                      <a:pt x="301" y="6972"/>
                      <a:pt x="268" y="7039"/>
                    </a:cubicBezTo>
                    <a:cubicBezTo>
                      <a:pt x="268" y="7072"/>
                      <a:pt x="201" y="7139"/>
                      <a:pt x="201" y="7172"/>
                    </a:cubicBezTo>
                    <a:cubicBezTo>
                      <a:pt x="201" y="7206"/>
                      <a:pt x="201" y="7239"/>
                      <a:pt x="168" y="7306"/>
                    </a:cubicBezTo>
                    <a:cubicBezTo>
                      <a:pt x="168" y="7373"/>
                      <a:pt x="134" y="7473"/>
                      <a:pt x="134" y="7539"/>
                    </a:cubicBezTo>
                    <a:cubicBezTo>
                      <a:pt x="134" y="7573"/>
                      <a:pt x="134" y="7639"/>
                      <a:pt x="101" y="7673"/>
                    </a:cubicBezTo>
                    <a:lnTo>
                      <a:pt x="101" y="7806"/>
                    </a:lnTo>
                    <a:cubicBezTo>
                      <a:pt x="101" y="7873"/>
                      <a:pt x="34" y="7906"/>
                      <a:pt x="34" y="8006"/>
                    </a:cubicBezTo>
                    <a:lnTo>
                      <a:pt x="34" y="8140"/>
                    </a:lnTo>
                    <a:lnTo>
                      <a:pt x="34" y="8307"/>
                    </a:lnTo>
                    <a:cubicBezTo>
                      <a:pt x="34" y="8373"/>
                      <a:pt x="34" y="8407"/>
                      <a:pt x="1" y="8507"/>
                    </a:cubicBezTo>
                    <a:lnTo>
                      <a:pt x="1" y="8573"/>
                    </a:lnTo>
                    <a:lnTo>
                      <a:pt x="1" y="8840"/>
                    </a:lnTo>
                    <a:lnTo>
                      <a:pt x="1" y="9007"/>
                    </a:lnTo>
                    <a:lnTo>
                      <a:pt x="1" y="9040"/>
                    </a:lnTo>
                    <a:lnTo>
                      <a:pt x="1" y="9507"/>
                    </a:lnTo>
                    <a:lnTo>
                      <a:pt x="1" y="9541"/>
                    </a:lnTo>
                    <a:lnTo>
                      <a:pt x="1" y="15011"/>
                    </a:lnTo>
                    <a:lnTo>
                      <a:pt x="15112" y="6205"/>
                    </a:lnTo>
                    <a:lnTo>
                      <a:pt x="10341" y="1"/>
                    </a:lnTo>
                    <a:close/>
                  </a:path>
                </a:pathLst>
              </a:custGeom>
              <a:solidFill>
                <a:srgbClr val="999BA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4895370" y="3007600"/>
                <a:ext cx="791967" cy="798925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31957" extrusionOk="0">
                    <a:moveTo>
                      <a:pt x="16512" y="0"/>
                    </a:moveTo>
                    <a:cubicBezTo>
                      <a:pt x="16345" y="0"/>
                      <a:pt x="16245" y="34"/>
                      <a:pt x="16079" y="100"/>
                    </a:cubicBezTo>
                    <a:lnTo>
                      <a:pt x="16012" y="100"/>
                    </a:lnTo>
                    <a:cubicBezTo>
                      <a:pt x="15812" y="134"/>
                      <a:pt x="15612" y="167"/>
                      <a:pt x="15445" y="267"/>
                    </a:cubicBezTo>
                    <a:lnTo>
                      <a:pt x="15345" y="267"/>
                    </a:lnTo>
                    <a:cubicBezTo>
                      <a:pt x="15278" y="301"/>
                      <a:pt x="15178" y="334"/>
                      <a:pt x="15111" y="334"/>
                    </a:cubicBezTo>
                    <a:cubicBezTo>
                      <a:pt x="15078" y="334"/>
                      <a:pt x="15011" y="367"/>
                      <a:pt x="14978" y="367"/>
                    </a:cubicBezTo>
                    <a:cubicBezTo>
                      <a:pt x="14844" y="434"/>
                      <a:pt x="14744" y="501"/>
                      <a:pt x="14644" y="534"/>
                    </a:cubicBezTo>
                    <a:lnTo>
                      <a:pt x="0" y="9040"/>
                    </a:lnTo>
                    <a:cubicBezTo>
                      <a:pt x="134" y="8973"/>
                      <a:pt x="267" y="8940"/>
                      <a:pt x="334" y="8873"/>
                    </a:cubicBezTo>
                    <a:cubicBezTo>
                      <a:pt x="401" y="8873"/>
                      <a:pt x="434" y="8840"/>
                      <a:pt x="467" y="8840"/>
                    </a:cubicBezTo>
                    <a:cubicBezTo>
                      <a:pt x="567" y="8807"/>
                      <a:pt x="634" y="8773"/>
                      <a:pt x="734" y="8773"/>
                    </a:cubicBezTo>
                    <a:cubicBezTo>
                      <a:pt x="768" y="8773"/>
                      <a:pt x="768" y="8707"/>
                      <a:pt x="801" y="8707"/>
                    </a:cubicBezTo>
                    <a:cubicBezTo>
                      <a:pt x="1001" y="8640"/>
                      <a:pt x="1168" y="8606"/>
                      <a:pt x="1401" y="8540"/>
                    </a:cubicBezTo>
                    <a:lnTo>
                      <a:pt x="1435" y="8540"/>
                    </a:lnTo>
                    <a:cubicBezTo>
                      <a:pt x="1568" y="8506"/>
                      <a:pt x="1735" y="8506"/>
                      <a:pt x="1902" y="8473"/>
                    </a:cubicBezTo>
                    <a:lnTo>
                      <a:pt x="3169" y="8473"/>
                    </a:lnTo>
                    <a:cubicBezTo>
                      <a:pt x="3269" y="8473"/>
                      <a:pt x="3336" y="8473"/>
                      <a:pt x="3403" y="8506"/>
                    </a:cubicBezTo>
                    <a:cubicBezTo>
                      <a:pt x="3470" y="8506"/>
                      <a:pt x="3503" y="8506"/>
                      <a:pt x="3603" y="8540"/>
                    </a:cubicBezTo>
                    <a:cubicBezTo>
                      <a:pt x="3670" y="8540"/>
                      <a:pt x="3770" y="8606"/>
                      <a:pt x="3836" y="8606"/>
                    </a:cubicBezTo>
                    <a:cubicBezTo>
                      <a:pt x="3903" y="8606"/>
                      <a:pt x="3970" y="8640"/>
                      <a:pt x="4003" y="8640"/>
                    </a:cubicBezTo>
                    <a:cubicBezTo>
                      <a:pt x="4103" y="8640"/>
                      <a:pt x="4170" y="8673"/>
                      <a:pt x="4270" y="8707"/>
                    </a:cubicBezTo>
                    <a:cubicBezTo>
                      <a:pt x="4303" y="8707"/>
                      <a:pt x="4404" y="8773"/>
                      <a:pt x="4437" y="8773"/>
                    </a:cubicBezTo>
                    <a:cubicBezTo>
                      <a:pt x="4504" y="8807"/>
                      <a:pt x="4637" y="8807"/>
                      <a:pt x="4737" y="8840"/>
                    </a:cubicBezTo>
                    <a:cubicBezTo>
                      <a:pt x="4770" y="8840"/>
                      <a:pt x="4804" y="8873"/>
                      <a:pt x="4837" y="8873"/>
                    </a:cubicBezTo>
                    <a:cubicBezTo>
                      <a:pt x="5137" y="8973"/>
                      <a:pt x="5438" y="9107"/>
                      <a:pt x="5738" y="9207"/>
                    </a:cubicBezTo>
                    <a:cubicBezTo>
                      <a:pt x="5771" y="9207"/>
                      <a:pt x="5805" y="9274"/>
                      <a:pt x="5838" y="9307"/>
                    </a:cubicBezTo>
                    <a:cubicBezTo>
                      <a:pt x="5938" y="9340"/>
                      <a:pt x="6071" y="9374"/>
                      <a:pt x="6138" y="9474"/>
                    </a:cubicBezTo>
                    <a:cubicBezTo>
                      <a:pt x="6171" y="9507"/>
                      <a:pt x="6238" y="9507"/>
                      <a:pt x="6305" y="9540"/>
                    </a:cubicBezTo>
                    <a:cubicBezTo>
                      <a:pt x="6438" y="9641"/>
                      <a:pt x="6605" y="9707"/>
                      <a:pt x="6739" y="9774"/>
                    </a:cubicBezTo>
                    <a:cubicBezTo>
                      <a:pt x="6905" y="9841"/>
                      <a:pt x="7005" y="9941"/>
                      <a:pt x="7172" y="10041"/>
                    </a:cubicBezTo>
                    <a:lnTo>
                      <a:pt x="7239" y="10041"/>
                    </a:lnTo>
                    <a:cubicBezTo>
                      <a:pt x="7406" y="10141"/>
                      <a:pt x="7506" y="10274"/>
                      <a:pt x="7673" y="10341"/>
                    </a:cubicBezTo>
                    <a:cubicBezTo>
                      <a:pt x="7739" y="10374"/>
                      <a:pt x="7773" y="10441"/>
                      <a:pt x="7839" y="10474"/>
                    </a:cubicBezTo>
                    <a:cubicBezTo>
                      <a:pt x="7939" y="10541"/>
                      <a:pt x="8073" y="10608"/>
                      <a:pt x="8140" y="10675"/>
                    </a:cubicBezTo>
                    <a:cubicBezTo>
                      <a:pt x="8173" y="10708"/>
                      <a:pt x="8273" y="10775"/>
                      <a:pt x="8306" y="10808"/>
                    </a:cubicBezTo>
                    <a:cubicBezTo>
                      <a:pt x="8406" y="10875"/>
                      <a:pt x="8473" y="10941"/>
                      <a:pt x="8573" y="11008"/>
                    </a:cubicBezTo>
                    <a:cubicBezTo>
                      <a:pt x="8640" y="11042"/>
                      <a:pt x="8673" y="11108"/>
                      <a:pt x="8773" y="11175"/>
                    </a:cubicBezTo>
                    <a:cubicBezTo>
                      <a:pt x="8840" y="11275"/>
                      <a:pt x="8940" y="11308"/>
                      <a:pt x="9007" y="11375"/>
                    </a:cubicBezTo>
                    <a:cubicBezTo>
                      <a:pt x="9107" y="11442"/>
                      <a:pt x="9140" y="11509"/>
                      <a:pt x="9240" y="11542"/>
                    </a:cubicBezTo>
                    <a:cubicBezTo>
                      <a:pt x="9307" y="11642"/>
                      <a:pt x="9407" y="11675"/>
                      <a:pt x="9474" y="11775"/>
                    </a:cubicBezTo>
                    <a:cubicBezTo>
                      <a:pt x="9574" y="11809"/>
                      <a:pt x="9607" y="11875"/>
                      <a:pt x="9674" y="11942"/>
                    </a:cubicBezTo>
                    <a:lnTo>
                      <a:pt x="9941" y="12176"/>
                    </a:lnTo>
                    <a:lnTo>
                      <a:pt x="10108" y="12342"/>
                    </a:lnTo>
                    <a:lnTo>
                      <a:pt x="10341" y="12609"/>
                    </a:lnTo>
                    <a:lnTo>
                      <a:pt x="10508" y="12776"/>
                    </a:lnTo>
                    <a:cubicBezTo>
                      <a:pt x="10608" y="12843"/>
                      <a:pt x="10675" y="12976"/>
                      <a:pt x="10808" y="13043"/>
                    </a:cubicBezTo>
                    <a:lnTo>
                      <a:pt x="10942" y="13176"/>
                    </a:lnTo>
                    <a:cubicBezTo>
                      <a:pt x="11075" y="13343"/>
                      <a:pt x="11175" y="13477"/>
                      <a:pt x="11308" y="13643"/>
                    </a:cubicBezTo>
                    <a:lnTo>
                      <a:pt x="11409" y="13710"/>
                    </a:lnTo>
                    <a:cubicBezTo>
                      <a:pt x="11509" y="13844"/>
                      <a:pt x="11609" y="13977"/>
                      <a:pt x="11742" y="14110"/>
                    </a:cubicBezTo>
                    <a:lnTo>
                      <a:pt x="12109" y="14611"/>
                    </a:lnTo>
                    <a:cubicBezTo>
                      <a:pt x="12276" y="14844"/>
                      <a:pt x="12476" y="15111"/>
                      <a:pt x="12643" y="15345"/>
                    </a:cubicBezTo>
                    <a:cubicBezTo>
                      <a:pt x="12676" y="15378"/>
                      <a:pt x="12743" y="15445"/>
                      <a:pt x="12743" y="15478"/>
                    </a:cubicBezTo>
                    <a:lnTo>
                      <a:pt x="13343" y="16479"/>
                    </a:lnTo>
                    <a:cubicBezTo>
                      <a:pt x="13410" y="16512"/>
                      <a:pt x="13410" y="16545"/>
                      <a:pt x="13443" y="16612"/>
                    </a:cubicBezTo>
                    <a:cubicBezTo>
                      <a:pt x="13577" y="16846"/>
                      <a:pt x="13744" y="17113"/>
                      <a:pt x="13844" y="17313"/>
                    </a:cubicBezTo>
                    <a:lnTo>
                      <a:pt x="13977" y="17546"/>
                    </a:lnTo>
                    <a:cubicBezTo>
                      <a:pt x="14010" y="17646"/>
                      <a:pt x="14077" y="17713"/>
                      <a:pt x="14110" y="17846"/>
                    </a:cubicBezTo>
                    <a:cubicBezTo>
                      <a:pt x="14177" y="17980"/>
                      <a:pt x="14244" y="18147"/>
                      <a:pt x="14311" y="18280"/>
                    </a:cubicBezTo>
                    <a:cubicBezTo>
                      <a:pt x="14311" y="18313"/>
                      <a:pt x="14344" y="18347"/>
                      <a:pt x="14344" y="18380"/>
                    </a:cubicBezTo>
                    <a:cubicBezTo>
                      <a:pt x="14444" y="18547"/>
                      <a:pt x="14511" y="18714"/>
                      <a:pt x="14611" y="18947"/>
                    </a:cubicBezTo>
                    <a:cubicBezTo>
                      <a:pt x="14611" y="18981"/>
                      <a:pt x="14644" y="19014"/>
                      <a:pt x="14644" y="19047"/>
                    </a:cubicBezTo>
                    <a:cubicBezTo>
                      <a:pt x="14678" y="19181"/>
                      <a:pt x="14778" y="19314"/>
                      <a:pt x="14811" y="19448"/>
                    </a:cubicBezTo>
                    <a:cubicBezTo>
                      <a:pt x="14844" y="19481"/>
                      <a:pt x="14844" y="19548"/>
                      <a:pt x="14911" y="19614"/>
                    </a:cubicBezTo>
                    <a:cubicBezTo>
                      <a:pt x="14944" y="19714"/>
                      <a:pt x="14978" y="19848"/>
                      <a:pt x="15078" y="19981"/>
                    </a:cubicBezTo>
                    <a:cubicBezTo>
                      <a:pt x="15078" y="20015"/>
                      <a:pt x="15111" y="20115"/>
                      <a:pt x="15111" y="20148"/>
                    </a:cubicBezTo>
                    <a:cubicBezTo>
                      <a:pt x="15145" y="20315"/>
                      <a:pt x="15245" y="20482"/>
                      <a:pt x="15278" y="20648"/>
                    </a:cubicBezTo>
                    <a:lnTo>
                      <a:pt x="15278" y="20682"/>
                    </a:lnTo>
                    <a:cubicBezTo>
                      <a:pt x="15311" y="20849"/>
                      <a:pt x="15411" y="21049"/>
                      <a:pt x="15445" y="21215"/>
                    </a:cubicBezTo>
                    <a:cubicBezTo>
                      <a:pt x="15445" y="21282"/>
                      <a:pt x="15478" y="21349"/>
                      <a:pt x="15478" y="21382"/>
                    </a:cubicBezTo>
                    <a:lnTo>
                      <a:pt x="15612" y="21783"/>
                    </a:lnTo>
                    <a:cubicBezTo>
                      <a:pt x="15612" y="21849"/>
                      <a:pt x="15645" y="21883"/>
                      <a:pt x="15645" y="21983"/>
                    </a:cubicBezTo>
                    <a:cubicBezTo>
                      <a:pt x="15678" y="22116"/>
                      <a:pt x="15678" y="22216"/>
                      <a:pt x="15745" y="22316"/>
                    </a:cubicBezTo>
                    <a:cubicBezTo>
                      <a:pt x="15745" y="22383"/>
                      <a:pt x="15778" y="22450"/>
                      <a:pt x="15778" y="22516"/>
                    </a:cubicBezTo>
                    <a:cubicBezTo>
                      <a:pt x="15812" y="22650"/>
                      <a:pt x="15812" y="22783"/>
                      <a:pt x="15845" y="22883"/>
                    </a:cubicBezTo>
                    <a:cubicBezTo>
                      <a:pt x="15845" y="22983"/>
                      <a:pt x="15912" y="23017"/>
                      <a:pt x="15912" y="23117"/>
                    </a:cubicBezTo>
                    <a:cubicBezTo>
                      <a:pt x="15945" y="23284"/>
                      <a:pt x="15945" y="23450"/>
                      <a:pt x="15978" y="23550"/>
                    </a:cubicBezTo>
                    <a:lnTo>
                      <a:pt x="15978" y="23651"/>
                    </a:lnTo>
                    <a:cubicBezTo>
                      <a:pt x="16012" y="23817"/>
                      <a:pt x="16012" y="24017"/>
                      <a:pt x="16079" y="24184"/>
                    </a:cubicBezTo>
                    <a:lnTo>
                      <a:pt x="16079" y="24351"/>
                    </a:lnTo>
                    <a:cubicBezTo>
                      <a:pt x="16079" y="24484"/>
                      <a:pt x="16112" y="24618"/>
                      <a:pt x="16112" y="24718"/>
                    </a:cubicBezTo>
                    <a:lnTo>
                      <a:pt x="16112" y="24885"/>
                    </a:lnTo>
                    <a:cubicBezTo>
                      <a:pt x="16112" y="25018"/>
                      <a:pt x="16112" y="25152"/>
                      <a:pt x="16145" y="25285"/>
                    </a:cubicBezTo>
                    <a:lnTo>
                      <a:pt x="16145" y="25452"/>
                    </a:lnTo>
                    <a:lnTo>
                      <a:pt x="16145" y="25952"/>
                    </a:lnTo>
                    <a:lnTo>
                      <a:pt x="16145" y="26453"/>
                    </a:lnTo>
                    <a:lnTo>
                      <a:pt x="16145" y="26553"/>
                    </a:lnTo>
                    <a:cubicBezTo>
                      <a:pt x="16145" y="26686"/>
                      <a:pt x="16145" y="26820"/>
                      <a:pt x="16112" y="26886"/>
                    </a:cubicBezTo>
                    <a:lnTo>
                      <a:pt x="16112" y="27120"/>
                    </a:lnTo>
                    <a:cubicBezTo>
                      <a:pt x="16112" y="27186"/>
                      <a:pt x="16079" y="27320"/>
                      <a:pt x="16079" y="27387"/>
                    </a:cubicBezTo>
                    <a:cubicBezTo>
                      <a:pt x="16079" y="27487"/>
                      <a:pt x="16079" y="27520"/>
                      <a:pt x="16012" y="27620"/>
                    </a:cubicBezTo>
                    <a:cubicBezTo>
                      <a:pt x="16012" y="27687"/>
                      <a:pt x="15978" y="27787"/>
                      <a:pt x="15978" y="27854"/>
                    </a:cubicBezTo>
                    <a:cubicBezTo>
                      <a:pt x="15978" y="27954"/>
                      <a:pt x="15945" y="28020"/>
                      <a:pt x="15945" y="28054"/>
                    </a:cubicBezTo>
                    <a:cubicBezTo>
                      <a:pt x="15945" y="28154"/>
                      <a:pt x="15912" y="28221"/>
                      <a:pt x="15912" y="28287"/>
                    </a:cubicBezTo>
                    <a:cubicBezTo>
                      <a:pt x="15845" y="28354"/>
                      <a:pt x="15845" y="28454"/>
                      <a:pt x="15812" y="28521"/>
                    </a:cubicBezTo>
                    <a:cubicBezTo>
                      <a:pt x="15812" y="28621"/>
                      <a:pt x="15778" y="28654"/>
                      <a:pt x="15778" y="28721"/>
                    </a:cubicBezTo>
                    <a:cubicBezTo>
                      <a:pt x="15745" y="28821"/>
                      <a:pt x="15678" y="28954"/>
                      <a:pt x="15678" y="29021"/>
                    </a:cubicBezTo>
                    <a:cubicBezTo>
                      <a:pt x="15678" y="29054"/>
                      <a:pt x="15645" y="29155"/>
                      <a:pt x="15645" y="29188"/>
                    </a:cubicBezTo>
                    <a:cubicBezTo>
                      <a:pt x="15578" y="29355"/>
                      <a:pt x="15511" y="29521"/>
                      <a:pt x="15445" y="29655"/>
                    </a:cubicBezTo>
                    <a:cubicBezTo>
                      <a:pt x="15445" y="29655"/>
                      <a:pt x="15445" y="29688"/>
                      <a:pt x="15411" y="29688"/>
                    </a:cubicBezTo>
                    <a:cubicBezTo>
                      <a:pt x="15311" y="29888"/>
                      <a:pt x="15178" y="30122"/>
                      <a:pt x="15078" y="30289"/>
                    </a:cubicBezTo>
                    <a:cubicBezTo>
                      <a:pt x="15078" y="30289"/>
                      <a:pt x="15078" y="30322"/>
                      <a:pt x="15011" y="30322"/>
                    </a:cubicBezTo>
                    <a:cubicBezTo>
                      <a:pt x="14944" y="30489"/>
                      <a:pt x="14811" y="30622"/>
                      <a:pt x="14744" y="30722"/>
                    </a:cubicBezTo>
                    <a:cubicBezTo>
                      <a:pt x="14678" y="30789"/>
                      <a:pt x="14678" y="30822"/>
                      <a:pt x="14644" y="30822"/>
                    </a:cubicBezTo>
                    <a:cubicBezTo>
                      <a:pt x="14577" y="30956"/>
                      <a:pt x="14444" y="31056"/>
                      <a:pt x="14311" y="31189"/>
                    </a:cubicBezTo>
                    <a:lnTo>
                      <a:pt x="14277" y="31223"/>
                    </a:lnTo>
                    <a:cubicBezTo>
                      <a:pt x="14144" y="31356"/>
                      <a:pt x="14010" y="31456"/>
                      <a:pt x="13910" y="31556"/>
                    </a:cubicBezTo>
                    <a:cubicBezTo>
                      <a:pt x="13844" y="31623"/>
                      <a:pt x="13810" y="31623"/>
                      <a:pt x="13810" y="31656"/>
                    </a:cubicBezTo>
                    <a:cubicBezTo>
                      <a:pt x="13677" y="31723"/>
                      <a:pt x="13577" y="31856"/>
                      <a:pt x="13410" y="31957"/>
                    </a:cubicBezTo>
                    <a:lnTo>
                      <a:pt x="28020" y="23450"/>
                    </a:lnTo>
                    <a:cubicBezTo>
                      <a:pt x="28154" y="23350"/>
                      <a:pt x="28321" y="23284"/>
                      <a:pt x="28454" y="23150"/>
                    </a:cubicBezTo>
                    <a:cubicBezTo>
                      <a:pt x="28487" y="23117"/>
                      <a:pt x="28521" y="23117"/>
                      <a:pt x="28521" y="23050"/>
                    </a:cubicBezTo>
                    <a:cubicBezTo>
                      <a:pt x="28654" y="22983"/>
                      <a:pt x="28788" y="22850"/>
                      <a:pt x="28921" y="22717"/>
                    </a:cubicBezTo>
                    <a:lnTo>
                      <a:pt x="28954" y="22683"/>
                    </a:lnTo>
                    <a:cubicBezTo>
                      <a:pt x="29088" y="22550"/>
                      <a:pt x="29155" y="22450"/>
                      <a:pt x="29288" y="22316"/>
                    </a:cubicBezTo>
                    <a:cubicBezTo>
                      <a:pt x="29321" y="22283"/>
                      <a:pt x="29321" y="22216"/>
                      <a:pt x="29355" y="22216"/>
                    </a:cubicBezTo>
                    <a:cubicBezTo>
                      <a:pt x="29488" y="22116"/>
                      <a:pt x="29588" y="21949"/>
                      <a:pt x="29655" y="21816"/>
                    </a:cubicBezTo>
                    <a:lnTo>
                      <a:pt x="29655" y="21783"/>
                    </a:lnTo>
                    <a:cubicBezTo>
                      <a:pt x="29788" y="21616"/>
                      <a:pt x="29855" y="21382"/>
                      <a:pt x="29988" y="21182"/>
                    </a:cubicBezTo>
                    <a:lnTo>
                      <a:pt x="29988" y="21149"/>
                    </a:lnTo>
                    <a:cubicBezTo>
                      <a:pt x="30089" y="20982"/>
                      <a:pt x="30122" y="20815"/>
                      <a:pt x="30189" y="20682"/>
                    </a:cubicBezTo>
                    <a:lnTo>
                      <a:pt x="30189" y="20648"/>
                    </a:lnTo>
                    <a:cubicBezTo>
                      <a:pt x="30189" y="20615"/>
                      <a:pt x="30255" y="20548"/>
                      <a:pt x="30255" y="20515"/>
                    </a:cubicBezTo>
                    <a:cubicBezTo>
                      <a:pt x="30289" y="20448"/>
                      <a:pt x="30322" y="20315"/>
                      <a:pt x="30322" y="20215"/>
                    </a:cubicBezTo>
                    <a:cubicBezTo>
                      <a:pt x="30322" y="20181"/>
                      <a:pt x="30322" y="20181"/>
                      <a:pt x="30355" y="20148"/>
                    </a:cubicBezTo>
                    <a:cubicBezTo>
                      <a:pt x="30355" y="20115"/>
                      <a:pt x="30355" y="20048"/>
                      <a:pt x="30422" y="20015"/>
                    </a:cubicBezTo>
                    <a:cubicBezTo>
                      <a:pt x="30455" y="19948"/>
                      <a:pt x="30455" y="19848"/>
                      <a:pt x="30489" y="19781"/>
                    </a:cubicBezTo>
                    <a:cubicBezTo>
                      <a:pt x="30489" y="19714"/>
                      <a:pt x="30489" y="19681"/>
                      <a:pt x="30522" y="19648"/>
                    </a:cubicBezTo>
                    <a:cubicBezTo>
                      <a:pt x="30522" y="19614"/>
                      <a:pt x="30522" y="19548"/>
                      <a:pt x="30589" y="19514"/>
                    </a:cubicBezTo>
                    <a:cubicBezTo>
                      <a:pt x="30589" y="19448"/>
                      <a:pt x="30622" y="19347"/>
                      <a:pt x="30622" y="19314"/>
                    </a:cubicBezTo>
                    <a:cubicBezTo>
                      <a:pt x="30622" y="19281"/>
                      <a:pt x="30622" y="19214"/>
                      <a:pt x="30656" y="19181"/>
                    </a:cubicBezTo>
                    <a:cubicBezTo>
                      <a:pt x="30656" y="19147"/>
                      <a:pt x="30656" y="19114"/>
                      <a:pt x="30689" y="19047"/>
                    </a:cubicBezTo>
                    <a:cubicBezTo>
                      <a:pt x="30689" y="18981"/>
                      <a:pt x="30756" y="18947"/>
                      <a:pt x="30756" y="18847"/>
                    </a:cubicBezTo>
                    <a:lnTo>
                      <a:pt x="30756" y="18714"/>
                    </a:lnTo>
                    <a:lnTo>
                      <a:pt x="30756" y="18547"/>
                    </a:lnTo>
                    <a:lnTo>
                      <a:pt x="30756" y="18347"/>
                    </a:lnTo>
                    <a:lnTo>
                      <a:pt x="30756" y="18280"/>
                    </a:lnTo>
                    <a:lnTo>
                      <a:pt x="30756" y="18013"/>
                    </a:lnTo>
                    <a:lnTo>
                      <a:pt x="30756" y="17880"/>
                    </a:lnTo>
                    <a:lnTo>
                      <a:pt x="30756" y="17846"/>
                    </a:lnTo>
                    <a:lnTo>
                      <a:pt x="30756" y="17379"/>
                    </a:lnTo>
                    <a:lnTo>
                      <a:pt x="30756" y="17346"/>
                    </a:lnTo>
                    <a:cubicBezTo>
                      <a:pt x="30756" y="17350"/>
                      <a:pt x="30755" y="17351"/>
                      <a:pt x="30755" y="17351"/>
                    </a:cubicBezTo>
                    <a:cubicBezTo>
                      <a:pt x="30749" y="17351"/>
                      <a:pt x="30722" y="17232"/>
                      <a:pt x="30722" y="17113"/>
                    </a:cubicBezTo>
                    <a:lnTo>
                      <a:pt x="30722" y="17012"/>
                    </a:lnTo>
                    <a:lnTo>
                      <a:pt x="30722" y="16846"/>
                    </a:lnTo>
                    <a:lnTo>
                      <a:pt x="30722" y="16646"/>
                    </a:lnTo>
                    <a:lnTo>
                      <a:pt x="30722" y="16479"/>
                    </a:lnTo>
                    <a:lnTo>
                      <a:pt x="30722" y="16312"/>
                    </a:lnTo>
                    <a:lnTo>
                      <a:pt x="30722" y="16179"/>
                    </a:lnTo>
                    <a:cubicBezTo>
                      <a:pt x="30722" y="16112"/>
                      <a:pt x="30722" y="16012"/>
                      <a:pt x="30656" y="15945"/>
                    </a:cubicBezTo>
                    <a:lnTo>
                      <a:pt x="30656" y="15778"/>
                    </a:lnTo>
                    <a:lnTo>
                      <a:pt x="30656" y="15745"/>
                    </a:lnTo>
                    <a:cubicBezTo>
                      <a:pt x="30656" y="15578"/>
                      <a:pt x="30622" y="15411"/>
                      <a:pt x="30589" y="15278"/>
                    </a:cubicBezTo>
                    <a:lnTo>
                      <a:pt x="30589" y="15178"/>
                    </a:lnTo>
                    <a:cubicBezTo>
                      <a:pt x="30556" y="15078"/>
                      <a:pt x="30556" y="14944"/>
                      <a:pt x="30489" y="14778"/>
                    </a:cubicBezTo>
                    <a:lnTo>
                      <a:pt x="30489" y="14677"/>
                    </a:lnTo>
                    <a:cubicBezTo>
                      <a:pt x="30489" y="14611"/>
                      <a:pt x="30455" y="14577"/>
                      <a:pt x="30455" y="14477"/>
                    </a:cubicBezTo>
                    <a:cubicBezTo>
                      <a:pt x="30455" y="14411"/>
                      <a:pt x="30422" y="14311"/>
                      <a:pt x="30422" y="14244"/>
                    </a:cubicBezTo>
                    <a:cubicBezTo>
                      <a:pt x="30422" y="14177"/>
                      <a:pt x="30422" y="14144"/>
                      <a:pt x="30355" y="14110"/>
                    </a:cubicBezTo>
                    <a:cubicBezTo>
                      <a:pt x="30355" y="14010"/>
                      <a:pt x="30322" y="13977"/>
                      <a:pt x="30322" y="13910"/>
                    </a:cubicBezTo>
                    <a:cubicBezTo>
                      <a:pt x="30322" y="13844"/>
                      <a:pt x="30289" y="13777"/>
                      <a:pt x="30289" y="13743"/>
                    </a:cubicBezTo>
                    <a:cubicBezTo>
                      <a:pt x="30289" y="13643"/>
                      <a:pt x="30255" y="13610"/>
                      <a:pt x="30255" y="13510"/>
                    </a:cubicBezTo>
                    <a:cubicBezTo>
                      <a:pt x="30255" y="13443"/>
                      <a:pt x="30189" y="13410"/>
                      <a:pt x="30189" y="13310"/>
                    </a:cubicBezTo>
                    <a:cubicBezTo>
                      <a:pt x="30189" y="13276"/>
                      <a:pt x="30189" y="13243"/>
                      <a:pt x="30155" y="13243"/>
                    </a:cubicBezTo>
                    <a:cubicBezTo>
                      <a:pt x="30122" y="13143"/>
                      <a:pt x="30122" y="13076"/>
                      <a:pt x="30089" y="12943"/>
                    </a:cubicBezTo>
                    <a:cubicBezTo>
                      <a:pt x="30089" y="12910"/>
                      <a:pt x="30022" y="12809"/>
                      <a:pt x="30022" y="12776"/>
                    </a:cubicBezTo>
                    <a:lnTo>
                      <a:pt x="30022" y="12743"/>
                    </a:lnTo>
                    <a:cubicBezTo>
                      <a:pt x="29988" y="12576"/>
                      <a:pt x="29955" y="12409"/>
                      <a:pt x="29855" y="12242"/>
                    </a:cubicBezTo>
                    <a:lnTo>
                      <a:pt x="29855" y="12176"/>
                    </a:lnTo>
                    <a:cubicBezTo>
                      <a:pt x="29822" y="12076"/>
                      <a:pt x="29788" y="11909"/>
                      <a:pt x="29688" y="11775"/>
                    </a:cubicBezTo>
                    <a:cubicBezTo>
                      <a:pt x="29688" y="11742"/>
                      <a:pt x="29688" y="11742"/>
                      <a:pt x="29655" y="11675"/>
                    </a:cubicBezTo>
                    <a:cubicBezTo>
                      <a:pt x="29655" y="11642"/>
                      <a:pt x="29622" y="11575"/>
                      <a:pt x="29622" y="11509"/>
                    </a:cubicBezTo>
                    <a:cubicBezTo>
                      <a:pt x="29588" y="11442"/>
                      <a:pt x="29588" y="11342"/>
                      <a:pt x="29521" y="11275"/>
                    </a:cubicBezTo>
                    <a:cubicBezTo>
                      <a:pt x="29521" y="11242"/>
                      <a:pt x="29488" y="11175"/>
                      <a:pt x="29488" y="11108"/>
                    </a:cubicBezTo>
                    <a:cubicBezTo>
                      <a:pt x="29455" y="11075"/>
                      <a:pt x="29455" y="10975"/>
                      <a:pt x="29421" y="10941"/>
                    </a:cubicBezTo>
                    <a:cubicBezTo>
                      <a:pt x="29421" y="10908"/>
                      <a:pt x="29355" y="10841"/>
                      <a:pt x="29355" y="10808"/>
                    </a:cubicBezTo>
                    <a:lnTo>
                      <a:pt x="29255" y="10575"/>
                    </a:lnTo>
                    <a:cubicBezTo>
                      <a:pt x="29255" y="10508"/>
                      <a:pt x="29188" y="10474"/>
                      <a:pt x="29188" y="10441"/>
                    </a:cubicBezTo>
                    <a:cubicBezTo>
                      <a:pt x="29188" y="10441"/>
                      <a:pt x="29188" y="10408"/>
                      <a:pt x="29155" y="10408"/>
                    </a:cubicBezTo>
                    <a:cubicBezTo>
                      <a:pt x="29088" y="10241"/>
                      <a:pt x="29021" y="10108"/>
                      <a:pt x="28954" y="9941"/>
                    </a:cubicBezTo>
                    <a:cubicBezTo>
                      <a:pt x="28954" y="9874"/>
                      <a:pt x="28921" y="9841"/>
                      <a:pt x="28921" y="9807"/>
                    </a:cubicBezTo>
                    <a:cubicBezTo>
                      <a:pt x="28854" y="9674"/>
                      <a:pt x="28788" y="9540"/>
                      <a:pt x="28754" y="9440"/>
                    </a:cubicBezTo>
                    <a:cubicBezTo>
                      <a:pt x="28754" y="9440"/>
                      <a:pt x="28754" y="9407"/>
                      <a:pt x="28688" y="9407"/>
                    </a:cubicBezTo>
                    <a:cubicBezTo>
                      <a:pt x="28654" y="9307"/>
                      <a:pt x="28621" y="9240"/>
                      <a:pt x="28587" y="9107"/>
                    </a:cubicBezTo>
                    <a:lnTo>
                      <a:pt x="28454" y="8840"/>
                    </a:lnTo>
                    <a:cubicBezTo>
                      <a:pt x="28454" y="8840"/>
                      <a:pt x="28454" y="8807"/>
                      <a:pt x="28421" y="8807"/>
                    </a:cubicBezTo>
                    <a:cubicBezTo>
                      <a:pt x="28287" y="8540"/>
                      <a:pt x="28154" y="8306"/>
                      <a:pt x="27987" y="8106"/>
                    </a:cubicBezTo>
                    <a:lnTo>
                      <a:pt x="27954" y="8039"/>
                    </a:lnTo>
                    <a:cubicBezTo>
                      <a:pt x="27954" y="8006"/>
                      <a:pt x="27920" y="8006"/>
                      <a:pt x="27920" y="7973"/>
                    </a:cubicBezTo>
                    <a:lnTo>
                      <a:pt x="27287" y="6972"/>
                    </a:lnTo>
                    <a:lnTo>
                      <a:pt x="27253" y="6939"/>
                    </a:lnTo>
                    <a:cubicBezTo>
                      <a:pt x="27253" y="6872"/>
                      <a:pt x="27186" y="6872"/>
                      <a:pt x="27186" y="6839"/>
                    </a:cubicBezTo>
                    <a:cubicBezTo>
                      <a:pt x="27020" y="6605"/>
                      <a:pt x="26853" y="6338"/>
                      <a:pt x="26653" y="6105"/>
                    </a:cubicBezTo>
                    <a:lnTo>
                      <a:pt x="26286" y="5604"/>
                    </a:lnTo>
                    <a:lnTo>
                      <a:pt x="26286" y="5538"/>
                    </a:lnTo>
                    <a:cubicBezTo>
                      <a:pt x="26186" y="5438"/>
                      <a:pt x="26086" y="5304"/>
                      <a:pt x="25986" y="5171"/>
                    </a:cubicBezTo>
                    <a:cubicBezTo>
                      <a:pt x="25986" y="5137"/>
                      <a:pt x="25952" y="5137"/>
                      <a:pt x="25952" y="5104"/>
                    </a:cubicBezTo>
                    <a:cubicBezTo>
                      <a:pt x="25819" y="4971"/>
                      <a:pt x="25685" y="4804"/>
                      <a:pt x="25585" y="4670"/>
                    </a:cubicBezTo>
                    <a:lnTo>
                      <a:pt x="25452" y="4537"/>
                    </a:lnTo>
                    <a:lnTo>
                      <a:pt x="25185" y="4303"/>
                    </a:lnTo>
                    <a:lnTo>
                      <a:pt x="25152" y="4270"/>
                    </a:lnTo>
                    <a:lnTo>
                      <a:pt x="24985" y="4103"/>
                    </a:lnTo>
                    <a:cubicBezTo>
                      <a:pt x="24952" y="4003"/>
                      <a:pt x="24851" y="3970"/>
                      <a:pt x="24818" y="3870"/>
                    </a:cubicBezTo>
                    <a:lnTo>
                      <a:pt x="24751" y="3803"/>
                    </a:lnTo>
                    <a:lnTo>
                      <a:pt x="24585" y="3636"/>
                    </a:lnTo>
                    <a:lnTo>
                      <a:pt x="24418" y="3469"/>
                    </a:lnTo>
                    <a:lnTo>
                      <a:pt x="24318" y="3403"/>
                    </a:lnTo>
                    <a:cubicBezTo>
                      <a:pt x="24251" y="3336"/>
                      <a:pt x="24184" y="3269"/>
                      <a:pt x="24118" y="3236"/>
                    </a:cubicBezTo>
                    <a:lnTo>
                      <a:pt x="23984" y="3103"/>
                    </a:lnTo>
                    <a:cubicBezTo>
                      <a:pt x="23951" y="3069"/>
                      <a:pt x="23917" y="3069"/>
                      <a:pt x="23851" y="3002"/>
                    </a:cubicBezTo>
                    <a:cubicBezTo>
                      <a:pt x="23784" y="2969"/>
                      <a:pt x="23751" y="2902"/>
                      <a:pt x="23651" y="2836"/>
                    </a:cubicBezTo>
                    <a:cubicBezTo>
                      <a:pt x="23617" y="2802"/>
                      <a:pt x="23584" y="2769"/>
                      <a:pt x="23517" y="2769"/>
                    </a:cubicBezTo>
                    <a:lnTo>
                      <a:pt x="23417" y="2636"/>
                    </a:lnTo>
                    <a:cubicBezTo>
                      <a:pt x="23317" y="2602"/>
                      <a:pt x="23284" y="2502"/>
                      <a:pt x="23184" y="2469"/>
                    </a:cubicBezTo>
                    <a:cubicBezTo>
                      <a:pt x="23150" y="2435"/>
                      <a:pt x="23117" y="2435"/>
                      <a:pt x="23117" y="2402"/>
                    </a:cubicBezTo>
                    <a:cubicBezTo>
                      <a:pt x="23084" y="2335"/>
                      <a:pt x="22983" y="2302"/>
                      <a:pt x="22950" y="2269"/>
                    </a:cubicBezTo>
                    <a:cubicBezTo>
                      <a:pt x="22917" y="2235"/>
                      <a:pt x="22817" y="2169"/>
                      <a:pt x="22783" y="2135"/>
                    </a:cubicBezTo>
                    <a:cubicBezTo>
                      <a:pt x="22750" y="2135"/>
                      <a:pt x="22750" y="2102"/>
                      <a:pt x="22683" y="2102"/>
                    </a:cubicBezTo>
                    <a:cubicBezTo>
                      <a:pt x="22617" y="2068"/>
                      <a:pt x="22516" y="1968"/>
                      <a:pt x="22483" y="1935"/>
                    </a:cubicBezTo>
                    <a:cubicBezTo>
                      <a:pt x="22450" y="1902"/>
                      <a:pt x="22416" y="1835"/>
                      <a:pt x="22316" y="1802"/>
                    </a:cubicBezTo>
                    <a:cubicBezTo>
                      <a:pt x="22316" y="1802"/>
                      <a:pt x="22283" y="1802"/>
                      <a:pt x="22283" y="1768"/>
                    </a:cubicBezTo>
                    <a:cubicBezTo>
                      <a:pt x="22150" y="1668"/>
                      <a:pt x="22016" y="1601"/>
                      <a:pt x="21849" y="1501"/>
                    </a:cubicBezTo>
                    <a:lnTo>
                      <a:pt x="21816" y="1501"/>
                    </a:lnTo>
                    <a:cubicBezTo>
                      <a:pt x="21683" y="1435"/>
                      <a:pt x="21582" y="1335"/>
                      <a:pt x="21449" y="1301"/>
                    </a:cubicBezTo>
                    <a:cubicBezTo>
                      <a:pt x="21416" y="1301"/>
                      <a:pt x="21416" y="1268"/>
                      <a:pt x="21349" y="1268"/>
                    </a:cubicBezTo>
                    <a:cubicBezTo>
                      <a:pt x="21282" y="1201"/>
                      <a:pt x="21149" y="1134"/>
                      <a:pt x="21082" y="1101"/>
                    </a:cubicBezTo>
                    <a:cubicBezTo>
                      <a:pt x="21015" y="1101"/>
                      <a:pt x="20982" y="1068"/>
                      <a:pt x="20949" y="1068"/>
                    </a:cubicBezTo>
                    <a:cubicBezTo>
                      <a:pt x="20915" y="1001"/>
                      <a:pt x="20849" y="1001"/>
                      <a:pt x="20782" y="968"/>
                    </a:cubicBezTo>
                    <a:cubicBezTo>
                      <a:pt x="20749" y="968"/>
                      <a:pt x="20682" y="934"/>
                      <a:pt x="20648" y="934"/>
                    </a:cubicBezTo>
                    <a:cubicBezTo>
                      <a:pt x="20582" y="868"/>
                      <a:pt x="20515" y="868"/>
                      <a:pt x="20448" y="834"/>
                    </a:cubicBezTo>
                    <a:cubicBezTo>
                      <a:pt x="20415" y="834"/>
                      <a:pt x="20348" y="801"/>
                      <a:pt x="20315" y="768"/>
                    </a:cubicBezTo>
                    <a:cubicBezTo>
                      <a:pt x="20315" y="768"/>
                      <a:pt x="20282" y="768"/>
                      <a:pt x="20282" y="701"/>
                    </a:cubicBezTo>
                    <a:cubicBezTo>
                      <a:pt x="20148" y="667"/>
                      <a:pt x="20015" y="601"/>
                      <a:pt x="19915" y="567"/>
                    </a:cubicBezTo>
                    <a:lnTo>
                      <a:pt x="19514" y="434"/>
                    </a:lnTo>
                    <a:lnTo>
                      <a:pt x="19481" y="434"/>
                    </a:lnTo>
                    <a:cubicBezTo>
                      <a:pt x="19448" y="434"/>
                      <a:pt x="19414" y="367"/>
                      <a:pt x="19348" y="367"/>
                    </a:cubicBezTo>
                    <a:cubicBezTo>
                      <a:pt x="19281" y="334"/>
                      <a:pt x="19247" y="334"/>
                      <a:pt x="19147" y="301"/>
                    </a:cubicBezTo>
                    <a:cubicBezTo>
                      <a:pt x="19114" y="301"/>
                      <a:pt x="19081" y="301"/>
                      <a:pt x="19081" y="267"/>
                    </a:cubicBezTo>
                    <a:cubicBezTo>
                      <a:pt x="19014" y="267"/>
                      <a:pt x="18947" y="200"/>
                      <a:pt x="18914" y="200"/>
                    </a:cubicBezTo>
                    <a:cubicBezTo>
                      <a:pt x="18847" y="200"/>
                      <a:pt x="18814" y="167"/>
                      <a:pt x="18780" y="167"/>
                    </a:cubicBezTo>
                    <a:cubicBezTo>
                      <a:pt x="18747" y="167"/>
                      <a:pt x="18680" y="167"/>
                      <a:pt x="18647" y="134"/>
                    </a:cubicBezTo>
                    <a:cubicBezTo>
                      <a:pt x="18614" y="134"/>
                      <a:pt x="18514" y="100"/>
                      <a:pt x="18480" y="100"/>
                    </a:cubicBezTo>
                    <a:lnTo>
                      <a:pt x="18414" y="100"/>
                    </a:lnTo>
                    <a:cubicBezTo>
                      <a:pt x="18347" y="100"/>
                      <a:pt x="18313" y="100"/>
                      <a:pt x="18247" y="34"/>
                    </a:cubicBezTo>
                    <a:cubicBezTo>
                      <a:pt x="18147" y="34"/>
                      <a:pt x="18113" y="0"/>
                      <a:pt x="18013" y="0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4823218" y="3219450"/>
                <a:ext cx="487036" cy="605900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4236" extrusionOk="0">
                    <a:moveTo>
                      <a:pt x="5273" y="1"/>
                    </a:moveTo>
                    <a:cubicBezTo>
                      <a:pt x="2196" y="1"/>
                      <a:pt x="57" y="2428"/>
                      <a:pt x="34" y="6670"/>
                    </a:cubicBezTo>
                    <a:cubicBezTo>
                      <a:pt x="0" y="12641"/>
                      <a:pt x="4203" y="19947"/>
                      <a:pt x="9407" y="22949"/>
                    </a:cubicBezTo>
                    <a:cubicBezTo>
                      <a:pt x="10921" y="23822"/>
                      <a:pt x="12355" y="24235"/>
                      <a:pt x="13629" y="24235"/>
                    </a:cubicBezTo>
                    <a:cubicBezTo>
                      <a:pt x="16733" y="24235"/>
                      <a:pt x="18881" y="21779"/>
                      <a:pt x="18881" y="17545"/>
                    </a:cubicBezTo>
                    <a:cubicBezTo>
                      <a:pt x="18914" y="11607"/>
                      <a:pt x="14711" y="4302"/>
                      <a:pt x="9507" y="1300"/>
                    </a:cubicBezTo>
                    <a:cubicBezTo>
                      <a:pt x="7990" y="419"/>
                      <a:pt x="6551" y="1"/>
                      <a:pt x="5273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5051698" y="3367950"/>
                <a:ext cx="31801" cy="1159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637" extrusionOk="0">
                    <a:moveTo>
                      <a:pt x="536" y="0"/>
                    </a:moveTo>
                    <a:cubicBezTo>
                      <a:pt x="244" y="0"/>
                      <a:pt x="0" y="796"/>
                      <a:pt x="0" y="1998"/>
                    </a:cubicBezTo>
                    <a:cubicBezTo>
                      <a:pt x="0" y="3232"/>
                      <a:pt x="301" y="4400"/>
                      <a:pt x="634" y="4600"/>
                    </a:cubicBezTo>
                    <a:cubicBezTo>
                      <a:pt x="670" y="4625"/>
                      <a:pt x="705" y="4637"/>
                      <a:pt x="739" y="4637"/>
                    </a:cubicBezTo>
                    <a:cubicBezTo>
                      <a:pt x="1022" y="4637"/>
                      <a:pt x="1235" y="3801"/>
                      <a:pt x="1235" y="2699"/>
                    </a:cubicBezTo>
                    <a:cubicBezTo>
                      <a:pt x="1235" y="1398"/>
                      <a:pt x="968" y="230"/>
                      <a:pt x="634" y="30"/>
                    </a:cubicBezTo>
                    <a:cubicBezTo>
                      <a:pt x="601" y="10"/>
                      <a:pt x="568" y="0"/>
                      <a:pt x="536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4962371" y="3528175"/>
                <a:ext cx="85902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272" extrusionOk="0">
                    <a:moveTo>
                      <a:pt x="2390" y="0"/>
                    </a:moveTo>
                    <a:cubicBezTo>
                      <a:pt x="2051" y="0"/>
                      <a:pt x="1626" y="125"/>
                      <a:pt x="1201" y="359"/>
                    </a:cubicBezTo>
                    <a:cubicBezTo>
                      <a:pt x="467" y="826"/>
                      <a:pt x="0" y="1527"/>
                      <a:pt x="267" y="1960"/>
                    </a:cubicBezTo>
                    <a:cubicBezTo>
                      <a:pt x="300" y="2027"/>
                      <a:pt x="367" y="2127"/>
                      <a:pt x="467" y="2160"/>
                    </a:cubicBezTo>
                    <a:cubicBezTo>
                      <a:pt x="602" y="2234"/>
                      <a:pt x="777" y="2271"/>
                      <a:pt x="975" y="2271"/>
                    </a:cubicBezTo>
                    <a:cubicBezTo>
                      <a:pt x="1319" y="2271"/>
                      <a:pt x="1734" y="2159"/>
                      <a:pt x="2135" y="1927"/>
                    </a:cubicBezTo>
                    <a:cubicBezTo>
                      <a:pt x="2869" y="1460"/>
                      <a:pt x="3336" y="726"/>
                      <a:pt x="3102" y="326"/>
                    </a:cubicBezTo>
                    <a:cubicBezTo>
                      <a:pt x="3036" y="259"/>
                      <a:pt x="2969" y="159"/>
                      <a:pt x="2869" y="126"/>
                    </a:cubicBezTo>
                    <a:cubicBezTo>
                      <a:pt x="2748" y="41"/>
                      <a:pt x="2583" y="0"/>
                      <a:pt x="2390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4928870" y="3439775"/>
                <a:ext cx="103103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701" extrusionOk="0">
                    <a:moveTo>
                      <a:pt x="304" y="0"/>
                    </a:moveTo>
                    <a:cubicBezTo>
                      <a:pt x="112" y="0"/>
                      <a:pt x="0" y="64"/>
                      <a:pt x="0" y="192"/>
                    </a:cubicBezTo>
                    <a:cubicBezTo>
                      <a:pt x="0" y="626"/>
                      <a:pt x="934" y="1460"/>
                      <a:pt x="2002" y="2060"/>
                    </a:cubicBezTo>
                    <a:cubicBezTo>
                      <a:pt x="2739" y="2472"/>
                      <a:pt x="3363" y="2701"/>
                      <a:pt x="3710" y="2701"/>
                    </a:cubicBezTo>
                    <a:cubicBezTo>
                      <a:pt x="3897" y="2701"/>
                      <a:pt x="4003" y="2634"/>
                      <a:pt x="4003" y="2494"/>
                    </a:cubicBezTo>
                    <a:cubicBezTo>
                      <a:pt x="4003" y="2060"/>
                      <a:pt x="3103" y="1227"/>
                      <a:pt x="2002" y="626"/>
                    </a:cubicBezTo>
                    <a:cubicBezTo>
                      <a:pt x="1288" y="215"/>
                      <a:pt x="658" y="0"/>
                      <a:pt x="304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5050848" y="3561425"/>
                <a:ext cx="31801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662" extrusionOk="0">
                    <a:moveTo>
                      <a:pt x="503" y="0"/>
                    </a:moveTo>
                    <a:cubicBezTo>
                      <a:pt x="217" y="0"/>
                      <a:pt x="0" y="796"/>
                      <a:pt x="0" y="1998"/>
                    </a:cubicBezTo>
                    <a:cubicBezTo>
                      <a:pt x="0" y="3232"/>
                      <a:pt x="267" y="4433"/>
                      <a:pt x="600" y="4633"/>
                    </a:cubicBezTo>
                    <a:cubicBezTo>
                      <a:pt x="633" y="4652"/>
                      <a:pt x="665" y="4662"/>
                      <a:pt x="696" y="4662"/>
                    </a:cubicBezTo>
                    <a:cubicBezTo>
                      <a:pt x="989" y="4662"/>
                      <a:pt x="1234" y="3843"/>
                      <a:pt x="1234" y="2698"/>
                    </a:cubicBezTo>
                    <a:cubicBezTo>
                      <a:pt x="1234" y="1431"/>
                      <a:pt x="934" y="230"/>
                      <a:pt x="600" y="30"/>
                    </a:cubicBezTo>
                    <a:cubicBezTo>
                      <a:pt x="567" y="10"/>
                      <a:pt x="535" y="0"/>
                      <a:pt x="503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5086048" y="3564325"/>
                <a:ext cx="85928" cy="12162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865" extrusionOk="0">
                    <a:moveTo>
                      <a:pt x="294" y="0"/>
                    </a:moveTo>
                    <a:cubicBezTo>
                      <a:pt x="273" y="0"/>
                      <a:pt x="254" y="4"/>
                      <a:pt x="234" y="14"/>
                    </a:cubicBezTo>
                    <a:cubicBezTo>
                      <a:pt x="1" y="114"/>
                      <a:pt x="401" y="1348"/>
                      <a:pt x="1202" y="2682"/>
                    </a:cubicBezTo>
                    <a:cubicBezTo>
                      <a:pt x="1869" y="3750"/>
                      <a:pt x="2502" y="4584"/>
                      <a:pt x="2869" y="4817"/>
                    </a:cubicBezTo>
                    <a:cubicBezTo>
                      <a:pt x="2940" y="4841"/>
                      <a:pt x="2994" y="4865"/>
                      <a:pt x="3032" y="4865"/>
                    </a:cubicBezTo>
                    <a:cubicBezTo>
                      <a:pt x="3047" y="4865"/>
                      <a:pt x="3060" y="4860"/>
                      <a:pt x="3070" y="4851"/>
                    </a:cubicBezTo>
                    <a:cubicBezTo>
                      <a:pt x="3336" y="4717"/>
                      <a:pt x="2903" y="3516"/>
                      <a:pt x="2136" y="2182"/>
                    </a:cubicBezTo>
                    <a:cubicBezTo>
                      <a:pt x="1468" y="1081"/>
                      <a:pt x="835" y="247"/>
                      <a:pt x="468" y="47"/>
                    </a:cubicBezTo>
                    <a:cubicBezTo>
                      <a:pt x="397" y="24"/>
                      <a:pt x="343" y="0"/>
                      <a:pt x="294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5103224" y="3537200"/>
                <a:ext cx="103103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732" extrusionOk="0">
                    <a:moveTo>
                      <a:pt x="315" y="0"/>
                    </a:moveTo>
                    <a:cubicBezTo>
                      <a:pt x="115" y="0"/>
                      <a:pt x="1" y="74"/>
                      <a:pt x="1" y="232"/>
                    </a:cubicBezTo>
                    <a:cubicBezTo>
                      <a:pt x="1" y="632"/>
                      <a:pt x="901" y="1466"/>
                      <a:pt x="2002" y="2100"/>
                    </a:cubicBezTo>
                    <a:cubicBezTo>
                      <a:pt x="2725" y="2503"/>
                      <a:pt x="3339" y="2731"/>
                      <a:pt x="3690" y="2731"/>
                    </a:cubicBezTo>
                    <a:cubicBezTo>
                      <a:pt x="3889" y="2731"/>
                      <a:pt x="4004" y="2657"/>
                      <a:pt x="4004" y="2500"/>
                    </a:cubicBezTo>
                    <a:cubicBezTo>
                      <a:pt x="4004" y="2100"/>
                      <a:pt x="3070" y="1266"/>
                      <a:pt x="2002" y="632"/>
                    </a:cubicBezTo>
                    <a:cubicBezTo>
                      <a:pt x="1280" y="228"/>
                      <a:pt x="665" y="0"/>
                      <a:pt x="315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4963221" y="3357850"/>
                <a:ext cx="85928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866" extrusionOk="0">
                    <a:moveTo>
                      <a:pt x="267" y="0"/>
                    </a:moveTo>
                    <a:cubicBezTo>
                      <a:pt x="1" y="134"/>
                      <a:pt x="434" y="1335"/>
                      <a:pt x="1235" y="2669"/>
                    </a:cubicBezTo>
                    <a:cubicBezTo>
                      <a:pt x="1835" y="3770"/>
                      <a:pt x="2502" y="4604"/>
                      <a:pt x="2903" y="4804"/>
                    </a:cubicBezTo>
                    <a:cubicBezTo>
                      <a:pt x="2949" y="4827"/>
                      <a:pt x="3011" y="4866"/>
                      <a:pt x="3056" y="4866"/>
                    </a:cubicBezTo>
                    <a:cubicBezTo>
                      <a:pt x="3076" y="4866"/>
                      <a:pt x="3093" y="4858"/>
                      <a:pt x="3103" y="4837"/>
                    </a:cubicBezTo>
                    <a:cubicBezTo>
                      <a:pt x="3336" y="4737"/>
                      <a:pt x="2936" y="3503"/>
                      <a:pt x="2135" y="2169"/>
                    </a:cubicBezTo>
                    <a:cubicBezTo>
                      <a:pt x="1468" y="1101"/>
                      <a:pt x="835" y="267"/>
                      <a:pt x="468" y="34"/>
                    </a:cubicBezTo>
                    <a:cubicBezTo>
                      <a:pt x="401" y="0"/>
                      <a:pt x="301" y="0"/>
                      <a:pt x="267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5086048" y="3460400"/>
                <a:ext cx="85928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271" extrusionOk="0">
                    <a:moveTo>
                      <a:pt x="2412" y="0"/>
                    </a:moveTo>
                    <a:cubicBezTo>
                      <a:pt x="2068" y="0"/>
                      <a:pt x="1642" y="126"/>
                      <a:pt x="1202" y="368"/>
                    </a:cubicBezTo>
                    <a:cubicBezTo>
                      <a:pt x="468" y="835"/>
                      <a:pt x="1" y="1536"/>
                      <a:pt x="234" y="1969"/>
                    </a:cubicBezTo>
                    <a:cubicBezTo>
                      <a:pt x="301" y="2036"/>
                      <a:pt x="368" y="2136"/>
                      <a:pt x="468" y="2169"/>
                    </a:cubicBezTo>
                    <a:cubicBezTo>
                      <a:pt x="592" y="2237"/>
                      <a:pt x="752" y="2271"/>
                      <a:pt x="933" y="2271"/>
                    </a:cubicBezTo>
                    <a:cubicBezTo>
                      <a:pt x="1284" y="2271"/>
                      <a:pt x="1717" y="2145"/>
                      <a:pt x="2136" y="1903"/>
                    </a:cubicBezTo>
                    <a:cubicBezTo>
                      <a:pt x="2869" y="1436"/>
                      <a:pt x="3336" y="735"/>
                      <a:pt x="3070" y="335"/>
                    </a:cubicBezTo>
                    <a:cubicBezTo>
                      <a:pt x="3036" y="235"/>
                      <a:pt x="2969" y="168"/>
                      <a:pt x="2869" y="101"/>
                    </a:cubicBezTo>
                    <a:cubicBezTo>
                      <a:pt x="2745" y="33"/>
                      <a:pt x="2589" y="0"/>
                      <a:pt x="2412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4905669" y="3321000"/>
                <a:ext cx="322982" cy="403525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41" extrusionOk="0">
                    <a:moveTo>
                      <a:pt x="2542" y="1495"/>
                    </a:moveTo>
                    <a:cubicBezTo>
                      <a:pt x="2587" y="1495"/>
                      <a:pt x="2654" y="1526"/>
                      <a:pt x="2703" y="1574"/>
                    </a:cubicBezTo>
                    <a:cubicBezTo>
                      <a:pt x="2836" y="1641"/>
                      <a:pt x="3036" y="1808"/>
                      <a:pt x="3203" y="2075"/>
                    </a:cubicBezTo>
                    <a:cubicBezTo>
                      <a:pt x="3537" y="2442"/>
                      <a:pt x="3970" y="3009"/>
                      <a:pt x="4337" y="3676"/>
                    </a:cubicBezTo>
                    <a:cubicBezTo>
                      <a:pt x="5138" y="5044"/>
                      <a:pt x="5538" y="6211"/>
                      <a:pt x="5304" y="6378"/>
                    </a:cubicBezTo>
                    <a:cubicBezTo>
                      <a:pt x="5287" y="6387"/>
                      <a:pt x="5269" y="6391"/>
                      <a:pt x="5250" y="6391"/>
                    </a:cubicBezTo>
                    <a:cubicBezTo>
                      <a:pt x="5200" y="6391"/>
                      <a:pt x="5144" y="6360"/>
                      <a:pt x="5071" y="6311"/>
                    </a:cubicBezTo>
                    <a:cubicBezTo>
                      <a:pt x="4704" y="6111"/>
                      <a:pt x="4070" y="5277"/>
                      <a:pt x="3470" y="4176"/>
                    </a:cubicBezTo>
                    <a:cubicBezTo>
                      <a:pt x="3070" y="3509"/>
                      <a:pt x="2803" y="2909"/>
                      <a:pt x="2569" y="2408"/>
                    </a:cubicBezTo>
                    <a:cubicBezTo>
                      <a:pt x="2402" y="1908"/>
                      <a:pt x="2369" y="1574"/>
                      <a:pt x="2502" y="1508"/>
                    </a:cubicBezTo>
                    <a:cubicBezTo>
                      <a:pt x="2511" y="1499"/>
                      <a:pt x="2525" y="1495"/>
                      <a:pt x="2542" y="1495"/>
                    </a:cubicBezTo>
                    <a:close/>
                    <a:moveTo>
                      <a:pt x="6200" y="1871"/>
                    </a:moveTo>
                    <a:cubicBezTo>
                      <a:pt x="6234" y="1871"/>
                      <a:pt x="6270" y="1883"/>
                      <a:pt x="6305" y="1908"/>
                    </a:cubicBezTo>
                    <a:cubicBezTo>
                      <a:pt x="6639" y="2108"/>
                      <a:pt x="6906" y="3276"/>
                      <a:pt x="6906" y="4577"/>
                    </a:cubicBezTo>
                    <a:cubicBezTo>
                      <a:pt x="6906" y="5661"/>
                      <a:pt x="6688" y="6473"/>
                      <a:pt x="6400" y="6473"/>
                    </a:cubicBezTo>
                    <a:cubicBezTo>
                      <a:pt x="6369" y="6473"/>
                      <a:pt x="6338" y="6464"/>
                      <a:pt x="6305" y="6445"/>
                    </a:cubicBezTo>
                    <a:cubicBezTo>
                      <a:pt x="5972" y="6244"/>
                      <a:pt x="5671" y="5077"/>
                      <a:pt x="5671" y="3809"/>
                    </a:cubicBezTo>
                    <a:cubicBezTo>
                      <a:pt x="5671" y="2707"/>
                      <a:pt x="5911" y="1871"/>
                      <a:pt x="6200" y="1871"/>
                    </a:cubicBezTo>
                    <a:close/>
                    <a:moveTo>
                      <a:pt x="1203" y="4737"/>
                    </a:moveTo>
                    <a:cubicBezTo>
                      <a:pt x="1557" y="4737"/>
                      <a:pt x="2188" y="4965"/>
                      <a:pt x="2903" y="5377"/>
                    </a:cubicBezTo>
                    <a:cubicBezTo>
                      <a:pt x="4004" y="5978"/>
                      <a:pt x="4904" y="6811"/>
                      <a:pt x="4904" y="7245"/>
                    </a:cubicBezTo>
                    <a:cubicBezTo>
                      <a:pt x="4904" y="7374"/>
                      <a:pt x="4797" y="7437"/>
                      <a:pt x="4609" y="7437"/>
                    </a:cubicBezTo>
                    <a:cubicBezTo>
                      <a:pt x="4262" y="7437"/>
                      <a:pt x="3638" y="7223"/>
                      <a:pt x="2903" y="6811"/>
                    </a:cubicBezTo>
                    <a:cubicBezTo>
                      <a:pt x="1802" y="6211"/>
                      <a:pt x="901" y="5377"/>
                      <a:pt x="901" y="4943"/>
                    </a:cubicBezTo>
                    <a:cubicBezTo>
                      <a:pt x="901" y="4803"/>
                      <a:pt x="1012" y="4737"/>
                      <a:pt x="1203" y="4737"/>
                    </a:cubicBezTo>
                    <a:close/>
                    <a:moveTo>
                      <a:pt x="9410" y="5543"/>
                    </a:moveTo>
                    <a:cubicBezTo>
                      <a:pt x="9590" y="5543"/>
                      <a:pt x="9750" y="5576"/>
                      <a:pt x="9874" y="5644"/>
                    </a:cubicBezTo>
                    <a:cubicBezTo>
                      <a:pt x="9974" y="5677"/>
                      <a:pt x="10041" y="5777"/>
                      <a:pt x="10075" y="5844"/>
                    </a:cubicBezTo>
                    <a:cubicBezTo>
                      <a:pt x="10341" y="6278"/>
                      <a:pt x="9908" y="6978"/>
                      <a:pt x="9141" y="7445"/>
                    </a:cubicBezTo>
                    <a:cubicBezTo>
                      <a:pt x="8722" y="7688"/>
                      <a:pt x="8289" y="7813"/>
                      <a:pt x="7938" y="7813"/>
                    </a:cubicBezTo>
                    <a:cubicBezTo>
                      <a:pt x="7757" y="7813"/>
                      <a:pt x="7597" y="7780"/>
                      <a:pt x="7473" y="7712"/>
                    </a:cubicBezTo>
                    <a:cubicBezTo>
                      <a:pt x="7373" y="7645"/>
                      <a:pt x="7306" y="7579"/>
                      <a:pt x="7239" y="7479"/>
                    </a:cubicBezTo>
                    <a:cubicBezTo>
                      <a:pt x="7006" y="7078"/>
                      <a:pt x="7473" y="6378"/>
                      <a:pt x="8207" y="5911"/>
                    </a:cubicBezTo>
                    <a:cubicBezTo>
                      <a:pt x="8625" y="5669"/>
                      <a:pt x="9058" y="5543"/>
                      <a:pt x="9410" y="5543"/>
                    </a:cubicBezTo>
                    <a:close/>
                    <a:moveTo>
                      <a:pt x="4568" y="8254"/>
                    </a:moveTo>
                    <a:cubicBezTo>
                      <a:pt x="4765" y="8254"/>
                      <a:pt x="4938" y="8294"/>
                      <a:pt x="5071" y="8379"/>
                    </a:cubicBezTo>
                    <a:cubicBezTo>
                      <a:pt x="5171" y="8413"/>
                      <a:pt x="5238" y="8479"/>
                      <a:pt x="5304" y="8579"/>
                    </a:cubicBezTo>
                    <a:cubicBezTo>
                      <a:pt x="5538" y="9013"/>
                      <a:pt x="5071" y="9747"/>
                      <a:pt x="4337" y="10147"/>
                    </a:cubicBezTo>
                    <a:cubicBezTo>
                      <a:pt x="3931" y="10404"/>
                      <a:pt x="3511" y="10523"/>
                      <a:pt x="3165" y="10523"/>
                    </a:cubicBezTo>
                    <a:cubicBezTo>
                      <a:pt x="2971" y="10523"/>
                      <a:pt x="2801" y="10486"/>
                      <a:pt x="2669" y="10414"/>
                    </a:cubicBezTo>
                    <a:cubicBezTo>
                      <a:pt x="2569" y="10381"/>
                      <a:pt x="2502" y="10281"/>
                      <a:pt x="2469" y="10214"/>
                    </a:cubicBezTo>
                    <a:cubicBezTo>
                      <a:pt x="2202" y="9780"/>
                      <a:pt x="2636" y="9080"/>
                      <a:pt x="3403" y="8613"/>
                    </a:cubicBezTo>
                    <a:cubicBezTo>
                      <a:pt x="3807" y="8379"/>
                      <a:pt x="4224" y="8254"/>
                      <a:pt x="4568" y="8254"/>
                    </a:cubicBezTo>
                    <a:close/>
                    <a:moveTo>
                      <a:pt x="7935" y="8621"/>
                    </a:moveTo>
                    <a:cubicBezTo>
                      <a:pt x="8282" y="8621"/>
                      <a:pt x="8905" y="8836"/>
                      <a:pt x="9641" y="9247"/>
                    </a:cubicBezTo>
                    <a:cubicBezTo>
                      <a:pt x="10708" y="9847"/>
                      <a:pt x="11642" y="10681"/>
                      <a:pt x="11642" y="11115"/>
                    </a:cubicBezTo>
                    <a:cubicBezTo>
                      <a:pt x="11642" y="11263"/>
                      <a:pt x="11519" y="11338"/>
                      <a:pt x="11307" y="11338"/>
                    </a:cubicBezTo>
                    <a:cubicBezTo>
                      <a:pt x="10947" y="11338"/>
                      <a:pt x="10334" y="11122"/>
                      <a:pt x="9641" y="10681"/>
                    </a:cubicBezTo>
                    <a:cubicBezTo>
                      <a:pt x="8540" y="10080"/>
                      <a:pt x="7639" y="9247"/>
                      <a:pt x="7639" y="8813"/>
                    </a:cubicBezTo>
                    <a:cubicBezTo>
                      <a:pt x="7639" y="8684"/>
                      <a:pt x="7747" y="8621"/>
                      <a:pt x="7935" y="8621"/>
                    </a:cubicBezTo>
                    <a:close/>
                    <a:moveTo>
                      <a:pt x="6144" y="9585"/>
                    </a:moveTo>
                    <a:cubicBezTo>
                      <a:pt x="6175" y="9585"/>
                      <a:pt x="6206" y="9594"/>
                      <a:pt x="6238" y="9613"/>
                    </a:cubicBezTo>
                    <a:cubicBezTo>
                      <a:pt x="6572" y="9814"/>
                      <a:pt x="6872" y="10981"/>
                      <a:pt x="6872" y="12282"/>
                    </a:cubicBezTo>
                    <a:cubicBezTo>
                      <a:pt x="6872" y="13427"/>
                      <a:pt x="6627" y="14246"/>
                      <a:pt x="6334" y="14246"/>
                    </a:cubicBezTo>
                    <a:cubicBezTo>
                      <a:pt x="6303" y="14246"/>
                      <a:pt x="6271" y="14236"/>
                      <a:pt x="6238" y="14217"/>
                    </a:cubicBezTo>
                    <a:cubicBezTo>
                      <a:pt x="5905" y="13983"/>
                      <a:pt x="5638" y="12816"/>
                      <a:pt x="5638" y="11548"/>
                    </a:cubicBezTo>
                    <a:cubicBezTo>
                      <a:pt x="5638" y="10403"/>
                      <a:pt x="5856" y="9585"/>
                      <a:pt x="6144" y="9585"/>
                    </a:cubicBezTo>
                    <a:close/>
                    <a:moveTo>
                      <a:pt x="7302" y="9718"/>
                    </a:moveTo>
                    <a:cubicBezTo>
                      <a:pt x="7351" y="9718"/>
                      <a:pt x="7404" y="9757"/>
                      <a:pt x="7473" y="9780"/>
                    </a:cubicBezTo>
                    <a:cubicBezTo>
                      <a:pt x="7840" y="9980"/>
                      <a:pt x="8507" y="10814"/>
                      <a:pt x="9141" y="11915"/>
                    </a:cubicBezTo>
                    <a:cubicBezTo>
                      <a:pt x="9874" y="13249"/>
                      <a:pt x="10308" y="14450"/>
                      <a:pt x="10041" y="14584"/>
                    </a:cubicBezTo>
                    <a:cubicBezTo>
                      <a:pt x="10031" y="14593"/>
                      <a:pt x="10016" y="14598"/>
                      <a:pt x="9997" y="14598"/>
                    </a:cubicBezTo>
                    <a:cubicBezTo>
                      <a:pt x="9952" y="14598"/>
                      <a:pt x="9888" y="14574"/>
                      <a:pt x="9841" y="14550"/>
                    </a:cubicBezTo>
                    <a:cubicBezTo>
                      <a:pt x="9474" y="14317"/>
                      <a:pt x="8840" y="13483"/>
                      <a:pt x="8207" y="12415"/>
                    </a:cubicBezTo>
                    <a:cubicBezTo>
                      <a:pt x="7406" y="11081"/>
                      <a:pt x="7006" y="9847"/>
                      <a:pt x="7239" y="9747"/>
                    </a:cubicBezTo>
                    <a:cubicBezTo>
                      <a:pt x="7260" y="9726"/>
                      <a:pt x="7281" y="9718"/>
                      <a:pt x="7302" y="9718"/>
                    </a:cubicBezTo>
                    <a:close/>
                    <a:moveTo>
                      <a:pt x="3485" y="0"/>
                    </a:moveTo>
                    <a:cubicBezTo>
                      <a:pt x="1568" y="0"/>
                      <a:pt x="206" y="1432"/>
                      <a:pt x="34" y="3909"/>
                    </a:cubicBezTo>
                    <a:cubicBezTo>
                      <a:pt x="34" y="4076"/>
                      <a:pt x="1" y="4276"/>
                      <a:pt x="1" y="4443"/>
                    </a:cubicBezTo>
                    <a:cubicBezTo>
                      <a:pt x="1" y="8413"/>
                      <a:pt x="2769" y="13283"/>
                      <a:pt x="6238" y="15284"/>
                    </a:cubicBezTo>
                    <a:cubicBezTo>
                      <a:pt x="7247" y="15866"/>
                      <a:pt x="8202" y="16141"/>
                      <a:pt x="9050" y="16141"/>
                    </a:cubicBezTo>
                    <a:cubicBezTo>
                      <a:pt x="11117" y="16141"/>
                      <a:pt x="12543" y="14507"/>
                      <a:pt x="12543" y="11715"/>
                    </a:cubicBezTo>
                    <a:cubicBezTo>
                      <a:pt x="12543" y="7712"/>
                      <a:pt x="9741" y="2875"/>
                      <a:pt x="6305" y="874"/>
                    </a:cubicBezTo>
                    <a:cubicBezTo>
                      <a:pt x="6138" y="740"/>
                      <a:pt x="5905" y="640"/>
                      <a:pt x="5738" y="574"/>
                    </a:cubicBezTo>
                    <a:cubicBezTo>
                      <a:pt x="4935" y="185"/>
                      <a:pt x="4174" y="0"/>
                      <a:pt x="3485" y="0"/>
                    </a:cubicBezTo>
                    <a:close/>
                  </a:path>
                </a:pathLst>
              </a:custGeom>
              <a:solidFill>
                <a:srgbClr val="CFD1D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241885" y="1924325"/>
                <a:ext cx="2174897" cy="1885525"/>
              </a:xfrm>
              <a:custGeom>
                <a:avLst/>
                <a:gdLst/>
                <a:ahLst/>
                <a:cxnLst/>
                <a:rect l="l" t="t" r="r" b="b"/>
                <a:pathLst>
                  <a:path w="84462" h="75421" extrusionOk="0">
                    <a:moveTo>
                      <a:pt x="10242" y="0"/>
                    </a:moveTo>
                    <a:cubicBezTo>
                      <a:pt x="10108" y="67"/>
                      <a:pt x="9941" y="67"/>
                      <a:pt x="9808" y="67"/>
                    </a:cubicBezTo>
                    <a:lnTo>
                      <a:pt x="9608" y="67"/>
                    </a:lnTo>
                    <a:cubicBezTo>
                      <a:pt x="9508" y="67"/>
                      <a:pt x="9408" y="100"/>
                      <a:pt x="9308" y="100"/>
                    </a:cubicBezTo>
                    <a:cubicBezTo>
                      <a:pt x="9174" y="100"/>
                      <a:pt x="9107" y="100"/>
                      <a:pt x="8974" y="134"/>
                    </a:cubicBezTo>
                    <a:lnTo>
                      <a:pt x="8907" y="134"/>
                    </a:lnTo>
                    <a:cubicBezTo>
                      <a:pt x="8774" y="167"/>
                      <a:pt x="8674" y="167"/>
                      <a:pt x="8574" y="234"/>
                    </a:cubicBezTo>
                    <a:cubicBezTo>
                      <a:pt x="8474" y="234"/>
                      <a:pt x="8440" y="267"/>
                      <a:pt x="8340" y="267"/>
                    </a:cubicBezTo>
                    <a:cubicBezTo>
                      <a:pt x="8307" y="267"/>
                      <a:pt x="8240" y="267"/>
                      <a:pt x="8173" y="300"/>
                    </a:cubicBezTo>
                    <a:cubicBezTo>
                      <a:pt x="8107" y="334"/>
                      <a:pt x="8007" y="334"/>
                      <a:pt x="7940" y="401"/>
                    </a:cubicBezTo>
                    <a:lnTo>
                      <a:pt x="7840" y="401"/>
                    </a:lnTo>
                    <a:cubicBezTo>
                      <a:pt x="7740" y="434"/>
                      <a:pt x="7640" y="467"/>
                      <a:pt x="7506" y="501"/>
                    </a:cubicBezTo>
                    <a:cubicBezTo>
                      <a:pt x="7473" y="567"/>
                      <a:pt x="7406" y="567"/>
                      <a:pt x="7339" y="601"/>
                    </a:cubicBezTo>
                    <a:lnTo>
                      <a:pt x="7106" y="734"/>
                    </a:lnTo>
                    <a:cubicBezTo>
                      <a:pt x="7006" y="768"/>
                      <a:pt x="6906" y="834"/>
                      <a:pt x="6806" y="901"/>
                    </a:cubicBezTo>
                    <a:cubicBezTo>
                      <a:pt x="6339" y="1134"/>
                      <a:pt x="5738" y="1968"/>
                      <a:pt x="5004" y="3103"/>
                    </a:cubicBezTo>
                    <a:cubicBezTo>
                      <a:pt x="1769" y="8273"/>
                      <a:pt x="68" y="14277"/>
                      <a:pt x="68" y="20348"/>
                    </a:cubicBezTo>
                    <a:lnTo>
                      <a:pt x="68" y="24284"/>
                    </a:lnTo>
                    <a:cubicBezTo>
                      <a:pt x="1" y="26052"/>
                      <a:pt x="968" y="27720"/>
                      <a:pt x="2503" y="28587"/>
                    </a:cubicBezTo>
                    <a:lnTo>
                      <a:pt x="3303" y="29021"/>
                    </a:lnTo>
                    <a:lnTo>
                      <a:pt x="3303" y="23584"/>
                    </a:lnTo>
                    <a:cubicBezTo>
                      <a:pt x="3303" y="23317"/>
                      <a:pt x="3337" y="23117"/>
                      <a:pt x="3337" y="22883"/>
                    </a:cubicBezTo>
                    <a:cubicBezTo>
                      <a:pt x="3337" y="22750"/>
                      <a:pt x="3403" y="22583"/>
                      <a:pt x="3403" y="22450"/>
                    </a:cubicBezTo>
                    <a:lnTo>
                      <a:pt x="3403" y="22316"/>
                    </a:lnTo>
                    <a:cubicBezTo>
                      <a:pt x="3403" y="22250"/>
                      <a:pt x="3437" y="22149"/>
                      <a:pt x="3437" y="22083"/>
                    </a:cubicBezTo>
                    <a:cubicBezTo>
                      <a:pt x="3437" y="21983"/>
                      <a:pt x="3470" y="21916"/>
                      <a:pt x="3470" y="21816"/>
                    </a:cubicBezTo>
                    <a:cubicBezTo>
                      <a:pt x="3470" y="21749"/>
                      <a:pt x="3470" y="21649"/>
                      <a:pt x="3503" y="21582"/>
                    </a:cubicBezTo>
                    <a:cubicBezTo>
                      <a:pt x="3503" y="21482"/>
                      <a:pt x="3503" y="21416"/>
                      <a:pt x="3570" y="21316"/>
                    </a:cubicBezTo>
                    <a:cubicBezTo>
                      <a:pt x="3570" y="21282"/>
                      <a:pt x="3603" y="21215"/>
                      <a:pt x="3603" y="21115"/>
                    </a:cubicBezTo>
                    <a:cubicBezTo>
                      <a:pt x="3637" y="21049"/>
                      <a:pt x="3637" y="20949"/>
                      <a:pt x="3670" y="20882"/>
                    </a:cubicBezTo>
                    <a:cubicBezTo>
                      <a:pt x="3670" y="20782"/>
                      <a:pt x="3670" y="20748"/>
                      <a:pt x="3737" y="20648"/>
                    </a:cubicBezTo>
                    <a:lnTo>
                      <a:pt x="3737" y="20615"/>
                    </a:lnTo>
                    <a:cubicBezTo>
                      <a:pt x="3737" y="20548"/>
                      <a:pt x="3770" y="20415"/>
                      <a:pt x="3804" y="20315"/>
                    </a:cubicBezTo>
                    <a:cubicBezTo>
                      <a:pt x="3837" y="20215"/>
                      <a:pt x="3904" y="20115"/>
                      <a:pt x="3937" y="19981"/>
                    </a:cubicBezTo>
                    <a:cubicBezTo>
                      <a:pt x="3970" y="19881"/>
                      <a:pt x="4004" y="19781"/>
                      <a:pt x="4070" y="19648"/>
                    </a:cubicBezTo>
                    <a:cubicBezTo>
                      <a:pt x="4104" y="19648"/>
                      <a:pt x="4104" y="19614"/>
                      <a:pt x="4104" y="19614"/>
                    </a:cubicBezTo>
                    <a:cubicBezTo>
                      <a:pt x="4137" y="19548"/>
                      <a:pt x="4171" y="19414"/>
                      <a:pt x="4271" y="19281"/>
                    </a:cubicBezTo>
                    <a:cubicBezTo>
                      <a:pt x="4337" y="19214"/>
                      <a:pt x="4404" y="19114"/>
                      <a:pt x="4437" y="19047"/>
                    </a:cubicBezTo>
                    <a:cubicBezTo>
                      <a:pt x="4471" y="18981"/>
                      <a:pt x="4471" y="18947"/>
                      <a:pt x="4504" y="18914"/>
                    </a:cubicBezTo>
                    <a:cubicBezTo>
                      <a:pt x="4571" y="18814"/>
                      <a:pt x="4638" y="18714"/>
                      <a:pt x="4738" y="18614"/>
                    </a:cubicBezTo>
                    <a:lnTo>
                      <a:pt x="4771" y="18580"/>
                    </a:lnTo>
                    <a:cubicBezTo>
                      <a:pt x="4804" y="18480"/>
                      <a:pt x="4838" y="18447"/>
                      <a:pt x="4904" y="18413"/>
                    </a:cubicBezTo>
                    <a:cubicBezTo>
                      <a:pt x="4938" y="18313"/>
                      <a:pt x="5004" y="18247"/>
                      <a:pt x="5071" y="18213"/>
                    </a:cubicBezTo>
                    <a:lnTo>
                      <a:pt x="5305" y="17946"/>
                    </a:lnTo>
                    <a:cubicBezTo>
                      <a:pt x="5405" y="17880"/>
                      <a:pt x="5505" y="17780"/>
                      <a:pt x="5605" y="17713"/>
                    </a:cubicBezTo>
                    <a:cubicBezTo>
                      <a:pt x="5738" y="17613"/>
                      <a:pt x="5805" y="17580"/>
                      <a:pt x="5905" y="17479"/>
                    </a:cubicBezTo>
                    <a:lnTo>
                      <a:pt x="5938" y="17446"/>
                    </a:lnTo>
                    <a:cubicBezTo>
                      <a:pt x="6005" y="17379"/>
                      <a:pt x="6105" y="17279"/>
                      <a:pt x="6239" y="17246"/>
                    </a:cubicBezTo>
                    <a:cubicBezTo>
                      <a:pt x="6239" y="17213"/>
                      <a:pt x="6272" y="17213"/>
                      <a:pt x="6272" y="17213"/>
                    </a:cubicBezTo>
                    <a:cubicBezTo>
                      <a:pt x="6506" y="17046"/>
                      <a:pt x="6806" y="16912"/>
                      <a:pt x="7106" y="16812"/>
                    </a:cubicBezTo>
                    <a:lnTo>
                      <a:pt x="7139" y="16812"/>
                    </a:lnTo>
                    <a:cubicBezTo>
                      <a:pt x="7665" y="16647"/>
                      <a:pt x="8217" y="16563"/>
                      <a:pt x="8799" y="16563"/>
                    </a:cubicBezTo>
                    <a:cubicBezTo>
                      <a:pt x="9511" y="16563"/>
                      <a:pt x="10268" y="16689"/>
                      <a:pt x="11075" y="16946"/>
                    </a:cubicBezTo>
                    <a:cubicBezTo>
                      <a:pt x="11776" y="17213"/>
                      <a:pt x="12510" y="17546"/>
                      <a:pt x="13277" y="17946"/>
                    </a:cubicBezTo>
                    <a:cubicBezTo>
                      <a:pt x="15145" y="19047"/>
                      <a:pt x="16913" y="20648"/>
                      <a:pt x="18414" y="22583"/>
                    </a:cubicBezTo>
                    <a:cubicBezTo>
                      <a:pt x="21283" y="26219"/>
                      <a:pt x="23151" y="30922"/>
                      <a:pt x="23151" y="35059"/>
                    </a:cubicBezTo>
                    <a:lnTo>
                      <a:pt x="23151" y="40496"/>
                    </a:lnTo>
                    <a:lnTo>
                      <a:pt x="23351" y="40629"/>
                    </a:lnTo>
                    <a:lnTo>
                      <a:pt x="60477" y="62078"/>
                    </a:lnTo>
                    <a:lnTo>
                      <a:pt x="60477" y="56607"/>
                    </a:lnTo>
                    <a:cubicBezTo>
                      <a:pt x="60477" y="56341"/>
                      <a:pt x="60511" y="56140"/>
                      <a:pt x="60511" y="55907"/>
                    </a:cubicBezTo>
                    <a:cubicBezTo>
                      <a:pt x="60511" y="55774"/>
                      <a:pt x="60544" y="55607"/>
                      <a:pt x="60544" y="55473"/>
                    </a:cubicBezTo>
                    <a:cubicBezTo>
                      <a:pt x="60544" y="55340"/>
                      <a:pt x="60544" y="55173"/>
                      <a:pt x="60611" y="55073"/>
                    </a:cubicBezTo>
                    <a:lnTo>
                      <a:pt x="60611" y="55006"/>
                    </a:lnTo>
                    <a:cubicBezTo>
                      <a:pt x="60611" y="54940"/>
                      <a:pt x="60644" y="54873"/>
                      <a:pt x="60644" y="54806"/>
                    </a:cubicBezTo>
                    <a:cubicBezTo>
                      <a:pt x="60644" y="54739"/>
                      <a:pt x="60678" y="54673"/>
                      <a:pt x="60678" y="54606"/>
                    </a:cubicBezTo>
                    <a:cubicBezTo>
                      <a:pt x="60678" y="54506"/>
                      <a:pt x="60678" y="54406"/>
                      <a:pt x="60711" y="54306"/>
                    </a:cubicBezTo>
                    <a:cubicBezTo>
                      <a:pt x="60778" y="54172"/>
                      <a:pt x="60778" y="54072"/>
                      <a:pt x="60811" y="53939"/>
                    </a:cubicBezTo>
                    <a:cubicBezTo>
                      <a:pt x="60844" y="53805"/>
                      <a:pt x="60878" y="53639"/>
                      <a:pt x="60944" y="53505"/>
                    </a:cubicBezTo>
                    <a:cubicBezTo>
                      <a:pt x="60944" y="53472"/>
                      <a:pt x="60978" y="53472"/>
                      <a:pt x="60978" y="53439"/>
                    </a:cubicBezTo>
                    <a:lnTo>
                      <a:pt x="61111" y="53072"/>
                    </a:lnTo>
                    <a:lnTo>
                      <a:pt x="61478" y="52304"/>
                    </a:lnTo>
                    <a:cubicBezTo>
                      <a:pt x="61478" y="52271"/>
                      <a:pt x="61511" y="52271"/>
                      <a:pt x="61511" y="52238"/>
                    </a:cubicBezTo>
                    <a:cubicBezTo>
                      <a:pt x="61612" y="52104"/>
                      <a:pt x="61645" y="52004"/>
                      <a:pt x="61745" y="51904"/>
                    </a:cubicBezTo>
                    <a:cubicBezTo>
                      <a:pt x="61812" y="51771"/>
                      <a:pt x="61912" y="51671"/>
                      <a:pt x="61978" y="51571"/>
                    </a:cubicBezTo>
                    <a:cubicBezTo>
                      <a:pt x="62079" y="51437"/>
                      <a:pt x="62145" y="51304"/>
                      <a:pt x="62245" y="51237"/>
                    </a:cubicBezTo>
                    <a:cubicBezTo>
                      <a:pt x="62445" y="51003"/>
                      <a:pt x="62612" y="50837"/>
                      <a:pt x="62812" y="50670"/>
                    </a:cubicBezTo>
                    <a:cubicBezTo>
                      <a:pt x="62912" y="50637"/>
                      <a:pt x="63013" y="50570"/>
                      <a:pt x="63113" y="50470"/>
                    </a:cubicBezTo>
                    <a:cubicBezTo>
                      <a:pt x="63113" y="50436"/>
                      <a:pt x="63146" y="50436"/>
                      <a:pt x="63146" y="50436"/>
                    </a:cubicBezTo>
                    <a:cubicBezTo>
                      <a:pt x="63246" y="50403"/>
                      <a:pt x="63346" y="50303"/>
                      <a:pt x="63446" y="50270"/>
                    </a:cubicBezTo>
                    <a:cubicBezTo>
                      <a:pt x="63480" y="50270"/>
                      <a:pt x="63480" y="50236"/>
                      <a:pt x="63513" y="50236"/>
                    </a:cubicBezTo>
                    <a:cubicBezTo>
                      <a:pt x="63780" y="50103"/>
                      <a:pt x="64013" y="49969"/>
                      <a:pt x="64313" y="49869"/>
                    </a:cubicBezTo>
                    <a:cubicBezTo>
                      <a:pt x="64824" y="49704"/>
                      <a:pt x="65381" y="49620"/>
                      <a:pt x="65974" y="49620"/>
                    </a:cubicBezTo>
                    <a:cubicBezTo>
                      <a:pt x="66698" y="49620"/>
                      <a:pt x="67476" y="49746"/>
                      <a:pt x="68283" y="50003"/>
                    </a:cubicBezTo>
                    <a:cubicBezTo>
                      <a:pt x="68983" y="50236"/>
                      <a:pt x="69684" y="50570"/>
                      <a:pt x="70451" y="50970"/>
                    </a:cubicBezTo>
                    <a:cubicBezTo>
                      <a:pt x="71819" y="51704"/>
                      <a:pt x="73120" y="52805"/>
                      <a:pt x="74287" y="54039"/>
                    </a:cubicBezTo>
                    <a:cubicBezTo>
                      <a:pt x="77856" y="57842"/>
                      <a:pt x="80325" y="63346"/>
                      <a:pt x="80325" y="68082"/>
                    </a:cubicBezTo>
                    <a:lnTo>
                      <a:pt x="80325" y="73520"/>
                    </a:lnTo>
                    <a:lnTo>
                      <a:pt x="80492" y="73653"/>
                    </a:lnTo>
                    <a:lnTo>
                      <a:pt x="82493" y="74821"/>
                    </a:lnTo>
                    <a:lnTo>
                      <a:pt x="83160" y="75187"/>
                    </a:lnTo>
                    <a:cubicBezTo>
                      <a:pt x="83527" y="75321"/>
                      <a:pt x="83961" y="75421"/>
                      <a:pt x="84428" y="75421"/>
                    </a:cubicBezTo>
                    <a:lnTo>
                      <a:pt x="84428" y="72852"/>
                    </a:lnTo>
                    <a:lnTo>
                      <a:pt x="84428" y="71418"/>
                    </a:lnTo>
                    <a:lnTo>
                      <a:pt x="84461" y="52138"/>
                    </a:lnTo>
                    <a:cubicBezTo>
                      <a:pt x="84461" y="51937"/>
                      <a:pt x="84461" y="51737"/>
                      <a:pt x="84094" y="51337"/>
                    </a:cubicBezTo>
                    <a:cubicBezTo>
                      <a:pt x="84094" y="51137"/>
                      <a:pt x="84028" y="50970"/>
                      <a:pt x="84028" y="50770"/>
                    </a:cubicBezTo>
                    <a:lnTo>
                      <a:pt x="84028" y="50670"/>
                    </a:lnTo>
                    <a:lnTo>
                      <a:pt x="84028" y="50637"/>
                    </a:lnTo>
                    <a:cubicBezTo>
                      <a:pt x="84028" y="50436"/>
                      <a:pt x="84028" y="50203"/>
                      <a:pt x="83994" y="50003"/>
                    </a:cubicBezTo>
                    <a:cubicBezTo>
                      <a:pt x="83994" y="49869"/>
                      <a:pt x="83961" y="49703"/>
                      <a:pt x="83961" y="49536"/>
                    </a:cubicBezTo>
                    <a:lnTo>
                      <a:pt x="83961" y="49369"/>
                    </a:lnTo>
                    <a:lnTo>
                      <a:pt x="83961" y="49269"/>
                    </a:lnTo>
                    <a:cubicBezTo>
                      <a:pt x="83927" y="48935"/>
                      <a:pt x="83827" y="48602"/>
                      <a:pt x="83794" y="48201"/>
                    </a:cubicBezTo>
                    <a:cubicBezTo>
                      <a:pt x="83794" y="48168"/>
                      <a:pt x="83727" y="48101"/>
                      <a:pt x="83727" y="48035"/>
                    </a:cubicBezTo>
                    <a:cubicBezTo>
                      <a:pt x="83727" y="48001"/>
                      <a:pt x="83694" y="47935"/>
                      <a:pt x="83694" y="47868"/>
                    </a:cubicBezTo>
                    <a:cubicBezTo>
                      <a:pt x="83661" y="47668"/>
                      <a:pt x="83627" y="47434"/>
                      <a:pt x="83561" y="47201"/>
                    </a:cubicBezTo>
                    <a:cubicBezTo>
                      <a:pt x="83527" y="47034"/>
                      <a:pt x="83494" y="46834"/>
                      <a:pt x="83460" y="46667"/>
                    </a:cubicBezTo>
                    <a:cubicBezTo>
                      <a:pt x="83460" y="46600"/>
                      <a:pt x="83394" y="46534"/>
                      <a:pt x="83394" y="46467"/>
                    </a:cubicBezTo>
                    <a:lnTo>
                      <a:pt x="83394" y="46434"/>
                    </a:lnTo>
                    <a:cubicBezTo>
                      <a:pt x="83327" y="46100"/>
                      <a:pt x="83194" y="45700"/>
                      <a:pt x="83127" y="45366"/>
                    </a:cubicBezTo>
                    <a:cubicBezTo>
                      <a:pt x="83127" y="45333"/>
                      <a:pt x="83060" y="45299"/>
                      <a:pt x="83060" y="45266"/>
                    </a:cubicBezTo>
                    <a:cubicBezTo>
                      <a:pt x="83060" y="45166"/>
                      <a:pt x="83027" y="45133"/>
                      <a:pt x="83027" y="45033"/>
                    </a:cubicBezTo>
                    <a:cubicBezTo>
                      <a:pt x="82960" y="44632"/>
                      <a:pt x="82793" y="44199"/>
                      <a:pt x="82660" y="43798"/>
                    </a:cubicBezTo>
                    <a:cubicBezTo>
                      <a:pt x="82660" y="43765"/>
                      <a:pt x="82627" y="43665"/>
                      <a:pt x="82627" y="43632"/>
                    </a:cubicBezTo>
                    <a:cubicBezTo>
                      <a:pt x="82560" y="43531"/>
                      <a:pt x="82526" y="43431"/>
                      <a:pt x="82493" y="43298"/>
                    </a:cubicBezTo>
                    <a:cubicBezTo>
                      <a:pt x="82493" y="43165"/>
                      <a:pt x="82460" y="43098"/>
                      <a:pt x="82393" y="42998"/>
                    </a:cubicBezTo>
                    <a:lnTo>
                      <a:pt x="82160" y="42364"/>
                    </a:lnTo>
                    <a:cubicBezTo>
                      <a:pt x="82160" y="42331"/>
                      <a:pt x="82126" y="42297"/>
                      <a:pt x="82126" y="42264"/>
                    </a:cubicBezTo>
                    <a:cubicBezTo>
                      <a:pt x="82126" y="42197"/>
                      <a:pt x="82059" y="42130"/>
                      <a:pt x="82026" y="42030"/>
                    </a:cubicBezTo>
                    <a:cubicBezTo>
                      <a:pt x="81893" y="41663"/>
                      <a:pt x="81726" y="41297"/>
                      <a:pt x="81559" y="40930"/>
                    </a:cubicBezTo>
                    <a:lnTo>
                      <a:pt x="80525" y="39996"/>
                    </a:lnTo>
                    <a:lnTo>
                      <a:pt x="76656" y="36627"/>
                    </a:lnTo>
                    <a:lnTo>
                      <a:pt x="56341" y="24918"/>
                    </a:lnTo>
                    <a:lnTo>
                      <a:pt x="54873" y="24084"/>
                    </a:lnTo>
                    <a:lnTo>
                      <a:pt x="54773" y="24017"/>
                    </a:lnTo>
                    <a:lnTo>
                      <a:pt x="37694" y="14177"/>
                    </a:lnTo>
                    <a:lnTo>
                      <a:pt x="28588" y="8907"/>
                    </a:lnTo>
                    <a:lnTo>
                      <a:pt x="27254" y="8106"/>
                    </a:lnTo>
                    <a:lnTo>
                      <a:pt x="16513" y="1935"/>
                    </a:lnTo>
                    <a:lnTo>
                      <a:pt x="16446" y="1902"/>
                    </a:lnTo>
                    <a:cubicBezTo>
                      <a:pt x="16279" y="1768"/>
                      <a:pt x="16079" y="1668"/>
                      <a:pt x="15846" y="1568"/>
                    </a:cubicBezTo>
                    <a:cubicBezTo>
                      <a:pt x="15812" y="1568"/>
                      <a:pt x="15812" y="1501"/>
                      <a:pt x="15779" y="1501"/>
                    </a:cubicBezTo>
                    <a:cubicBezTo>
                      <a:pt x="15745" y="1468"/>
                      <a:pt x="15679" y="1468"/>
                      <a:pt x="15645" y="1435"/>
                    </a:cubicBezTo>
                    <a:cubicBezTo>
                      <a:pt x="15579" y="1401"/>
                      <a:pt x="15512" y="1335"/>
                      <a:pt x="15445" y="1301"/>
                    </a:cubicBezTo>
                    <a:cubicBezTo>
                      <a:pt x="15345" y="1301"/>
                      <a:pt x="15312" y="1268"/>
                      <a:pt x="15245" y="1235"/>
                    </a:cubicBezTo>
                    <a:cubicBezTo>
                      <a:pt x="15145" y="1168"/>
                      <a:pt x="15112" y="1168"/>
                      <a:pt x="15012" y="1134"/>
                    </a:cubicBezTo>
                    <a:cubicBezTo>
                      <a:pt x="14945" y="1101"/>
                      <a:pt x="14811" y="1068"/>
                      <a:pt x="14745" y="1001"/>
                    </a:cubicBezTo>
                    <a:lnTo>
                      <a:pt x="14111" y="768"/>
                    </a:lnTo>
                    <a:cubicBezTo>
                      <a:pt x="14078" y="734"/>
                      <a:pt x="14078" y="734"/>
                      <a:pt x="14011" y="734"/>
                    </a:cubicBezTo>
                    <a:cubicBezTo>
                      <a:pt x="13911" y="667"/>
                      <a:pt x="13811" y="634"/>
                      <a:pt x="13677" y="601"/>
                    </a:cubicBezTo>
                    <a:cubicBezTo>
                      <a:pt x="13677" y="601"/>
                      <a:pt x="13644" y="567"/>
                      <a:pt x="13611" y="567"/>
                    </a:cubicBezTo>
                    <a:cubicBezTo>
                      <a:pt x="13477" y="501"/>
                      <a:pt x="13310" y="467"/>
                      <a:pt x="13177" y="434"/>
                    </a:cubicBezTo>
                    <a:cubicBezTo>
                      <a:pt x="13110" y="401"/>
                      <a:pt x="13010" y="401"/>
                      <a:pt x="12943" y="334"/>
                    </a:cubicBezTo>
                    <a:cubicBezTo>
                      <a:pt x="12810" y="300"/>
                      <a:pt x="12677" y="300"/>
                      <a:pt x="12577" y="267"/>
                    </a:cubicBezTo>
                    <a:cubicBezTo>
                      <a:pt x="12476" y="267"/>
                      <a:pt x="12410" y="234"/>
                      <a:pt x="12310" y="234"/>
                    </a:cubicBezTo>
                    <a:cubicBezTo>
                      <a:pt x="12243" y="167"/>
                      <a:pt x="12110" y="134"/>
                      <a:pt x="11976" y="134"/>
                    </a:cubicBezTo>
                    <a:cubicBezTo>
                      <a:pt x="11943" y="100"/>
                      <a:pt x="11843" y="100"/>
                      <a:pt x="11809" y="100"/>
                    </a:cubicBezTo>
                    <a:cubicBezTo>
                      <a:pt x="11743" y="100"/>
                      <a:pt x="11643" y="67"/>
                      <a:pt x="11576" y="67"/>
                    </a:cubicBezTo>
                    <a:lnTo>
                      <a:pt x="11409" y="67"/>
                    </a:lnTo>
                    <a:cubicBezTo>
                      <a:pt x="11309" y="0"/>
                      <a:pt x="11176" y="0"/>
                      <a:pt x="11109" y="0"/>
                    </a:cubicBezTo>
                    <a:close/>
                  </a:path>
                </a:pathLst>
              </a:custGeom>
              <a:solidFill>
                <a:srgbClr val="E9EAF4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3417989" y="1291375"/>
                <a:ext cx="1382054" cy="684675"/>
              </a:xfrm>
              <a:custGeom>
                <a:avLst/>
                <a:gdLst/>
                <a:ahLst/>
                <a:cxnLst/>
                <a:rect l="l" t="t" r="r" b="b"/>
                <a:pathLst>
                  <a:path w="53672" h="27387" extrusionOk="0">
                    <a:moveTo>
                      <a:pt x="46667" y="0"/>
                    </a:moveTo>
                    <a:cubicBezTo>
                      <a:pt x="46467" y="34"/>
                      <a:pt x="46266" y="34"/>
                      <a:pt x="46066" y="67"/>
                    </a:cubicBezTo>
                    <a:lnTo>
                      <a:pt x="46000" y="67"/>
                    </a:lnTo>
                    <a:cubicBezTo>
                      <a:pt x="45966" y="67"/>
                      <a:pt x="45933" y="67"/>
                      <a:pt x="45866" y="100"/>
                    </a:cubicBezTo>
                    <a:cubicBezTo>
                      <a:pt x="45766" y="167"/>
                      <a:pt x="45633" y="167"/>
                      <a:pt x="45466" y="200"/>
                    </a:cubicBezTo>
                    <a:cubicBezTo>
                      <a:pt x="45433" y="200"/>
                      <a:pt x="45332" y="234"/>
                      <a:pt x="45299" y="234"/>
                    </a:cubicBezTo>
                    <a:cubicBezTo>
                      <a:pt x="45232" y="267"/>
                      <a:pt x="45132" y="267"/>
                      <a:pt x="45032" y="334"/>
                    </a:cubicBezTo>
                    <a:cubicBezTo>
                      <a:pt x="45032" y="334"/>
                      <a:pt x="44999" y="334"/>
                      <a:pt x="44999" y="367"/>
                    </a:cubicBezTo>
                    <a:cubicBezTo>
                      <a:pt x="44865" y="400"/>
                      <a:pt x="44765" y="434"/>
                      <a:pt x="44632" y="534"/>
                    </a:cubicBezTo>
                    <a:cubicBezTo>
                      <a:pt x="44599" y="567"/>
                      <a:pt x="44499" y="567"/>
                      <a:pt x="44465" y="601"/>
                    </a:cubicBezTo>
                    <a:cubicBezTo>
                      <a:pt x="44298" y="701"/>
                      <a:pt x="44132" y="767"/>
                      <a:pt x="43931" y="901"/>
                    </a:cubicBezTo>
                    <a:lnTo>
                      <a:pt x="0" y="26419"/>
                    </a:lnTo>
                    <a:cubicBezTo>
                      <a:pt x="167" y="26352"/>
                      <a:pt x="334" y="26219"/>
                      <a:pt x="567" y="26186"/>
                    </a:cubicBezTo>
                    <a:cubicBezTo>
                      <a:pt x="601" y="26119"/>
                      <a:pt x="701" y="26119"/>
                      <a:pt x="734" y="26086"/>
                    </a:cubicBezTo>
                    <a:cubicBezTo>
                      <a:pt x="867" y="25919"/>
                      <a:pt x="967" y="25885"/>
                      <a:pt x="1101" y="25852"/>
                    </a:cubicBezTo>
                    <a:cubicBezTo>
                      <a:pt x="1168" y="25785"/>
                      <a:pt x="1301" y="25752"/>
                      <a:pt x="1401" y="25752"/>
                    </a:cubicBezTo>
                    <a:cubicBezTo>
                      <a:pt x="1434" y="25752"/>
                      <a:pt x="1535" y="25719"/>
                      <a:pt x="1568" y="25719"/>
                    </a:cubicBezTo>
                    <a:cubicBezTo>
                      <a:pt x="1701" y="25685"/>
                      <a:pt x="1801" y="25618"/>
                      <a:pt x="1968" y="25618"/>
                    </a:cubicBezTo>
                    <a:cubicBezTo>
                      <a:pt x="2002" y="25618"/>
                      <a:pt x="2068" y="25618"/>
                      <a:pt x="2102" y="25585"/>
                    </a:cubicBezTo>
                    <a:lnTo>
                      <a:pt x="2202" y="25585"/>
                    </a:lnTo>
                    <a:cubicBezTo>
                      <a:pt x="2402" y="25552"/>
                      <a:pt x="2602" y="25518"/>
                      <a:pt x="2802" y="25518"/>
                    </a:cubicBezTo>
                    <a:lnTo>
                      <a:pt x="4303" y="25518"/>
                    </a:lnTo>
                    <a:cubicBezTo>
                      <a:pt x="4403" y="25518"/>
                      <a:pt x="4503" y="25518"/>
                      <a:pt x="4603" y="25552"/>
                    </a:cubicBezTo>
                    <a:cubicBezTo>
                      <a:pt x="4737" y="25552"/>
                      <a:pt x="4804" y="25585"/>
                      <a:pt x="4937" y="25585"/>
                    </a:cubicBezTo>
                    <a:cubicBezTo>
                      <a:pt x="5004" y="25585"/>
                      <a:pt x="5104" y="25618"/>
                      <a:pt x="5237" y="25618"/>
                    </a:cubicBezTo>
                    <a:cubicBezTo>
                      <a:pt x="5337" y="25618"/>
                      <a:pt x="5471" y="25685"/>
                      <a:pt x="5571" y="25719"/>
                    </a:cubicBezTo>
                    <a:cubicBezTo>
                      <a:pt x="5637" y="25719"/>
                      <a:pt x="5738" y="25752"/>
                      <a:pt x="5804" y="25752"/>
                    </a:cubicBezTo>
                    <a:cubicBezTo>
                      <a:pt x="5938" y="25785"/>
                      <a:pt x="6071" y="25785"/>
                      <a:pt x="6171" y="25852"/>
                    </a:cubicBezTo>
                    <a:cubicBezTo>
                      <a:pt x="6271" y="25885"/>
                      <a:pt x="6371" y="25885"/>
                      <a:pt x="6438" y="25919"/>
                    </a:cubicBezTo>
                    <a:cubicBezTo>
                      <a:pt x="6571" y="25952"/>
                      <a:pt x="6738" y="25985"/>
                      <a:pt x="6838" y="26052"/>
                    </a:cubicBezTo>
                    <a:cubicBezTo>
                      <a:pt x="6938" y="26086"/>
                      <a:pt x="6972" y="26086"/>
                      <a:pt x="7072" y="26119"/>
                    </a:cubicBezTo>
                    <a:lnTo>
                      <a:pt x="7672" y="26386"/>
                    </a:lnTo>
                    <a:lnTo>
                      <a:pt x="7739" y="26386"/>
                    </a:lnTo>
                    <a:cubicBezTo>
                      <a:pt x="7939" y="26452"/>
                      <a:pt x="8106" y="26553"/>
                      <a:pt x="8306" y="26619"/>
                    </a:cubicBezTo>
                    <a:cubicBezTo>
                      <a:pt x="8406" y="26653"/>
                      <a:pt x="8439" y="26719"/>
                      <a:pt x="8506" y="26719"/>
                    </a:cubicBezTo>
                    <a:cubicBezTo>
                      <a:pt x="8673" y="26786"/>
                      <a:pt x="8806" y="26819"/>
                      <a:pt x="8973" y="26919"/>
                    </a:cubicBezTo>
                    <a:cubicBezTo>
                      <a:pt x="9073" y="26953"/>
                      <a:pt x="9140" y="26986"/>
                      <a:pt x="9173" y="27053"/>
                    </a:cubicBezTo>
                    <a:cubicBezTo>
                      <a:pt x="9407" y="27186"/>
                      <a:pt x="9607" y="27253"/>
                      <a:pt x="9774" y="27386"/>
                    </a:cubicBezTo>
                    <a:lnTo>
                      <a:pt x="53672" y="1868"/>
                    </a:lnTo>
                    <a:cubicBezTo>
                      <a:pt x="53538" y="1768"/>
                      <a:pt x="53405" y="1701"/>
                      <a:pt x="53271" y="1601"/>
                    </a:cubicBezTo>
                    <a:cubicBezTo>
                      <a:pt x="53205" y="1568"/>
                      <a:pt x="53138" y="1568"/>
                      <a:pt x="53105" y="1535"/>
                    </a:cubicBezTo>
                    <a:cubicBezTo>
                      <a:pt x="53005" y="1501"/>
                      <a:pt x="52938" y="1435"/>
                      <a:pt x="52905" y="1401"/>
                    </a:cubicBezTo>
                    <a:cubicBezTo>
                      <a:pt x="52838" y="1368"/>
                      <a:pt x="52771" y="1368"/>
                      <a:pt x="52738" y="1301"/>
                    </a:cubicBezTo>
                    <a:cubicBezTo>
                      <a:pt x="52638" y="1268"/>
                      <a:pt x="52571" y="1234"/>
                      <a:pt x="52438" y="1201"/>
                    </a:cubicBezTo>
                    <a:cubicBezTo>
                      <a:pt x="52337" y="1168"/>
                      <a:pt x="52304" y="1101"/>
                      <a:pt x="52237" y="1101"/>
                    </a:cubicBezTo>
                    <a:cubicBezTo>
                      <a:pt x="52171" y="1101"/>
                      <a:pt x="52171" y="1068"/>
                      <a:pt x="52137" y="1068"/>
                    </a:cubicBezTo>
                    <a:cubicBezTo>
                      <a:pt x="51971" y="1001"/>
                      <a:pt x="51804" y="901"/>
                      <a:pt x="51637" y="867"/>
                    </a:cubicBezTo>
                    <a:lnTo>
                      <a:pt x="51604" y="867"/>
                    </a:lnTo>
                    <a:cubicBezTo>
                      <a:pt x="51437" y="767"/>
                      <a:pt x="51237" y="734"/>
                      <a:pt x="51070" y="667"/>
                    </a:cubicBezTo>
                    <a:cubicBezTo>
                      <a:pt x="51003" y="667"/>
                      <a:pt x="51003" y="667"/>
                      <a:pt x="50970" y="601"/>
                    </a:cubicBezTo>
                    <a:cubicBezTo>
                      <a:pt x="50903" y="567"/>
                      <a:pt x="50836" y="567"/>
                      <a:pt x="50770" y="534"/>
                    </a:cubicBezTo>
                    <a:cubicBezTo>
                      <a:pt x="50670" y="501"/>
                      <a:pt x="50570" y="434"/>
                      <a:pt x="50469" y="434"/>
                    </a:cubicBezTo>
                    <a:cubicBezTo>
                      <a:pt x="50436" y="434"/>
                      <a:pt x="50403" y="400"/>
                      <a:pt x="50336" y="400"/>
                    </a:cubicBezTo>
                    <a:cubicBezTo>
                      <a:pt x="50269" y="367"/>
                      <a:pt x="50169" y="367"/>
                      <a:pt x="50103" y="334"/>
                    </a:cubicBezTo>
                    <a:cubicBezTo>
                      <a:pt x="50002" y="334"/>
                      <a:pt x="49969" y="267"/>
                      <a:pt x="49902" y="267"/>
                    </a:cubicBezTo>
                    <a:cubicBezTo>
                      <a:pt x="49836" y="267"/>
                      <a:pt x="49769" y="234"/>
                      <a:pt x="49736" y="234"/>
                    </a:cubicBezTo>
                    <a:cubicBezTo>
                      <a:pt x="49636" y="234"/>
                      <a:pt x="49569" y="200"/>
                      <a:pt x="49469" y="200"/>
                    </a:cubicBezTo>
                    <a:cubicBezTo>
                      <a:pt x="49435" y="200"/>
                      <a:pt x="49402" y="167"/>
                      <a:pt x="49335" y="167"/>
                    </a:cubicBezTo>
                    <a:cubicBezTo>
                      <a:pt x="49269" y="167"/>
                      <a:pt x="49202" y="100"/>
                      <a:pt x="49135" y="100"/>
                    </a:cubicBezTo>
                    <a:cubicBezTo>
                      <a:pt x="49068" y="100"/>
                      <a:pt x="48968" y="67"/>
                      <a:pt x="48835" y="67"/>
                    </a:cubicBezTo>
                    <a:lnTo>
                      <a:pt x="48702" y="67"/>
                    </a:lnTo>
                    <a:cubicBezTo>
                      <a:pt x="48635" y="67"/>
                      <a:pt x="48601" y="67"/>
                      <a:pt x="48501" y="34"/>
                    </a:cubicBezTo>
                    <a:cubicBezTo>
                      <a:pt x="48435" y="34"/>
                      <a:pt x="48301" y="0"/>
                      <a:pt x="48235" y="0"/>
                    </a:cubicBezTo>
                    <a:close/>
                  </a:path>
                </a:pathLst>
              </a:custGeom>
              <a:solidFill>
                <a:srgbClr val="AAACB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3673094" y="1335575"/>
                <a:ext cx="2680781" cy="1507750"/>
              </a:xfrm>
              <a:custGeom>
                <a:avLst/>
                <a:gdLst/>
                <a:ahLst/>
                <a:cxnLst/>
                <a:rect l="l" t="t" r="r" b="b"/>
                <a:pathLst>
                  <a:path w="104108" h="60310" extrusionOk="0">
                    <a:moveTo>
                      <a:pt x="43865" y="0"/>
                    </a:moveTo>
                    <a:lnTo>
                      <a:pt x="0" y="25518"/>
                    </a:lnTo>
                    <a:lnTo>
                      <a:pt x="60210" y="60310"/>
                    </a:lnTo>
                    <a:lnTo>
                      <a:pt x="104108" y="34792"/>
                    </a:lnTo>
                    <a:lnTo>
                      <a:pt x="43865" y="0"/>
                    </a:lnTo>
                    <a:close/>
                  </a:path>
                </a:pathLst>
              </a:custGeom>
              <a:solidFill>
                <a:srgbClr val="B8B9C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5225201" y="2205350"/>
                <a:ext cx="1321954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51338" h="64180" extrusionOk="0">
                    <a:moveTo>
                      <a:pt x="43832" y="1"/>
                    </a:moveTo>
                    <a:lnTo>
                      <a:pt x="1" y="25586"/>
                    </a:lnTo>
                    <a:lnTo>
                      <a:pt x="3870" y="28988"/>
                    </a:lnTo>
                    <a:cubicBezTo>
                      <a:pt x="4504" y="29522"/>
                      <a:pt x="5037" y="30222"/>
                      <a:pt x="5371" y="30990"/>
                    </a:cubicBezTo>
                    <a:cubicBezTo>
                      <a:pt x="5438" y="31023"/>
                      <a:pt x="5438" y="31090"/>
                      <a:pt x="5471" y="31190"/>
                    </a:cubicBezTo>
                    <a:cubicBezTo>
                      <a:pt x="5538" y="31423"/>
                      <a:pt x="5671" y="31690"/>
                      <a:pt x="5771" y="31924"/>
                    </a:cubicBezTo>
                    <a:cubicBezTo>
                      <a:pt x="5805" y="32057"/>
                      <a:pt x="5805" y="32157"/>
                      <a:pt x="5838" y="32224"/>
                    </a:cubicBezTo>
                    <a:cubicBezTo>
                      <a:pt x="5871" y="32324"/>
                      <a:pt x="5938" y="32424"/>
                      <a:pt x="5971" y="32557"/>
                    </a:cubicBezTo>
                    <a:cubicBezTo>
                      <a:pt x="5971" y="32591"/>
                      <a:pt x="6005" y="32691"/>
                      <a:pt x="6005" y="32724"/>
                    </a:cubicBezTo>
                    <a:cubicBezTo>
                      <a:pt x="6172" y="33158"/>
                      <a:pt x="6305" y="33558"/>
                      <a:pt x="6438" y="33992"/>
                    </a:cubicBezTo>
                    <a:cubicBezTo>
                      <a:pt x="6472" y="34092"/>
                      <a:pt x="6472" y="34192"/>
                      <a:pt x="6505" y="34325"/>
                    </a:cubicBezTo>
                    <a:cubicBezTo>
                      <a:pt x="6639" y="34659"/>
                      <a:pt x="6705" y="35026"/>
                      <a:pt x="6805" y="35359"/>
                    </a:cubicBezTo>
                    <a:cubicBezTo>
                      <a:pt x="6839" y="35593"/>
                      <a:pt x="6939" y="35893"/>
                      <a:pt x="6972" y="36160"/>
                    </a:cubicBezTo>
                    <a:cubicBezTo>
                      <a:pt x="7006" y="36393"/>
                      <a:pt x="7039" y="36594"/>
                      <a:pt x="7106" y="36827"/>
                    </a:cubicBezTo>
                    <a:cubicBezTo>
                      <a:pt x="7139" y="36860"/>
                      <a:pt x="7139" y="36927"/>
                      <a:pt x="7139" y="36994"/>
                    </a:cubicBezTo>
                    <a:cubicBezTo>
                      <a:pt x="7172" y="37027"/>
                      <a:pt x="7172" y="37094"/>
                      <a:pt x="7172" y="37161"/>
                    </a:cubicBezTo>
                    <a:cubicBezTo>
                      <a:pt x="7272" y="37494"/>
                      <a:pt x="7306" y="37861"/>
                      <a:pt x="7339" y="38195"/>
                    </a:cubicBezTo>
                    <a:lnTo>
                      <a:pt x="7339" y="38328"/>
                    </a:lnTo>
                    <a:lnTo>
                      <a:pt x="7339" y="38495"/>
                    </a:lnTo>
                    <a:cubicBezTo>
                      <a:pt x="7339" y="38595"/>
                      <a:pt x="7406" y="38762"/>
                      <a:pt x="7406" y="38929"/>
                    </a:cubicBezTo>
                    <a:cubicBezTo>
                      <a:pt x="7406" y="39162"/>
                      <a:pt x="7439" y="39362"/>
                      <a:pt x="7439" y="39562"/>
                    </a:cubicBezTo>
                    <a:lnTo>
                      <a:pt x="7439" y="39596"/>
                    </a:lnTo>
                    <a:lnTo>
                      <a:pt x="7439" y="39696"/>
                    </a:lnTo>
                    <a:cubicBezTo>
                      <a:pt x="7473" y="39896"/>
                      <a:pt x="7473" y="40096"/>
                      <a:pt x="7473" y="40263"/>
                    </a:cubicBezTo>
                    <a:lnTo>
                      <a:pt x="7473" y="40897"/>
                    </a:lnTo>
                    <a:lnTo>
                      <a:pt x="7439" y="60177"/>
                    </a:lnTo>
                    <a:lnTo>
                      <a:pt x="7439" y="61611"/>
                    </a:lnTo>
                    <a:lnTo>
                      <a:pt x="7439" y="64180"/>
                    </a:lnTo>
                    <a:cubicBezTo>
                      <a:pt x="7906" y="64180"/>
                      <a:pt x="8340" y="64080"/>
                      <a:pt x="8740" y="63913"/>
                    </a:cubicBezTo>
                    <a:lnTo>
                      <a:pt x="9240" y="63613"/>
                    </a:lnTo>
                    <a:lnTo>
                      <a:pt x="31456" y="50704"/>
                    </a:lnTo>
                    <a:lnTo>
                      <a:pt x="49136" y="40430"/>
                    </a:lnTo>
                    <a:cubicBezTo>
                      <a:pt x="50470" y="39662"/>
                      <a:pt x="51304" y="38228"/>
                      <a:pt x="51304" y="36694"/>
                    </a:cubicBezTo>
                    <a:lnTo>
                      <a:pt x="51337" y="15378"/>
                    </a:lnTo>
                    <a:lnTo>
                      <a:pt x="51337" y="14745"/>
                    </a:lnTo>
                    <a:cubicBezTo>
                      <a:pt x="51337" y="14544"/>
                      <a:pt x="51304" y="14344"/>
                      <a:pt x="51304" y="14144"/>
                    </a:cubicBezTo>
                    <a:lnTo>
                      <a:pt x="51304" y="14077"/>
                    </a:lnTo>
                    <a:cubicBezTo>
                      <a:pt x="51304" y="13844"/>
                      <a:pt x="51304" y="13644"/>
                      <a:pt x="51271" y="13377"/>
                    </a:cubicBezTo>
                    <a:cubicBezTo>
                      <a:pt x="51271" y="13210"/>
                      <a:pt x="51204" y="13010"/>
                      <a:pt x="51204" y="12843"/>
                    </a:cubicBezTo>
                    <a:lnTo>
                      <a:pt x="51204" y="12710"/>
                    </a:lnTo>
                    <a:lnTo>
                      <a:pt x="51204" y="12643"/>
                    </a:lnTo>
                    <a:cubicBezTo>
                      <a:pt x="51170" y="12410"/>
                      <a:pt x="51137" y="12176"/>
                      <a:pt x="51104" y="11909"/>
                    </a:cubicBezTo>
                    <a:cubicBezTo>
                      <a:pt x="51037" y="11742"/>
                      <a:pt x="51037" y="11642"/>
                      <a:pt x="51004" y="11476"/>
                    </a:cubicBezTo>
                    <a:cubicBezTo>
                      <a:pt x="51004" y="11409"/>
                      <a:pt x="50970" y="11342"/>
                      <a:pt x="50970" y="11309"/>
                    </a:cubicBezTo>
                    <a:cubicBezTo>
                      <a:pt x="50937" y="11242"/>
                      <a:pt x="50937" y="11209"/>
                      <a:pt x="50937" y="11175"/>
                    </a:cubicBezTo>
                    <a:cubicBezTo>
                      <a:pt x="50870" y="10908"/>
                      <a:pt x="50804" y="10675"/>
                      <a:pt x="50770" y="10408"/>
                    </a:cubicBezTo>
                    <a:lnTo>
                      <a:pt x="50670" y="10075"/>
                    </a:lnTo>
                    <a:cubicBezTo>
                      <a:pt x="50670" y="10008"/>
                      <a:pt x="50637" y="9974"/>
                      <a:pt x="50637" y="9874"/>
                    </a:cubicBezTo>
                    <a:cubicBezTo>
                      <a:pt x="50637" y="9808"/>
                      <a:pt x="50603" y="9708"/>
                      <a:pt x="50603" y="9641"/>
                    </a:cubicBezTo>
                    <a:cubicBezTo>
                      <a:pt x="50503" y="9341"/>
                      <a:pt x="50470" y="9074"/>
                      <a:pt x="50370" y="8840"/>
                    </a:cubicBezTo>
                    <a:cubicBezTo>
                      <a:pt x="50337" y="8740"/>
                      <a:pt x="50337" y="8707"/>
                      <a:pt x="50303" y="8640"/>
                    </a:cubicBezTo>
                    <a:cubicBezTo>
                      <a:pt x="50303" y="8540"/>
                      <a:pt x="50270" y="8507"/>
                      <a:pt x="50270" y="8407"/>
                    </a:cubicBezTo>
                    <a:cubicBezTo>
                      <a:pt x="50203" y="8340"/>
                      <a:pt x="50170" y="8207"/>
                      <a:pt x="50136" y="8073"/>
                    </a:cubicBezTo>
                    <a:lnTo>
                      <a:pt x="49870" y="7339"/>
                    </a:lnTo>
                    <a:cubicBezTo>
                      <a:pt x="49870" y="7306"/>
                      <a:pt x="49836" y="7239"/>
                      <a:pt x="49836" y="7206"/>
                    </a:cubicBezTo>
                    <a:cubicBezTo>
                      <a:pt x="49836" y="7172"/>
                      <a:pt x="49803" y="7072"/>
                      <a:pt x="49803" y="7039"/>
                    </a:cubicBezTo>
                    <a:cubicBezTo>
                      <a:pt x="49769" y="6872"/>
                      <a:pt x="49669" y="6705"/>
                      <a:pt x="49636" y="6572"/>
                    </a:cubicBezTo>
                    <a:cubicBezTo>
                      <a:pt x="49536" y="6339"/>
                      <a:pt x="49469" y="6138"/>
                      <a:pt x="49369" y="5872"/>
                    </a:cubicBezTo>
                    <a:cubicBezTo>
                      <a:pt x="49369" y="5838"/>
                      <a:pt x="49336" y="5805"/>
                      <a:pt x="49336" y="5738"/>
                    </a:cubicBezTo>
                    <a:cubicBezTo>
                      <a:pt x="49336" y="5705"/>
                      <a:pt x="49302" y="5671"/>
                      <a:pt x="49302" y="5638"/>
                    </a:cubicBezTo>
                    <a:cubicBezTo>
                      <a:pt x="49269" y="5505"/>
                      <a:pt x="49169" y="5338"/>
                      <a:pt x="49136" y="5204"/>
                    </a:cubicBezTo>
                    <a:cubicBezTo>
                      <a:pt x="48769" y="4671"/>
                      <a:pt x="48368" y="4170"/>
                      <a:pt x="48002" y="3670"/>
                    </a:cubicBezTo>
                    <a:lnTo>
                      <a:pt x="43832" y="1"/>
                    </a:lnTo>
                    <a:close/>
                  </a:path>
                </a:pathLst>
              </a:custGeom>
              <a:solidFill>
                <a:srgbClr val="C1C4D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3674794" y="1638800"/>
                <a:ext cx="1548708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60144" h="48215" extrusionOk="0">
                    <a:moveTo>
                      <a:pt x="12542" y="0"/>
                    </a:moveTo>
                    <a:cubicBezTo>
                      <a:pt x="9971" y="0"/>
                      <a:pt x="7800" y="1133"/>
                      <a:pt x="6405" y="3349"/>
                    </a:cubicBezTo>
                    <a:lnTo>
                      <a:pt x="1" y="13489"/>
                    </a:lnTo>
                    <a:lnTo>
                      <a:pt x="60144" y="48214"/>
                    </a:lnTo>
                    <a:lnTo>
                      <a:pt x="54840" y="32036"/>
                    </a:lnTo>
                    <a:cubicBezTo>
                      <a:pt x="52538" y="25031"/>
                      <a:pt x="47635" y="18526"/>
                      <a:pt x="42164" y="15391"/>
                    </a:cubicBezTo>
                    <a:lnTo>
                      <a:pt x="18814" y="1914"/>
                    </a:lnTo>
                    <a:cubicBezTo>
                      <a:pt x="16605" y="631"/>
                      <a:pt x="14462" y="0"/>
                      <a:pt x="12542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3900699" y="1003650"/>
                <a:ext cx="2453177" cy="1844700"/>
              </a:xfrm>
              <a:custGeom>
                <a:avLst/>
                <a:gdLst/>
                <a:ahLst/>
                <a:cxnLst/>
                <a:rect l="l" t="t" r="r" b="b"/>
                <a:pathLst>
                  <a:path w="95269" h="73788" extrusionOk="0">
                    <a:moveTo>
                      <a:pt x="46768" y="1"/>
                    </a:moveTo>
                    <a:cubicBezTo>
                      <a:pt x="46534" y="34"/>
                      <a:pt x="46334" y="34"/>
                      <a:pt x="46067" y="68"/>
                    </a:cubicBezTo>
                    <a:lnTo>
                      <a:pt x="46000" y="68"/>
                    </a:lnTo>
                    <a:lnTo>
                      <a:pt x="45500" y="201"/>
                    </a:lnTo>
                    <a:cubicBezTo>
                      <a:pt x="45433" y="201"/>
                      <a:pt x="45367" y="234"/>
                      <a:pt x="45333" y="234"/>
                    </a:cubicBezTo>
                    <a:cubicBezTo>
                      <a:pt x="45233" y="268"/>
                      <a:pt x="45166" y="268"/>
                      <a:pt x="45033" y="334"/>
                    </a:cubicBezTo>
                    <a:cubicBezTo>
                      <a:pt x="45033" y="334"/>
                      <a:pt x="45000" y="334"/>
                      <a:pt x="45000" y="368"/>
                    </a:cubicBezTo>
                    <a:cubicBezTo>
                      <a:pt x="44866" y="401"/>
                      <a:pt x="44733" y="435"/>
                      <a:pt x="44599" y="535"/>
                    </a:cubicBezTo>
                    <a:cubicBezTo>
                      <a:pt x="44566" y="568"/>
                      <a:pt x="44499" y="568"/>
                      <a:pt x="44433" y="601"/>
                    </a:cubicBezTo>
                    <a:cubicBezTo>
                      <a:pt x="44266" y="701"/>
                      <a:pt x="44066" y="768"/>
                      <a:pt x="43899" y="902"/>
                    </a:cubicBezTo>
                    <a:lnTo>
                      <a:pt x="1" y="26420"/>
                    </a:lnTo>
                    <a:cubicBezTo>
                      <a:pt x="168" y="26353"/>
                      <a:pt x="334" y="26220"/>
                      <a:pt x="535" y="26120"/>
                    </a:cubicBezTo>
                    <a:cubicBezTo>
                      <a:pt x="568" y="26086"/>
                      <a:pt x="668" y="26086"/>
                      <a:pt x="701" y="26053"/>
                    </a:cubicBezTo>
                    <a:cubicBezTo>
                      <a:pt x="835" y="26020"/>
                      <a:pt x="968" y="25919"/>
                      <a:pt x="1068" y="25886"/>
                    </a:cubicBezTo>
                    <a:cubicBezTo>
                      <a:pt x="1202" y="25853"/>
                      <a:pt x="1302" y="25786"/>
                      <a:pt x="1402" y="25753"/>
                    </a:cubicBezTo>
                    <a:cubicBezTo>
                      <a:pt x="1469" y="25753"/>
                      <a:pt x="1535" y="25719"/>
                      <a:pt x="1569" y="25719"/>
                    </a:cubicBezTo>
                    <a:lnTo>
                      <a:pt x="2069" y="25586"/>
                    </a:lnTo>
                    <a:lnTo>
                      <a:pt x="2169" y="25586"/>
                    </a:lnTo>
                    <a:cubicBezTo>
                      <a:pt x="2369" y="25553"/>
                      <a:pt x="2636" y="25519"/>
                      <a:pt x="2870" y="25519"/>
                    </a:cubicBezTo>
                    <a:lnTo>
                      <a:pt x="4471" y="25519"/>
                    </a:lnTo>
                    <a:cubicBezTo>
                      <a:pt x="4537" y="25519"/>
                      <a:pt x="4671" y="25519"/>
                      <a:pt x="4804" y="25553"/>
                    </a:cubicBezTo>
                    <a:cubicBezTo>
                      <a:pt x="4904" y="25553"/>
                      <a:pt x="5004" y="25586"/>
                      <a:pt x="5138" y="25586"/>
                    </a:cubicBezTo>
                    <a:cubicBezTo>
                      <a:pt x="5205" y="25586"/>
                      <a:pt x="5338" y="25619"/>
                      <a:pt x="5405" y="25619"/>
                    </a:cubicBezTo>
                    <a:cubicBezTo>
                      <a:pt x="5538" y="25619"/>
                      <a:pt x="5672" y="25686"/>
                      <a:pt x="5805" y="25719"/>
                    </a:cubicBezTo>
                    <a:cubicBezTo>
                      <a:pt x="5872" y="25719"/>
                      <a:pt x="5972" y="25753"/>
                      <a:pt x="6038" y="25753"/>
                    </a:cubicBezTo>
                    <a:cubicBezTo>
                      <a:pt x="6172" y="25786"/>
                      <a:pt x="6305" y="25853"/>
                      <a:pt x="6405" y="25853"/>
                    </a:cubicBezTo>
                    <a:cubicBezTo>
                      <a:pt x="6505" y="25886"/>
                      <a:pt x="6572" y="25886"/>
                      <a:pt x="6672" y="25919"/>
                    </a:cubicBezTo>
                    <a:cubicBezTo>
                      <a:pt x="6806" y="25953"/>
                      <a:pt x="6972" y="26020"/>
                      <a:pt x="7073" y="26053"/>
                    </a:cubicBezTo>
                    <a:cubicBezTo>
                      <a:pt x="7173" y="26086"/>
                      <a:pt x="7206" y="26086"/>
                      <a:pt x="7306" y="26120"/>
                    </a:cubicBezTo>
                    <a:lnTo>
                      <a:pt x="7906" y="26386"/>
                    </a:lnTo>
                    <a:cubicBezTo>
                      <a:pt x="7973" y="26386"/>
                      <a:pt x="7973" y="26420"/>
                      <a:pt x="8007" y="26420"/>
                    </a:cubicBezTo>
                    <a:cubicBezTo>
                      <a:pt x="8173" y="26520"/>
                      <a:pt x="8373" y="26587"/>
                      <a:pt x="8540" y="26687"/>
                    </a:cubicBezTo>
                    <a:cubicBezTo>
                      <a:pt x="8640" y="26720"/>
                      <a:pt x="8674" y="26753"/>
                      <a:pt x="8740" y="26753"/>
                    </a:cubicBezTo>
                    <a:cubicBezTo>
                      <a:pt x="8907" y="26853"/>
                      <a:pt x="9041" y="26887"/>
                      <a:pt x="9207" y="26954"/>
                    </a:cubicBezTo>
                    <a:cubicBezTo>
                      <a:pt x="9307" y="27020"/>
                      <a:pt x="9374" y="27054"/>
                      <a:pt x="9408" y="27087"/>
                    </a:cubicBezTo>
                    <a:cubicBezTo>
                      <a:pt x="9641" y="27220"/>
                      <a:pt x="9841" y="27287"/>
                      <a:pt x="10008" y="27421"/>
                    </a:cubicBezTo>
                    <a:lnTo>
                      <a:pt x="33325" y="40897"/>
                    </a:lnTo>
                    <a:cubicBezTo>
                      <a:pt x="33591" y="41064"/>
                      <a:pt x="33925" y="41264"/>
                      <a:pt x="34225" y="41464"/>
                    </a:cubicBezTo>
                    <a:cubicBezTo>
                      <a:pt x="34259" y="41531"/>
                      <a:pt x="34359" y="41564"/>
                      <a:pt x="34392" y="41597"/>
                    </a:cubicBezTo>
                    <a:lnTo>
                      <a:pt x="35259" y="42231"/>
                    </a:lnTo>
                    <a:cubicBezTo>
                      <a:pt x="35326" y="42265"/>
                      <a:pt x="35359" y="42265"/>
                      <a:pt x="35393" y="42298"/>
                    </a:cubicBezTo>
                    <a:cubicBezTo>
                      <a:pt x="35660" y="42531"/>
                      <a:pt x="35926" y="42732"/>
                      <a:pt x="36193" y="42932"/>
                    </a:cubicBezTo>
                    <a:cubicBezTo>
                      <a:pt x="36227" y="42965"/>
                      <a:pt x="36327" y="43032"/>
                      <a:pt x="36360" y="43065"/>
                    </a:cubicBezTo>
                    <a:cubicBezTo>
                      <a:pt x="36660" y="43299"/>
                      <a:pt x="36894" y="43565"/>
                      <a:pt x="37194" y="43799"/>
                    </a:cubicBezTo>
                    <a:lnTo>
                      <a:pt x="37361" y="43966"/>
                    </a:lnTo>
                    <a:cubicBezTo>
                      <a:pt x="37594" y="44199"/>
                      <a:pt x="37861" y="44433"/>
                      <a:pt x="38061" y="44700"/>
                    </a:cubicBezTo>
                    <a:lnTo>
                      <a:pt x="38228" y="44866"/>
                    </a:lnTo>
                    <a:cubicBezTo>
                      <a:pt x="38495" y="45100"/>
                      <a:pt x="38762" y="45400"/>
                      <a:pt x="39029" y="45700"/>
                    </a:cubicBezTo>
                    <a:lnTo>
                      <a:pt x="39195" y="45867"/>
                    </a:lnTo>
                    <a:cubicBezTo>
                      <a:pt x="39429" y="46134"/>
                      <a:pt x="39729" y="46434"/>
                      <a:pt x="39996" y="46768"/>
                    </a:cubicBezTo>
                    <a:cubicBezTo>
                      <a:pt x="40230" y="47068"/>
                      <a:pt x="40496" y="47368"/>
                      <a:pt x="40697" y="47702"/>
                    </a:cubicBezTo>
                    <a:cubicBezTo>
                      <a:pt x="40763" y="47768"/>
                      <a:pt x="40863" y="47902"/>
                      <a:pt x="40897" y="47969"/>
                    </a:cubicBezTo>
                    <a:cubicBezTo>
                      <a:pt x="41063" y="48202"/>
                      <a:pt x="41197" y="48369"/>
                      <a:pt x="41330" y="48569"/>
                    </a:cubicBezTo>
                    <a:cubicBezTo>
                      <a:pt x="41430" y="48769"/>
                      <a:pt x="41597" y="48969"/>
                      <a:pt x="41731" y="49203"/>
                    </a:cubicBezTo>
                    <a:cubicBezTo>
                      <a:pt x="41897" y="49403"/>
                      <a:pt x="42031" y="49636"/>
                      <a:pt x="42198" y="49903"/>
                    </a:cubicBezTo>
                    <a:cubicBezTo>
                      <a:pt x="42264" y="49970"/>
                      <a:pt x="42331" y="50103"/>
                      <a:pt x="42398" y="50204"/>
                    </a:cubicBezTo>
                    <a:cubicBezTo>
                      <a:pt x="42598" y="50537"/>
                      <a:pt x="42865" y="50904"/>
                      <a:pt x="43065" y="51271"/>
                    </a:cubicBezTo>
                    <a:cubicBezTo>
                      <a:pt x="43332" y="51638"/>
                      <a:pt x="43532" y="52072"/>
                      <a:pt x="43732" y="52472"/>
                    </a:cubicBezTo>
                    <a:cubicBezTo>
                      <a:pt x="43732" y="52472"/>
                      <a:pt x="43732" y="52539"/>
                      <a:pt x="43765" y="52539"/>
                    </a:cubicBezTo>
                    <a:cubicBezTo>
                      <a:pt x="43999" y="52905"/>
                      <a:pt x="44166" y="53272"/>
                      <a:pt x="44366" y="53639"/>
                    </a:cubicBezTo>
                    <a:cubicBezTo>
                      <a:pt x="44399" y="53739"/>
                      <a:pt x="44399" y="53773"/>
                      <a:pt x="44433" y="53873"/>
                    </a:cubicBezTo>
                    <a:cubicBezTo>
                      <a:pt x="44599" y="54240"/>
                      <a:pt x="44766" y="54607"/>
                      <a:pt x="44933" y="54940"/>
                    </a:cubicBezTo>
                    <a:cubicBezTo>
                      <a:pt x="45000" y="54974"/>
                      <a:pt x="45000" y="55074"/>
                      <a:pt x="45033" y="55107"/>
                    </a:cubicBezTo>
                    <a:cubicBezTo>
                      <a:pt x="45200" y="55474"/>
                      <a:pt x="45333" y="55874"/>
                      <a:pt x="45500" y="56241"/>
                    </a:cubicBezTo>
                    <a:cubicBezTo>
                      <a:pt x="45533" y="56275"/>
                      <a:pt x="45533" y="56375"/>
                      <a:pt x="45567" y="56408"/>
                    </a:cubicBezTo>
                    <a:cubicBezTo>
                      <a:pt x="45733" y="56808"/>
                      <a:pt x="45867" y="57209"/>
                      <a:pt x="46000" y="57609"/>
                    </a:cubicBezTo>
                    <a:lnTo>
                      <a:pt x="51271" y="73787"/>
                    </a:lnTo>
                    <a:lnTo>
                      <a:pt x="95269" y="48069"/>
                    </a:lnTo>
                    <a:lnTo>
                      <a:pt x="89932" y="31890"/>
                    </a:lnTo>
                    <a:cubicBezTo>
                      <a:pt x="89932" y="31857"/>
                      <a:pt x="89898" y="31757"/>
                      <a:pt x="89898" y="31724"/>
                    </a:cubicBezTo>
                    <a:cubicBezTo>
                      <a:pt x="89798" y="31457"/>
                      <a:pt x="89732" y="31257"/>
                      <a:pt x="89632" y="31023"/>
                    </a:cubicBezTo>
                    <a:cubicBezTo>
                      <a:pt x="89598" y="30923"/>
                      <a:pt x="89565" y="30790"/>
                      <a:pt x="89498" y="30723"/>
                    </a:cubicBezTo>
                    <a:cubicBezTo>
                      <a:pt x="89465" y="30690"/>
                      <a:pt x="89465" y="30589"/>
                      <a:pt x="89431" y="30556"/>
                    </a:cubicBezTo>
                    <a:cubicBezTo>
                      <a:pt x="89398" y="30456"/>
                      <a:pt x="89398" y="30423"/>
                      <a:pt x="89331" y="30356"/>
                    </a:cubicBezTo>
                    <a:cubicBezTo>
                      <a:pt x="89265" y="30122"/>
                      <a:pt x="89198" y="29889"/>
                      <a:pt x="89064" y="29689"/>
                    </a:cubicBezTo>
                    <a:lnTo>
                      <a:pt x="88931" y="29422"/>
                    </a:lnTo>
                    <a:cubicBezTo>
                      <a:pt x="88898" y="29389"/>
                      <a:pt x="88898" y="29289"/>
                      <a:pt x="88864" y="29255"/>
                    </a:cubicBezTo>
                    <a:lnTo>
                      <a:pt x="88731" y="29022"/>
                    </a:lnTo>
                    <a:cubicBezTo>
                      <a:pt x="88631" y="28788"/>
                      <a:pt x="88497" y="28555"/>
                      <a:pt x="88431" y="28355"/>
                    </a:cubicBezTo>
                    <a:cubicBezTo>
                      <a:pt x="88397" y="28288"/>
                      <a:pt x="88397" y="28221"/>
                      <a:pt x="88364" y="28188"/>
                    </a:cubicBezTo>
                    <a:cubicBezTo>
                      <a:pt x="88297" y="28088"/>
                      <a:pt x="88297" y="28054"/>
                      <a:pt x="88264" y="27954"/>
                    </a:cubicBezTo>
                    <a:cubicBezTo>
                      <a:pt x="88231" y="27854"/>
                      <a:pt x="88130" y="27721"/>
                      <a:pt x="88097" y="27621"/>
                    </a:cubicBezTo>
                    <a:cubicBezTo>
                      <a:pt x="87964" y="27387"/>
                      <a:pt x="87864" y="27120"/>
                      <a:pt x="87697" y="26853"/>
                    </a:cubicBezTo>
                    <a:cubicBezTo>
                      <a:pt x="87697" y="26853"/>
                      <a:pt x="87697" y="26787"/>
                      <a:pt x="87630" y="26787"/>
                    </a:cubicBezTo>
                    <a:cubicBezTo>
                      <a:pt x="87430" y="26386"/>
                      <a:pt x="87230" y="26020"/>
                      <a:pt x="86963" y="25586"/>
                    </a:cubicBezTo>
                    <a:lnTo>
                      <a:pt x="86963" y="25553"/>
                    </a:lnTo>
                    <a:cubicBezTo>
                      <a:pt x="86763" y="25219"/>
                      <a:pt x="86563" y="24852"/>
                      <a:pt x="86363" y="24518"/>
                    </a:cubicBezTo>
                    <a:cubicBezTo>
                      <a:pt x="86262" y="24418"/>
                      <a:pt x="86229" y="24285"/>
                      <a:pt x="86129" y="24218"/>
                    </a:cubicBezTo>
                    <a:cubicBezTo>
                      <a:pt x="86062" y="24051"/>
                      <a:pt x="85929" y="23885"/>
                      <a:pt x="85862" y="23751"/>
                    </a:cubicBezTo>
                    <a:cubicBezTo>
                      <a:pt x="85795" y="23685"/>
                      <a:pt x="85729" y="23584"/>
                      <a:pt x="85695" y="23551"/>
                    </a:cubicBezTo>
                    <a:cubicBezTo>
                      <a:pt x="85562" y="23351"/>
                      <a:pt x="85395" y="23117"/>
                      <a:pt x="85262" y="22917"/>
                    </a:cubicBezTo>
                    <a:cubicBezTo>
                      <a:pt x="85195" y="22784"/>
                      <a:pt x="85095" y="22717"/>
                      <a:pt x="85028" y="22584"/>
                    </a:cubicBezTo>
                    <a:cubicBezTo>
                      <a:pt x="84928" y="22517"/>
                      <a:pt x="84895" y="22417"/>
                      <a:pt x="84795" y="22350"/>
                    </a:cubicBezTo>
                    <a:cubicBezTo>
                      <a:pt x="84728" y="22250"/>
                      <a:pt x="84628" y="22117"/>
                      <a:pt x="84595" y="22050"/>
                    </a:cubicBezTo>
                    <a:cubicBezTo>
                      <a:pt x="84528" y="21950"/>
                      <a:pt x="84461" y="21883"/>
                      <a:pt x="84428" y="21783"/>
                    </a:cubicBezTo>
                    <a:cubicBezTo>
                      <a:pt x="84261" y="21583"/>
                      <a:pt x="84061" y="21350"/>
                      <a:pt x="83894" y="21116"/>
                    </a:cubicBezTo>
                    <a:cubicBezTo>
                      <a:pt x="83727" y="20916"/>
                      <a:pt x="83561" y="20716"/>
                      <a:pt x="83360" y="20516"/>
                    </a:cubicBezTo>
                    <a:cubicBezTo>
                      <a:pt x="83260" y="20416"/>
                      <a:pt x="83194" y="20349"/>
                      <a:pt x="83094" y="20215"/>
                    </a:cubicBezTo>
                    <a:lnTo>
                      <a:pt x="82927" y="20049"/>
                    </a:lnTo>
                    <a:cubicBezTo>
                      <a:pt x="82893" y="20015"/>
                      <a:pt x="82860" y="19949"/>
                      <a:pt x="82793" y="19882"/>
                    </a:cubicBezTo>
                    <a:cubicBezTo>
                      <a:pt x="82593" y="19682"/>
                      <a:pt x="82426" y="19448"/>
                      <a:pt x="82226" y="19281"/>
                    </a:cubicBezTo>
                    <a:lnTo>
                      <a:pt x="82126" y="19215"/>
                    </a:lnTo>
                    <a:cubicBezTo>
                      <a:pt x="82093" y="19181"/>
                      <a:pt x="82059" y="19115"/>
                      <a:pt x="81959" y="19081"/>
                    </a:cubicBezTo>
                    <a:lnTo>
                      <a:pt x="81592" y="18714"/>
                    </a:lnTo>
                    <a:cubicBezTo>
                      <a:pt x="81459" y="18581"/>
                      <a:pt x="81359" y="18514"/>
                      <a:pt x="81259" y="18381"/>
                    </a:cubicBezTo>
                    <a:lnTo>
                      <a:pt x="81092" y="18214"/>
                    </a:lnTo>
                    <a:lnTo>
                      <a:pt x="81025" y="18114"/>
                    </a:lnTo>
                    <a:cubicBezTo>
                      <a:pt x="80792" y="17947"/>
                      <a:pt x="80592" y="17747"/>
                      <a:pt x="80392" y="17580"/>
                    </a:cubicBezTo>
                    <a:cubicBezTo>
                      <a:pt x="80358" y="17547"/>
                      <a:pt x="80291" y="17547"/>
                      <a:pt x="80258" y="17513"/>
                    </a:cubicBezTo>
                    <a:cubicBezTo>
                      <a:pt x="80225" y="17447"/>
                      <a:pt x="80125" y="17413"/>
                      <a:pt x="80091" y="17380"/>
                    </a:cubicBezTo>
                    <a:cubicBezTo>
                      <a:pt x="79958" y="17280"/>
                      <a:pt x="79858" y="17180"/>
                      <a:pt x="79758" y="17080"/>
                    </a:cubicBezTo>
                    <a:cubicBezTo>
                      <a:pt x="79624" y="16946"/>
                      <a:pt x="79458" y="16880"/>
                      <a:pt x="79357" y="16746"/>
                    </a:cubicBezTo>
                    <a:cubicBezTo>
                      <a:pt x="79291" y="16713"/>
                      <a:pt x="79257" y="16680"/>
                      <a:pt x="79224" y="16680"/>
                    </a:cubicBezTo>
                    <a:lnTo>
                      <a:pt x="79191" y="16613"/>
                    </a:lnTo>
                    <a:cubicBezTo>
                      <a:pt x="78957" y="16446"/>
                      <a:pt x="78757" y="16346"/>
                      <a:pt x="78557" y="16213"/>
                    </a:cubicBezTo>
                    <a:cubicBezTo>
                      <a:pt x="78457" y="16179"/>
                      <a:pt x="78423" y="16112"/>
                      <a:pt x="78357" y="16079"/>
                    </a:cubicBezTo>
                    <a:cubicBezTo>
                      <a:pt x="78290" y="16046"/>
                      <a:pt x="78223" y="16012"/>
                      <a:pt x="78190" y="15946"/>
                    </a:cubicBezTo>
                    <a:cubicBezTo>
                      <a:pt x="78090" y="15912"/>
                      <a:pt x="78057" y="15879"/>
                      <a:pt x="77956" y="15846"/>
                    </a:cubicBezTo>
                    <a:cubicBezTo>
                      <a:pt x="77756" y="15712"/>
                      <a:pt x="77590" y="15579"/>
                      <a:pt x="77389" y="15445"/>
                    </a:cubicBezTo>
                    <a:cubicBezTo>
                      <a:pt x="77356" y="15412"/>
                      <a:pt x="77289" y="15412"/>
                      <a:pt x="77256" y="15379"/>
                    </a:cubicBezTo>
                    <a:lnTo>
                      <a:pt x="53939" y="1902"/>
                    </a:lnTo>
                    <a:cubicBezTo>
                      <a:pt x="53773" y="1836"/>
                      <a:pt x="53672" y="1735"/>
                      <a:pt x="53506" y="1669"/>
                    </a:cubicBezTo>
                    <a:cubicBezTo>
                      <a:pt x="53439" y="1602"/>
                      <a:pt x="53372" y="1602"/>
                      <a:pt x="53339" y="1569"/>
                    </a:cubicBezTo>
                    <a:cubicBezTo>
                      <a:pt x="53239" y="1535"/>
                      <a:pt x="53172" y="1502"/>
                      <a:pt x="53105" y="1435"/>
                    </a:cubicBezTo>
                    <a:cubicBezTo>
                      <a:pt x="53072" y="1402"/>
                      <a:pt x="53005" y="1369"/>
                      <a:pt x="52939" y="1369"/>
                    </a:cubicBezTo>
                    <a:lnTo>
                      <a:pt x="52705" y="1235"/>
                    </a:lnTo>
                    <a:cubicBezTo>
                      <a:pt x="52605" y="1202"/>
                      <a:pt x="52572" y="1168"/>
                      <a:pt x="52505" y="1168"/>
                    </a:cubicBezTo>
                    <a:cubicBezTo>
                      <a:pt x="52438" y="1168"/>
                      <a:pt x="52438" y="1102"/>
                      <a:pt x="52405" y="1102"/>
                    </a:cubicBezTo>
                    <a:cubicBezTo>
                      <a:pt x="52238" y="1035"/>
                      <a:pt x="52105" y="1002"/>
                      <a:pt x="51938" y="902"/>
                    </a:cubicBezTo>
                    <a:cubicBezTo>
                      <a:pt x="51905" y="902"/>
                      <a:pt x="51905" y="868"/>
                      <a:pt x="51871" y="868"/>
                    </a:cubicBezTo>
                    <a:cubicBezTo>
                      <a:pt x="51671" y="768"/>
                      <a:pt x="51504" y="701"/>
                      <a:pt x="51271" y="668"/>
                    </a:cubicBezTo>
                    <a:lnTo>
                      <a:pt x="51237" y="668"/>
                    </a:lnTo>
                    <a:cubicBezTo>
                      <a:pt x="51171" y="601"/>
                      <a:pt x="51104" y="601"/>
                      <a:pt x="51037" y="568"/>
                    </a:cubicBezTo>
                    <a:cubicBezTo>
                      <a:pt x="50904" y="535"/>
                      <a:pt x="50837" y="501"/>
                      <a:pt x="50704" y="435"/>
                    </a:cubicBezTo>
                    <a:cubicBezTo>
                      <a:pt x="50670" y="435"/>
                      <a:pt x="50604" y="435"/>
                      <a:pt x="50570" y="401"/>
                    </a:cubicBezTo>
                    <a:cubicBezTo>
                      <a:pt x="50504" y="368"/>
                      <a:pt x="50403" y="368"/>
                      <a:pt x="50337" y="334"/>
                    </a:cubicBezTo>
                    <a:cubicBezTo>
                      <a:pt x="50237" y="334"/>
                      <a:pt x="50170" y="268"/>
                      <a:pt x="50103" y="268"/>
                    </a:cubicBezTo>
                    <a:cubicBezTo>
                      <a:pt x="50070" y="268"/>
                      <a:pt x="50003" y="234"/>
                      <a:pt x="49936" y="234"/>
                    </a:cubicBezTo>
                    <a:cubicBezTo>
                      <a:pt x="49870" y="234"/>
                      <a:pt x="49770" y="201"/>
                      <a:pt x="49703" y="201"/>
                    </a:cubicBezTo>
                    <a:cubicBezTo>
                      <a:pt x="49670" y="201"/>
                      <a:pt x="49570" y="168"/>
                      <a:pt x="49536" y="168"/>
                    </a:cubicBezTo>
                    <a:cubicBezTo>
                      <a:pt x="49436" y="168"/>
                      <a:pt x="49403" y="101"/>
                      <a:pt x="49336" y="101"/>
                    </a:cubicBezTo>
                    <a:cubicBezTo>
                      <a:pt x="49236" y="101"/>
                      <a:pt x="49103" y="68"/>
                      <a:pt x="49036" y="68"/>
                    </a:cubicBezTo>
                    <a:cubicBezTo>
                      <a:pt x="49002" y="68"/>
                      <a:pt x="48936" y="68"/>
                      <a:pt x="48902" y="34"/>
                    </a:cubicBezTo>
                    <a:lnTo>
                      <a:pt x="48702" y="34"/>
                    </a:lnTo>
                    <a:cubicBezTo>
                      <a:pt x="48569" y="34"/>
                      <a:pt x="48502" y="1"/>
                      <a:pt x="48369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5043973" y="1663300"/>
                <a:ext cx="1236052" cy="1103325"/>
              </a:xfrm>
              <a:custGeom>
                <a:avLst/>
                <a:gdLst/>
                <a:ahLst/>
                <a:cxnLst/>
                <a:rect l="l" t="t" r="r" b="b"/>
                <a:pathLst>
                  <a:path w="48002" h="44133" extrusionOk="0">
                    <a:moveTo>
                      <a:pt x="40362" y="0"/>
                    </a:moveTo>
                    <a:lnTo>
                      <a:pt x="31222" y="5171"/>
                    </a:lnTo>
                    <a:lnTo>
                      <a:pt x="0" y="23351"/>
                    </a:lnTo>
                    <a:cubicBezTo>
                      <a:pt x="100" y="23417"/>
                      <a:pt x="134" y="23551"/>
                      <a:pt x="200" y="23684"/>
                    </a:cubicBezTo>
                    <a:cubicBezTo>
                      <a:pt x="434" y="24018"/>
                      <a:pt x="601" y="24385"/>
                      <a:pt x="801" y="24718"/>
                    </a:cubicBezTo>
                    <a:cubicBezTo>
                      <a:pt x="801" y="24718"/>
                      <a:pt x="867" y="24852"/>
                      <a:pt x="867" y="24885"/>
                    </a:cubicBezTo>
                    <a:lnTo>
                      <a:pt x="1168" y="25285"/>
                    </a:lnTo>
                    <a:lnTo>
                      <a:pt x="1168" y="25452"/>
                    </a:lnTo>
                    <a:lnTo>
                      <a:pt x="1535" y="26219"/>
                    </a:lnTo>
                    <a:cubicBezTo>
                      <a:pt x="1535" y="26219"/>
                      <a:pt x="1635" y="26353"/>
                      <a:pt x="1635" y="26386"/>
                    </a:cubicBezTo>
                    <a:cubicBezTo>
                      <a:pt x="1835" y="26753"/>
                      <a:pt x="2002" y="27153"/>
                      <a:pt x="2168" y="27554"/>
                    </a:cubicBezTo>
                    <a:lnTo>
                      <a:pt x="2268" y="27720"/>
                    </a:lnTo>
                    <a:cubicBezTo>
                      <a:pt x="2435" y="28087"/>
                      <a:pt x="2535" y="28488"/>
                      <a:pt x="2702" y="28888"/>
                    </a:cubicBezTo>
                    <a:cubicBezTo>
                      <a:pt x="2702" y="28921"/>
                      <a:pt x="2802" y="29088"/>
                      <a:pt x="2802" y="29088"/>
                    </a:cubicBezTo>
                    <a:cubicBezTo>
                      <a:pt x="2969" y="29522"/>
                      <a:pt x="3136" y="29989"/>
                      <a:pt x="3269" y="30389"/>
                    </a:cubicBezTo>
                    <a:lnTo>
                      <a:pt x="7772" y="44132"/>
                    </a:lnTo>
                    <a:lnTo>
                      <a:pt x="29154" y="31723"/>
                    </a:lnTo>
                    <a:lnTo>
                      <a:pt x="48001" y="20749"/>
                    </a:lnTo>
                    <a:lnTo>
                      <a:pt x="42631" y="4103"/>
                    </a:lnTo>
                    <a:lnTo>
                      <a:pt x="403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4029552" y="1904300"/>
                <a:ext cx="633064" cy="623800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24952" extrusionOk="0">
                    <a:moveTo>
                      <a:pt x="7739" y="1"/>
                    </a:moveTo>
                    <a:lnTo>
                      <a:pt x="0" y="10775"/>
                    </a:lnTo>
                    <a:lnTo>
                      <a:pt x="24585" y="24952"/>
                    </a:lnTo>
                    <a:lnTo>
                      <a:pt x="24585" y="9708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3781322" y="1733400"/>
                <a:ext cx="389108" cy="367750"/>
              </a:xfrm>
              <a:custGeom>
                <a:avLst/>
                <a:gdLst/>
                <a:ahLst/>
                <a:cxnLst/>
                <a:rect l="l" t="t" r="r" b="b"/>
                <a:pathLst>
                  <a:path w="15111" h="14710" extrusionOk="0">
                    <a:moveTo>
                      <a:pt x="7470" y="0"/>
                    </a:moveTo>
                    <a:cubicBezTo>
                      <a:pt x="6466" y="0"/>
                      <a:pt x="5627" y="469"/>
                      <a:pt x="5104" y="1399"/>
                    </a:cubicBezTo>
                    <a:lnTo>
                      <a:pt x="0" y="10273"/>
                    </a:lnTo>
                    <a:lnTo>
                      <a:pt x="7639" y="14709"/>
                    </a:lnTo>
                    <a:lnTo>
                      <a:pt x="15111" y="3768"/>
                    </a:lnTo>
                    <a:lnTo>
                      <a:pt x="9841" y="732"/>
                    </a:lnTo>
                    <a:cubicBezTo>
                      <a:pt x="9002" y="243"/>
                      <a:pt x="8194" y="0"/>
                      <a:pt x="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4733891" y="2144475"/>
                <a:ext cx="335007" cy="567100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22684" extrusionOk="0">
                    <a:moveTo>
                      <a:pt x="34" y="1"/>
                    </a:moveTo>
                    <a:lnTo>
                      <a:pt x="0" y="15211"/>
                    </a:lnTo>
                    <a:lnTo>
                      <a:pt x="13010" y="22683"/>
                    </a:lnTo>
                    <a:lnTo>
                      <a:pt x="13010" y="22683"/>
                    </a:lnTo>
                    <a:lnTo>
                      <a:pt x="8306" y="8273"/>
                    </a:lnTo>
                    <a:cubicBezTo>
                      <a:pt x="7406" y="5638"/>
                      <a:pt x="5538" y="3170"/>
                      <a:pt x="3503" y="2002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3951375" y="1823425"/>
                <a:ext cx="766217" cy="719700"/>
              </a:xfrm>
              <a:custGeom>
                <a:avLst/>
                <a:gdLst/>
                <a:ahLst/>
                <a:cxnLst/>
                <a:rect l="l" t="t" r="r" b="b"/>
                <a:pathLst>
                  <a:path w="29756" h="28788" extrusionOk="0">
                    <a:moveTo>
                      <a:pt x="12877" y="0"/>
                    </a:moveTo>
                    <a:lnTo>
                      <a:pt x="7740" y="3236"/>
                    </a:lnTo>
                    <a:lnTo>
                      <a:pt x="2436" y="11141"/>
                    </a:lnTo>
                    <a:lnTo>
                      <a:pt x="1" y="12276"/>
                    </a:lnTo>
                    <a:lnTo>
                      <a:pt x="28588" y="28787"/>
                    </a:lnTo>
                    <a:lnTo>
                      <a:pt x="29755" y="10107"/>
                    </a:lnTo>
                    <a:lnTo>
                      <a:pt x="12877" y="0"/>
                    </a:ln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5043973" y="1663300"/>
                <a:ext cx="1236052" cy="1103325"/>
              </a:xfrm>
              <a:custGeom>
                <a:avLst/>
                <a:gdLst/>
                <a:ahLst/>
                <a:cxnLst/>
                <a:rect l="l" t="t" r="r" b="b"/>
                <a:pathLst>
                  <a:path w="48002" h="44133" extrusionOk="0">
                    <a:moveTo>
                      <a:pt x="40362" y="0"/>
                    </a:moveTo>
                    <a:lnTo>
                      <a:pt x="31222" y="5171"/>
                    </a:lnTo>
                    <a:lnTo>
                      <a:pt x="0" y="23351"/>
                    </a:lnTo>
                    <a:cubicBezTo>
                      <a:pt x="100" y="23417"/>
                      <a:pt x="134" y="23551"/>
                      <a:pt x="200" y="23684"/>
                    </a:cubicBezTo>
                    <a:cubicBezTo>
                      <a:pt x="434" y="24018"/>
                      <a:pt x="601" y="24385"/>
                      <a:pt x="801" y="24718"/>
                    </a:cubicBezTo>
                    <a:cubicBezTo>
                      <a:pt x="801" y="24718"/>
                      <a:pt x="867" y="24852"/>
                      <a:pt x="867" y="24885"/>
                    </a:cubicBezTo>
                    <a:lnTo>
                      <a:pt x="1168" y="25285"/>
                    </a:lnTo>
                    <a:lnTo>
                      <a:pt x="1168" y="25452"/>
                    </a:lnTo>
                    <a:lnTo>
                      <a:pt x="1535" y="26219"/>
                    </a:lnTo>
                    <a:cubicBezTo>
                      <a:pt x="1535" y="26219"/>
                      <a:pt x="1635" y="26353"/>
                      <a:pt x="1635" y="26386"/>
                    </a:cubicBezTo>
                    <a:cubicBezTo>
                      <a:pt x="1835" y="26753"/>
                      <a:pt x="2002" y="27153"/>
                      <a:pt x="2168" y="27554"/>
                    </a:cubicBezTo>
                    <a:lnTo>
                      <a:pt x="2268" y="27720"/>
                    </a:lnTo>
                    <a:cubicBezTo>
                      <a:pt x="2435" y="28087"/>
                      <a:pt x="2535" y="28488"/>
                      <a:pt x="2702" y="28888"/>
                    </a:cubicBezTo>
                    <a:cubicBezTo>
                      <a:pt x="2702" y="28921"/>
                      <a:pt x="2802" y="29088"/>
                      <a:pt x="2802" y="29088"/>
                    </a:cubicBezTo>
                    <a:cubicBezTo>
                      <a:pt x="2969" y="29522"/>
                      <a:pt x="3136" y="29989"/>
                      <a:pt x="3269" y="30389"/>
                    </a:cubicBezTo>
                    <a:lnTo>
                      <a:pt x="7772" y="44132"/>
                    </a:lnTo>
                    <a:lnTo>
                      <a:pt x="29154" y="31723"/>
                    </a:lnTo>
                    <a:lnTo>
                      <a:pt x="48001" y="20749"/>
                    </a:lnTo>
                    <a:lnTo>
                      <a:pt x="42631" y="4103"/>
                    </a:lnTo>
                    <a:lnTo>
                      <a:pt x="40362" y="0"/>
                    </a:ln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3650743" y="2127300"/>
                <a:ext cx="197606" cy="24787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9915" extrusionOk="0">
                    <a:moveTo>
                      <a:pt x="1249" y="1"/>
                    </a:moveTo>
                    <a:cubicBezTo>
                      <a:pt x="514" y="1"/>
                      <a:pt x="1" y="588"/>
                      <a:pt x="1" y="1622"/>
                    </a:cubicBezTo>
                    <a:lnTo>
                      <a:pt x="1" y="3790"/>
                    </a:lnTo>
                    <a:cubicBezTo>
                      <a:pt x="1" y="5258"/>
                      <a:pt x="1035" y="6992"/>
                      <a:pt x="2269" y="7759"/>
                    </a:cubicBezTo>
                    <a:lnTo>
                      <a:pt x="5371" y="9594"/>
                    </a:lnTo>
                    <a:cubicBezTo>
                      <a:pt x="5736" y="9811"/>
                      <a:pt x="6086" y="9914"/>
                      <a:pt x="6399" y="9914"/>
                    </a:cubicBezTo>
                    <a:cubicBezTo>
                      <a:pt x="7143" y="9914"/>
                      <a:pt x="7673" y="9327"/>
                      <a:pt x="7673" y="8293"/>
                    </a:cubicBezTo>
                    <a:lnTo>
                      <a:pt x="7673" y="6125"/>
                    </a:lnTo>
                    <a:cubicBezTo>
                      <a:pt x="7673" y="4657"/>
                      <a:pt x="6606" y="2923"/>
                      <a:pt x="5371" y="2155"/>
                    </a:cubicBezTo>
                    <a:lnTo>
                      <a:pt x="2269" y="321"/>
                    </a:lnTo>
                    <a:cubicBezTo>
                      <a:pt x="1904" y="104"/>
                      <a:pt x="1557" y="1"/>
                      <a:pt x="1249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3781322" y="1733400"/>
                <a:ext cx="389108" cy="367750"/>
              </a:xfrm>
              <a:custGeom>
                <a:avLst/>
                <a:gdLst/>
                <a:ahLst/>
                <a:cxnLst/>
                <a:rect l="l" t="t" r="r" b="b"/>
                <a:pathLst>
                  <a:path w="15111" h="14710" extrusionOk="0">
                    <a:moveTo>
                      <a:pt x="7470" y="0"/>
                    </a:moveTo>
                    <a:cubicBezTo>
                      <a:pt x="6466" y="0"/>
                      <a:pt x="5627" y="469"/>
                      <a:pt x="5104" y="1399"/>
                    </a:cubicBezTo>
                    <a:lnTo>
                      <a:pt x="0" y="10273"/>
                    </a:lnTo>
                    <a:lnTo>
                      <a:pt x="7639" y="14709"/>
                    </a:lnTo>
                    <a:lnTo>
                      <a:pt x="15111" y="3768"/>
                    </a:lnTo>
                    <a:lnTo>
                      <a:pt x="9841" y="732"/>
                    </a:lnTo>
                    <a:cubicBezTo>
                      <a:pt x="9002" y="243"/>
                      <a:pt x="8194" y="0"/>
                      <a:pt x="7470" y="0"/>
                    </a:cubicBez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4733891" y="2134475"/>
                <a:ext cx="335007" cy="577100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23084" extrusionOk="0">
                    <a:moveTo>
                      <a:pt x="34" y="0"/>
                    </a:moveTo>
                    <a:lnTo>
                      <a:pt x="0" y="15611"/>
                    </a:lnTo>
                    <a:lnTo>
                      <a:pt x="13010" y="23083"/>
                    </a:lnTo>
                    <a:lnTo>
                      <a:pt x="8306" y="8240"/>
                    </a:lnTo>
                    <a:cubicBezTo>
                      <a:pt x="7406" y="5604"/>
                      <a:pt x="5538" y="3169"/>
                      <a:pt x="3503" y="200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1637377" y="928600"/>
                <a:ext cx="667440" cy="974050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38962" extrusionOk="0">
                    <a:moveTo>
                      <a:pt x="8640" y="1"/>
                    </a:moveTo>
                    <a:lnTo>
                      <a:pt x="8640" y="1"/>
                    </a:lnTo>
                    <a:cubicBezTo>
                      <a:pt x="8596" y="16"/>
                      <a:pt x="8565" y="37"/>
                      <a:pt x="8535" y="62"/>
                    </a:cubicBezTo>
                    <a:lnTo>
                      <a:pt x="8535" y="62"/>
                    </a:lnTo>
                    <a:lnTo>
                      <a:pt x="8640" y="1"/>
                    </a:lnTo>
                    <a:close/>
                    <a:moveTo>
                      <a:pt x="8535" y="62"/>
                    </a:moveTo>
                    <a:lnTo>
                      <a:pt x="701" y="4604"/>
                    </a:lnTo>
                    <a:cubicBezTo>
                      <a:pt x="635" y="4671"/>
                      <a:pt x="534" y="4704"/>
                      <a:pt x="501" y="4771"/>
                    </a:cubicBezTo>
                    <a:lnTo>
                      <a:pt x="468" y="4838"/>
                    </a:lnTo>
                    <a:cubicBezTo>
                      <a:pt x="368" y="4904"/>
                      <a:pt x="334" y="4938"/>
                      <a:pt x="301" y="5038"/>
                    </a:cubicBezTo>
                    <a:cubicBezTo>
                      <a:pt x="234" y="5071"/>
                      <a:pt x="201" y="5171"/>
                      <a:pt x="201" y="5204"/>
                    </a:cubicBezTo>
                    <a:lnTo>
                      <a:pt x="201" y="5238"/>
                    </a:lnTo>
                    <a:cubicBezTo>
                      <a:pt x="201" y="5271"/>
                      <a:pt x="168" y="5338"/>
                      <a:pt x="168" y="5371"/>
                    </a:cubicBezTo>
                    <a:cubicBezTo>
                      <a:pt x="168" y="5371"/>
                      <a:pt x="168" y="5405"/>
                      <a:pt x="134" y="5438"/>
                    </a:cubicBezTo>
                    <a:lnTo>
                      <a:pt x="134" y="5505"/>
                    </a:lnTo>
                    <a:lnTo>
                      <a:pt x="134" y="5538"/>
                    </a:lnTo>
                    <a:cubicBezTo>
                      <a:pt x="134" y="5571"/>
                      <a:pt x="67" y="5605"/>
                      <a:pt x="67" y="5671"/>
                    </a:cubicBezTo>
                    <a:lnTo>
                      <a:pt x="67" y="5705"/>
                    </a:lnTo>
                    <a:lnTo>
                      <a:pt x="67" y="5738"/>
                    </a:lnTo>
                    <a:lnTo>
                      <a:pt x="67" y="5772"/>
                    </a:lnTo>
                    <a:lnTo>
                      <a:pt x="67" y="5905"/>
                    </a:lnTo>
                    <a:lnTo>
                      <a:pt x="67" y="5972"/>
                    </a:lnTo>
                    <a:lnTo>
                      <a:pt x="67" y="6038"/>
                    </a:lnTo>
                    <a:lnTo>
                      <a:pt x="67" y="6072"/>
                    </a:lnTo>
                    <a:lnTo>
                      <a:pt x="67" y="6205"/>
                    </a:lnTo>
                    <a:lnTo>
                      <a:pt x="67" y="6305"/>
                    </a:lnTo>
                    <a:lnTo>
                      <a:pt x="1" y="28555"/>
                    </a:lnTo>
                    <a:lnTo>
                      <a:pt x="18014" y="38962"/>
                    </a:lnTo>
                    <a:lnTo>
                      <a:pt x="25919" y="34325"/>
                    </a:lnTo>
                    <a:lnTo>
                      <a:pt x="7873" y="23851"/>
                    </a:lnTo>
                    <a:lnTo>
                      <a:pt x="7973" y="1602"/>
                    </a:lnTo>
                    <a:lnTo>
                      <a:pt x="7973" y="1335"/>
                    </a:lnTo>
                    <a:lnTo>
                      <a:pt x="7973" y="1268"/>
                    </a:lnTo>
                    <a:cubicBezTo>
                      <a:pt x="7973" y="1202"/>
                      <a:pt x="7973" y="1102"/>
                      <a:pt x="8006" y="1035"/>
                    </a:cubicBezTo>
                    <a:lnTo>
                      <a:pt x="8006" y="1001"/>
                    </a:lnTo>
                    <a:cubicBezTo>
                      <a:pt x="8006" y="901"/>
                      <a:pt x="8040" y="868"/>
                      <a:pt x="8040" y="768"/>
                    </a:cubicBezTo>
                    <a:lnTo>
                      <a:pt x="8040" y="735"/>
                    </a:lnTo>
                    <a:cubicBezTo>
                      <a:pt x="8073" y="668"/>
                      <a:pt x="8073" y="601"/>
                      <a:pt x="8140" y="568"/>
                    </a:cubicBezTo>
                    <a:cubicBezTo>
                      <a:pt x="8173" y="501"/>
                      <a:pt x="8207" y="434"/>
                      <a:pt x="8207" y="401"/>
                    </a:cubicBezTo>
                    <a:cubicBezTo>
                      <a:pt x="8240" y="334"/>
                      <a:pt x="8340" y="234"/>
                      <a:pt x="8373" y="201"/>
                    </a:cubicBezTo>
                    <a:lnTo>
                      <a:pt x="8407" y="168"/>
                    </a:lnTo>
                    <a:cubicBezTo>
                      <a:pt x="8462" y="130"/>
                      <a:pt x="8498" y="93"/>
                      <a:pt x="8535" y="62"/>
                    </a:cubicBezTo>
                    <a:close/>
                  </a:path>
                </a:pathLst>
              </a:custGeom>
              <a:solidFill>
                <a:srgbClr val="7040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2242090" y="2322950"/>
                <a:ext cx="1512632" cy="996550"/>
              </a:xfrm>
              <a:custGeom>
                <a:avLst/>
                <a:gdLst/>
                <a:ahLst/>
                <a:cxnLst/>
                <a:rect l="l" t="t" r="r" b="b"/>
                <a:pathLst>
                  <a:path w="58743" h="39862" extrusionOk="0">
                    <a:moveTo>
                      <a:pt x="0" y="0"/>
                    </a:moveTo>
                    <a:lnTo>
                      <a:pt x="0" y="2168"/>
                    </a:lnTo>
                    <a:lnTo>
                      <a:pt x="43465" y="37794"/>
                    </a:lnTo>
                    <a:cubicBezTo>
                      <a:pt x="45199" y="39161"/>
                      <a:pt x="47267" y="39862"/>
                      <a:pt x="49402" y="39862"/>
                    </a:cubicBezTo>
                    <a:cubicBezTo>
                      <a:pt x="50803" y="39862"/>
                      <a:pt x="52271" y="39528"/>
                      <a:pt x="53605" y="38861"/>
                    </a:cubicBezTo>
                    <a:cubicBezTo>
                      <a:pt x="56774" y="37260"/>
                      <a:pt x="58742" y="34058"/>
                      <a:pt x="58742" y="30522"/>
                    </a:cubicBezTo>
                    <a:lnTo>
                      <a:pt x="58742" y="3970"/>
                    </a:lnTo>
                    <a:lnTo>
                      <a:pt x="57074" y="3970"/>
                    </a:lnTo>
                    <a:lnTo>
                      <a:pt x="57074" y="30522"/>
                    </a:lnTo>
                    <a:cubicBezTo>
                      <a:pt x="57074" y="33457"/>
                      <a:pt x="55440" y="36059"/>
                      <a:pt x="52871" y="37393"/>
                    </a:cubicBezTo>
                    <a:cubicBezTo>
                      <a:pt x="51764" y="37934"/>
                      <a:pt x="50569" y="38201"/>
                      <a:pt x="49383" y="38201"/>
                    </a:cubicBezTo>
                    <a:cubicBezTo>
                      <a:pt x="47642" y="38201"/>
                      <a:pt x="45921" y="37624"/>
                      <a:pt x="44532" y="36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6D6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1608176" y="727625"/>
                <a:ext cx="759342" cy="1905550"/>
              </a:xfrm>
              <a:custGeom>
                <a:avLst/>
                <a:gdLst/>
                <a:ahLst/>
                <a:cxnLst/>
                <a:rect l="l" t="t" r="r" b="b"/>
                <a:pathLst>
                  <a:path w="29489" h="76222" extrusionOk="0">
                    <a:moveTo>
                      <a:pt x="8640" y="1"/>
                    </a:moveTo>
                    <a:cubicBezTo>
                      <a:pt x="8540" y="1"/>
                      <a:pt x="8473" y="1"/>
                      <a:pt x="8373" y="67"/>
                    </a:cubicBezTo>
                    <a:lnTo>
                      <a:pt x="8340" y="67"/>
                    </a:lnTo>
                    <a:cubicBezTo>
                      <a:pt x="8240" y="67"/>
                      <a:pt x="8173" y="101"/>
                      <a:pt x="8140" y="134"/>
                    </a:cubicBezTo>
                    <a:cubicBezTo>
                      <a:pt x="8006" y="167"/>
                      <a:pt x="7906" y="234"/>
                      <a:pt x="7806" y="268"/>
                    </a:cubicBezTo>
                    <a:lnTo>
                      <a:pt x="1" y="4804"/>
                    </a:lnTo>
                    <a:cubicBezTo>
                      <a:pt x="101" y="4771"/>
                      <a:pt x="201" y="4704"/>
                      <a:pt x="334" y="4704"/>
                    </a:cubicBezTo>
                    <a:cubicBezTo>
                      <a:pt x="434" y="4637"/>
                      <a:pt x="501" y="4637"/>
                      <a:pt x="601" y="4604"/>
                    </a:cubicBezTo>
                    <a:lnTo>
                      <a:pt x="634" y="4604"/>
                    </a:lnTo>
                    <a:cubicBezTo>
                      <a:pt x="701" y="4604"/>
                      <a:pt x="835" y="4571"/>
                      <a:pt x="935" y="4571"/>
                    </a:cubicBezTo>
                    <a:lnTo>
                      <a:pt x="1335" y="4571"/>
                    </a:lnTo>
                    <a:cubicBezTo>
                      <a:pt x="1468" y="4571"/>
                      <a:pt x="1535" y="4604"/>
                      <a:pt x="1668" y="4604"/>
                    </a:cubicBezTo>
                    <a:lnTo>
                      <a:pt x="1702" y="4604"/>
                    </a:lnTo>
                    <a:cubicBezTo>
                      <a:pt x="1835" y="4637"/>
                      <a:pt x="1969" y="4637"/>
                      <a:pt x="2102" y="4704"/>
                    </a:cubicBezTo>
                    <a:lnTo>
                      <a:pt x="2135" y="4704"/>
                    </a:lnTo>
                    <a:cubicBezTo>
                      <a:pt x="2269" y="4737"/>
                      <a:pt x="2369" y="4771"/>
                      <a:pt x="2502" y="4871"/>
                    </a:cubicBezTo>
                    <a:lnTo>
                      <a:pt x="2536" y="4871"/>
                    </a:lnTo>
                    <a:cubicBezTo>
                      <a:pt x="2669" y="4904"/>
                      <a:pt x="2803" y="4971"/>
                      <a:pt x="2969" y="5071"/>
                    </a:cubicBezTo>
                    <a:lnTo>
                      <a:pt x="17513" y="13477"/>
                    </a:lnTo>
                    <a:cubicBezTo>
                      <a:pt x="17647" y="13577"/>
                      <a:pt x="17813" y="13644"/>
                      <a:pt x="17947" y="13744"/>
                    </a:cubicBezTo>
                    <a:lnTo>
                      <a:pt x="17980" y="13744"/>
                    </a:lnTo>
                    <a:cubicBezTo>
                      <a:pt x="18114" y="13811"/>
                      <a:pt x="18214" y="13911"/>
                      <a:pt x="18347" y="14011"/>
                    </a:cubicBezTo>
                    <a:lnTo>
                      <a:pt x="18380" y="14077"/>
                    </a:lnTo>
                    <a:cubicBezTo>
                      <a:pt x="18514" y="14144"/>
                      <a:pt x="18647" y="14278"/>
                      <a:pt x="18714" y="14344"/>
                    </a:cubicBezTo>
                    <a:lnTo>
                      <a:pt x="18747" y="14411"/>
                    </a:lnTo>
                    <a:lnTo>
                      <a:pt x="19081" y="14745"/>
                    </a:lnTo>
                    <a:lnTo>
                      <a:pt x="19148" y="14778"/>
                    </a:lnTo>
                    <a:cubicBezTo>
                      <a:pt x="19248" y="14911"/>
                      <a:pt x="19381" y="15011"/>
                      <a:pt x="19481" y="15145"/>
                    </a:cubicBezTo>
                    <a:cubicBezTo>
                      <a:pt x="19581" y="15278"/>
                      <a:pt x="19681" y="15445"/>
                      <a:pt x="19815" y="15579"/>
                    </a:cubicBezTo>
                    <a:cubicBezTo>
                      <a:pt x="19881" y="15679"/>
                      <a:pt x="20015" y="15812"/>
                      <a:pt x="20082" y="15979"/>
                    </a:cubicBezTo>
                    <a:cubicBezTo>
                      <a:pt x="20148" y="16079"/>
                      <a:pt x="20215" y="16146"/>
                      <a:pt x="20248" y="16246"/>
                    </a:cubicBezTo>
                    <a:cubicBezTo>
                      <a:pt x="20315" y="16312"/>
                      <a:pt x="20348" y="16412"/>
                      <a:pt x="20382" y="16446"/>
                    </a:cubicBezTo>
                    <a:cubicBezTo>
                      <a:pt x="20415" y="16479"/>
                      <a:pt x="20415" y="16513"/>
                      <a:pt x="20415" y="16579"/>
                    </a:cubicBezTo>
                    <a:cubicBezTo>
                      <a:pt x="20515" y="16679"/>
                      <a:pt x="20549" y="16813"/>
                      <a:pt x="20649" y="16946"/>
                    </a:cubicBezTo>
                    <a:cubicBezTo>
                      <a:pt x="20649" y="16946"/>
                      <a:pt x="20649" y="16980"/>
                      <a:pt x="20682" y="16980"/>
                    </a:cubicBezTo>
                    <a:cubicBezTo>
                      <a:pt x="20749" y="17146"/>
                      <a:pt x="20849" y="17313"/>
                      <a:pt x="20882" y="17447"/>
                    </a:cubicBezTo>
                    <a:lnTo>
                      <a:pt x="20882" y="17480"/>
                    </a:lnTo>
                    <a:cubicBezTo>
                      <a:pt x="20982" y="17647"/>
                      <a:pt x="21016" y="17813"/>
                      <a:pt x="21082" y="17947"/>
                    </a:cubicBezTo>
                    <a:lnTo>
                      <a:pt x="21082" y="17980"/>
                    </a:lnTo>
                    <a:cubicBezTo>
                      <a:pt x="21149" y="18147"/>
                      <a:pt x="21216" y="18314"/>
                      <a:pt x="21249" y="18481"/>
                    </a:cubicBezTo>
                    <a:lnTo>
                      <a:pt x="21249" y="18514"/>
                    </a:lnTo>
                    <a:cubicBezTo>
                      <a:pt x="21316" y="18681"/>
                      <a:pt x="21349" y="18848"/>
                      <a:pt x="21383" y="18981"/>
                    </a:cubicBezTo>
                    <a:lnTo>
                      <a:pt x="21383" y="19014"/>
                    </a:lnTo>
                    <a:cubicBezTo>
                      <a:pt x="21416" y="19181"/>
                      <a:pt x="21483" y="19348"/>
                      <a:pt x="21483" y="19515"/>
                    </a:cubicBezTo>
                    <a:cubicBezTo>
                      <a:pt x="21516" y="19681"/>
                      <a:pt x="21516" y="19848"/>
                      <a:pt x="21516" y="20015"/>
                    </a:cubicBezTo>
                    <a:lnTo>
                      <a:pt x="21516" y="20082"/>
                    </a:lnTo>
                    <a:lnTo>
                      <a:pt x="21516" y="20515"/>
                    </a:lnTo>
                    <a:lnTo>
                      <a:pt x="21349" y="76222"/>
                    </a:lnTo>
                    <a:lnTo>
                      <a:pt x="29255" y="71619"/>
                    </a:lnTo>
                    <a:lnTo>
                      <a:pt x="29422" y="15912"/>
                    </a:lnTo>
                    <a:cubicBezTo>
                      <a:pt x="29488" y="15912"/>
                      <a:pt x="29488" y="15879"/>
                      <a:pt x="29488" y="15779"/>
                    </a:cubicBezTo>
                    <a:lnTo>
                      <a:pt x="29488" y="15579"/>
                    </a:lnTo>
                    <a:lnTo>
                      <a:pt x="29488" y="15478"/>
                    </a:lnTo>
                    <a:lnTo>
                      <a:pt x="29488" y="15445"/>
                    </a:lnTo>
                    <a:lnTo>
                      <a:pt x="29488" y="15378"/>
                    </a:lnTo>
                    <a:cubicBezTo>
                      <a:pt x="29488" y="15278"/>
                      <a:pt x="29488" y="15245"/>
                      <a:pt x="29455" y="15145"/>
                    </a:cubicBezTo>
                    <a:cubicBezTo>
                      <a:pt x="29455" y="15078"/>
                      <a:pt x="29455" y="15045"/>
                      <a:pt x="29388" y="14945"/>
                    </a:cubicBezTo>
                    <a:cubicBezTo>
                      <a:pt x="29388" y="14878"/>
                      <a:pt x="29355" y="14811"/>
                      <a:pt x="29355" y="14745"/>
                    </a:cubicBezTo>
                    <a:cubicBezTo>
                      <a:pt x="29355" y="14645"/>
                      <a:pt x="29322" y="14611"/>
                      <a:pt x="29322" y="14544"/>
                    </a:cubicBezTo>
                    <a:lnTo>
                      <a:pt x="29322" y="14444"/>
                    </a:lnTo>
                    <a:lnTo>
                      <a:pt x="29322" y="14411"/>
                    </a:lnTo>
                    <a:cubicBezTo>
                      <a:pt x="29322" y="14378"/>
                      <a:pt x="29322" y="14378"/>
                      <a:pt x="29288" y="14311"/>
                    </a:cubicBezTo>
                    <a:cubicBezTo>
                      <a:pt x="29288" y="14244"/>
                      <a:pt x="29221" y="14211"/>
                      <a:pt x="29221" y="14111"/>
                    </a:cubicBezTo>
                    <a:cubicBezTo>
                      <a:pt x="29221" y="14077"/>
                      <a:pt x="29188" y="13977"/>
                      <a:pt x="29188" y="13944"/>
                    </a:cubicBezTo>
                    <a:lnTo>
                      <a:pt x="29188" y="13911"/>
                    </a:lnTo>
                    <a:lnTo>
                      <a:pt x="29188" y="13877"/>
                    </a:lnTo>
                    <a:cubicBezTo>
                      <a:pt x="29155" y="13777"/>
                      <a:pt x="29155" y="13744"/>
                      <a:pt x="29121" y="13644"/>
                    </a:cubicBezTo>
                    <a:cubicBezTo>
                      <a:pt x="29055" y="13577"/>
                      <a:pt x="29055" y="13544"/>
                      <a:pt x="29021" y="13444"/>
                    </a:cubicBezTo>
                    <a:lnTo>
                      <a:pt x="29021" y="13410"/>
                    </a:lnTo>
                    <a:lnTo>
                      <a:pt x="29021" y="13377"/>
                    </a:lnTo>
                    <a:cubicBezTo>
                      <a:pt x="29021" y="13310"/>
                      <a:pt x="28988" y="13277"/>
                      <a:pt x="28988" y="13243"/>
                    </a:cubicBezTo>
                    <a:cubicBezTo>
                      <a:pt x="28955" y="13143"/>
                      <a:pt x="28955" y="13110"/>
                      <a:pt x="28888" y="13043"/>
                    </a:cubicBezTo>
                    <a:cubicBezTo>
                      <a:pt x="28888" y="12977"/>
                      <a:pt x="28855" y="12943"/>
                      <a:pt x="28855" y="12910"/>
                    </a:cubicBezTo>
                    <a:lnTo>
                      <a:pt x="28855" y="12877"/>
                    </a:lnTo>
                    <a:lnTo>
                      <a:pt x="28855" y="12810"/>
                    </a:lnTo>
                    <a:cubicBezTo>
                      <a:pt x="28821" y="12743"/>
                      <a:pt x="28821" y="12710"/>
                      <a:pt x="28788" y="12610"/>
                    </a:cubicBezTo>
                    <a:cubicBezTo>
                      <a:pt x="28721" y="12543"/>
                      <a:pt x="28688" y="12476"/>
                      <a:pt x="28654" y="12410"/>
                    </a:cubicBezTo>
                    <a:lnTo>
                      <a:pt x="28654" y="12376"/>
                    </a:lnTo>
                    <a:lnTo>
                      <a:pt x="28621" y="12309"/>
                    </a:lnTo>
                    <a:cubicBezTo>
                      <a:pt x="28554" y="12276"/>
                      <a:pt x="28554" y="12209"/>
                      <a:pt x="28521" y="12143"/>
                    </a:cubicBezTo>
                    <a:cubicBezTo>
                      <a:pt x="28488" y="12076"/>
                      <a:pt x="28454" y="12043"/>
                      <a:pt x="28388" y="11943"/>
                    </a:cubicBezTo>
                    <a:cubicBezTo>
                      <a:pt x="28388" y="11909"/>
                      <a:pt x="28354" y="11876"/>
                      <a:pt x="28354" y="11809"/>
                    </a:cubicBezTo>
                    <a:cubicBezTo>
                      <a:pt x="28354" y="11809"/>
                      <a:pt x="28354" y="11776"/>
                      <a:pt x="28321" y="11776"/>
                    </a:cubicBezTo>
                    <a:cubicBezTo>
                      <a:pt x="28287" y="11742"/>
                      <a:pt x="28221" y="11642"/>
                      <a:pt x="28187" y="11609"/>
                    </a:cubicBezTo>
                    <a:cubicBezTo>
                      <a:pt x="28154" y="11542"/>
                      <a:pt x="28054" y="11442"/>
                      <a:pt x="28021" y="11375"/>
                    </a:cubicBezTo>
                    <a:cubicBezTo>
                      <a:pt x="28021" y="11375"/>
                      <a:pt x="28021" y="11309"/>
                      <a:pt x="27987" y="11309"/>
                    </a:cubicBezTo>
                    <a:lnTo>
                      <a:pt x="27720" y="10942"/>
                    </a:lnTo>
                    <a:cubicBezTo>
                      <a:pt x="27687" y="10875"/>
                      <a:pt x="27620" y="10775"/>
                      <a:pt x="27554" y="10708"/>
                    </a:cubicBezTo>
                    <a:cubicBezTo>
                      <a:pt x="27520" y="10642"/>
                      <a:pt x="27487" y="10575"/>
                      <a:pt x="27387" y="10542"/>
                    </a:cubicBezTo>
                    <a:lnTo>
                      <a:pt x="27220" y="10375"/>
                    </a:lnTo>
                    <a:lnTo>
                      <a:pt x="27053" y="10208"/>
                    </a:lnTo>
                    <a:lnTo>
                      <a:pt x="27020" y="10141"/>
                    </a:lnTo>
                    <a:lnTo>
                      <a:pt x="26987" y="10108"/>
                    </a:lnTo>
                    <a:lnTo>
                      <a:pt x="26853" y="9974"/>
                    </a:lnTo>
                    <a:lnTo>
                      <a:pt x="26686" y="9808"/>
                    </a:lnTo>
                    <a:lnTo>
                      <a:pt x="26653" y="9774"/>
                    </a:lnTo>
                    <a:lnTo>
                      <a:pt x="26620" y="9741"/>
                    </a:lnTo>
                    <a:lnTo>
                      <a:pt x="26520" y="9641"/>
                    </a:lnTo>
                    <a:lnTo>
                      <a:pt x="26353" y="9474"/>
                    </a:lnTo>
                    <a:lnTo>
                      <a:pt x="26286" y="9407"/>
                    </a:lnTo>
                    <a:lnTo>
                      <a:pt x="26219" y="9374"/>
                    </a:lnTo>
                    <a:lnTo>
                      <a:pt x="26186" y="9307"/>
                    </a:lnTo>
                    <a:cubicBezTo>
                      <a:pt x="26153" y="9274"/>
                      <a:pt x="26053" y="9241"/>
                      <a:pt x="26019" y="9207"/>
                    </a:cubicBezTo>
                    <a:cubicBezTo>
                      <a:pt x="25986" y="9141"/>
                      <a:pt x="25952" y="9107"/>
                      <a:pt x="25886" y="9107"/>
                    </a:cubicBezTo>
                    <a:lnTo>
                      <a:pt x="25819" y="9107"/>
                    </a:lnTo>
                    <a:cubicBezTo>
                      <a:pt x="25786" y="9074"/>
                      <a:pt x="25686" y="9040"/>
                      <a:pt x="25652" y="8974"/>
                    </a:cubicBezTo>
                    <a:cubicBezTo>
                      <a:pt x="25619" y="8940"/>
                      <a:pt x="25519" y="8907"/>
                      <a:pt x="25485" y="8874"/>
                    </a:cubicBezTo>
                    <a:cubicBezTo>
                      <a:pt x="25485" y="8874"/>
                      <a:pt x="25452" y="8874"/>
                      <a:pt x="25452" y="8807"/>
                    </a:cubicBezTo>
                    <a:lnTo>
                      <a:pt x="10842" y="468"/>
                    </a:lnTo>
                    <a:cubicBezTo>
                      <a:pt x="10808" y="434"/>
                      <a:pt x="10775" y="434"/>
                      <a:pt x="10708" y="401"/>
                    </a:cubicBezTo>
                    <a:cubicBezTo>
                      <a:pt x="10675" y="368"/>
                      <a:pt x="10608" y="368"/>
                      <a:pt x="10541" y="301"/>
                    </a:cubicBezTo>
                    <a:cubicBezTo>
                      <a:pt x="10508" y="301"/>
                      <a:pt x="10475" y="268"/>
                      <a:pt x="10441" y="268"/>
                    </a:cubicBezTo>
                    <a:lnTo>
                      <a:pt x="10341" y="268"/>
                    </a:lnTo>
                    <a:cubicBezTo>
                      <a:pt x="10308" y="234"/>
                      <a:pt x="10208" y="234"/>
                      <a:pt x="10175" y="167"/>
                    </a:cubicBezTo>
                    <a:cubicBezTo>
                      <a:pt x="10141" y="134"/>
                      <a:pt x="10041" y="134"/>
                      <a:pt x="10008" y="134"/>
                    </a:cubicBezTo>
                    <a:lnTo>
                      <a:pt x="9941" y="134"/>
                    </a:lnTo>
                    <a:cubicBezTo>
                      <a:pt x="9874" y="134"/>
                      <a:pt x="9841" y="101"/>
                      <a:pt x="9808" y="101"/>
                    </a:cubicBezTo>
                    <a:cubicBezTo>
                      <a:pt x="9774" y="101"/>
                      <a:pt x="9674" y="67"/>
                      <a:pt x="9641" y="67"/>
                    </a:cubicBezTo>
                    <a:lnTo>
                      <a:pt x="9474" y="67"/>
                    </a:lnTo>
                    <a:cubicBezTo>
                      <a:pt x="9407" y="67"/>
                      <a:pt x="9341" y="1"/>
                      <a:pt x="9307" y="1"/>
                    </a:cubicBezTo>
                    <a:close/>
                  </a:path>
                </a:pathLst>
              </a:custGeom>
              <a:solidFill>
                <a:srgbClr val="7040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1572950" y="840825"/>
                <a:ext cx="590139" cy="1794025"/>
              </a:xfrm>
              <a:custGeom>
                <a:avLst/>
                <a:gdLst/>
                <a:ahLst/>
                <a:cxnLst/>
                <a:rect l="l" t="t" r="r" b="b"/>
                <a:pathLst>
                  <a:path w="22918" h="71761" extrusionOk="0">
                    <a:moveTo>
                      <a:pt x="3938" y="7951"/>
                    </a:moveTo>
                    <a:cubicBezTo>
                      <a:pt x="4279" y="7951"/>
                      <a:pt x="4664" y="8059"/>
                      <a:pt x="5071" y="8282"/>
                    </a:cubicBezTo>
                    <a:lnTo>
                      <a:pt x="18014" y="15754"/>
                    </a:lnTo>
                    <a:cubicBezTo>
                      <a:pt x="19415" y="16554"/>
                      <a:pt x="20549" y="18523"/>
                      <a:pt x="20549" y="20124"/>
                    </a:cubicBezTo>
                    <a:lnTo>
                      <a:pt x="20482" y="42373"/>
                    </a:lnTo>
                    <a:lnTo>
                      <a:pt x="2469" y="31965"/>
                    </a:lnTo>
                    <a:lnTo>
                      <a:pt x="2536" y="9750"/>
                    </a:lnTo>
                    <a:cubicBezTo>
                      <a:pt x="2536" y="8590"/>
                      <a:pt x="3107" y="7951"/>
                      <a:pt x="3938" y="7951"/>
                    </a:cubicBezTo>
                    <a:close/>
                    <a:moveTo>
                      <a:pt x="2422" y="0"/>
                    </a:moveTo>
                    <a:cubicBezTo>
                      <a:pt x="1084" y="0"/>
                      <a:pt x="168" y="1073"/>
                      <a:pt x="168" y="2911"/>
                    </a:cubicBezTo>
                    <a:lnTo>
                      <a:pt x="1" y="58618"/>
                    </a:lnTo>
                    <a:lnTo>
                      <a:pt x="22751" y="71761"/>
                    </a:lnTo>
                    <a:lnTo>
                      <a:pt x="22917" y="16054"/>
                    </a:lnTo>
                    <a:cubicBezTo>
                      <a:pt x="22917" y="13419"/>
                      <a:pt x="21083" y="10250"/>
                      <a:pt x="18848" y="8949"/>
                    </a:cubicBezTo>
                    <a:lnTo>
                      <a:pt x="4271" y="576"/>
                    </a:lnTo>
                    <a:cubicBezTo>
                      <a:pt x="3605" y="185"/>
                      <a:pt x="2977" y="0"/>
                      <a:pt x="2422" y="0"/>
                    </a:cubicBezTo>
                    <a:close/>
                  </a:path>
                </a:pathLst>
              </a:custGeom>
              <a:solidFill>
                <a:srgbClr val="8C5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1612476" y="2060150"/>
                <a:ext cx="509387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12720" extrusionOk="0">
                    <a:moveTo>
                      <a:pt x="478" y="0"/>
                    </a:moveTo>
                    <a:cubicBezTo>
                      <a:pt x="207" y="0"/>
                      <a:pt x="0" y="224"/>
                      <a:pt x="0" y="638"/>
                    </a:cubicBezTo>
                    <a:cubicBezTo>
                      <a:pt x="0" y="1205"/>
                      <a:pt x="367" y="1873"/>
                      <a:pt x="868" y="2173"/>
                    </a:cubicBezTo>
                    <a:lnTo>
                      <a:pt x="18881" y="12580"/>
                    </a:lnTo>
                    <a:cubicBezTo>
                      <a:pt x="19027" y="12674"/>
                      <a:pt x="19170" y="12719"/>
                      <a:pt x="19297" y="12719"/>
                    </a:cubicBezTo>
                    <a:cubicBezTo>
                      <a:pt x="19577" y="12719"/>
                      <a:pt x="19781" y="12503"/>
                      <a:pt x="19781" y="12113"/>
                    </a:cubicBezTo>
                    <a:cubicBezTo>
                      <a:pt x="19781" y="11513"/>
                      <a:pt x="19381" y="10846"/>
                      <a:pt x="18881" y="10545"/>
                    </a:cubicBezTo>
                    <a:lnTo>
                      <a:pt x="868" y="138"/>
                    </a:lnTo>
                    <a:cubicBezTo>
                      <a:pt x="733" y="45"/>
                      <a:pt x="599" y="0"/>
                      <a:pt x="478" y="0"/>
                    </a:cubicBezTo>
                    <a:close/>
                  </a:path>
                </a:pathLst>
              </a:custGeom>
              <a:solidFill>
                <a:srgbClr val="4A289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1612476" y="2179075"/>
                <a:ext cx="509387" cy="318125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12725" extrusionOk="0">
                    <a:moveTo>
                      <a:pt x="495" y="1"/>
                    </a:moveTo>
                    <a:cubicBezTo>
                      <a:pt x="216" y="1"/>
                      <a:pt x="0" y="218"/>
                      <a:pt x="0" y="618"/>
                    </a:cubicBezTo>
                    <a:cubicBezTo>
                      <a:pt x="0" y="1218"/>
                      <a:pt x="367" y="1886"/>
                      <a:pt x="868" y="2152"/>
                    </a:cubicBezTo>
                    <a:lnTo>
                      <a:pt x="18881" y="12593"/>
                    </a:lnTo>
                    <a:cubicBezTo>
                      <a:pt x="19020" y="12683"/>
                      <a:pt x="19156" y="12725"/>
                      <a:pt x="19278" y="12725"/>
                    </a:cubicBezTo>
                    <a:cubicBezTo>
                      <a:pt x="19567" y="12725"/>
                      <a:pt x="19781" y="12491"/>
                      <a:pt x="19781" y="12093"/>
                    </a:cubicBezTo>
                    <a:cubicBezTo>
                      <a:pt x="19781" y="11526"/>
                      <a:pt x="19381" y="10859"/>
                      <a:pt x="18881" y="10558"/>
                    </a:cubicBezTo>
                    <a:lnTo>
                      <a:pt x="868" y="118"/>
                    </a:lnTo>
                    <a:cubicBezTo>
                      <a:pt x="740" y="39"/>
                      <a:pt x="612" y="1"/>
                      <a:pt x="495" y="1"/>
                    </a:cubicBezTo>
                    <a:close/>
                  </a:path>
                </a:pathLst>
              </a:custGeom>
              <a:solidFill>
                <a:srgbClr val="4A289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1895057" y="1155425"/>
                <a:ext cx="136604" cy="4912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9649" extrusionOk="0">
                    <a:moveTo>
                      <a:pt x="1" y="1"/>
                    </a:moveTo>
                    <a:lnTo>
                      <a:pt x="1" y="16946"/>
                    </a:lnTo>
                    <a:cubicBezTo>
                      <a:pt x="1" y="18014"/>
                      <a:pt x="601" y="18981"/>
                      <a:pt x="1602" y="19381"/>
                    </a:cubicBezTo>
                    <a:cubicBezTo>
                      <a:pt x="2002" y="19548"/>
                      <a:pt x="2336" y="19648"/>
                      <a:pt x="2703" y="19648"/>
                    </a:cubicBezTo>
                    <a:cubicBezTo>
                      <a:pt x="3370" y="19648"/>
                      <a:pt x="4271" y="19281"/>
                      <a:pt x="4771" y="18814"/>
                    </a:cubicBezTo>
                    <a:lnTo>
                      <a:pt x="5205" y="19015"/>
                    </a:lnTo>
                    <a:cubicBezTo>
                      <a:pt x="5305" y="18548"/>
                      <a:pt x="5038" y="18047"/>
                      <a:pt x="4638" y="17847"/>
                    </a:cubicBezTo>
                    <a:cubicBezTo>
                      <a:pt x="4411" y="17742"/>
                      <a:pt x="4166" y="17692"/>
                      <a:pt x="3922" y="17692"/>
                    </a:cubicBezTo>
                    <a:cubicBezTo>
                      <a:pt x="3699" y="17692"/>
                      <a:pt x="3477" y="17734"/>
                      <a:pt x="3270" y="17814"/>
                    </a:cubicBezTo>
                    <a:cubicBezTo>
                      <a:pt x="3170" y="17847"/>
                      <a:pt x="3036" y="17947"/>
                      <a:pt x="2903" y="17947"/>
                    </a:cubicBezTo>
                    <a:cubicBezTo>
                      <a:pt x="2870" y="17947"/>
                      <a:pt x="2770" y="17947"/>
                      <a:pt x="2736" y="17980"/>
                    </a:cubicBezTo>
                    <a:cubicBezTo>
                      <a:pt x="2569" y="17980"/>
                      <a:pt x="2403" y="17947"/>
                      <a:pt x="2269" y="17880"/>
                    </a:cubicBezTo>
                    <a:cubicBezTo>
                      <a:pt x="2169" y="17814"/>
                      <a:pt x="1669" y="17547"/>
                      <a:pt x="1669" y="16946"/>
                    </a:cubicBezTo>
                    <a:lnTo>
                      <a:pt x="1669" y="9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6D6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3685120" y="2212850"/>
                <a:ext cx="101378" cy="2435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9742" extrusionOk="0">
                    <a:moveTo>
                      <a:pt x="56" y="402"/>
                    </a:moveTo>
                    <a:cubicBezTo>
                      <a:pt x="49" y="404"/>
                      <a:pt x="44" y="408"/>
                      <a:pt x="40" y="412"/>
                    </a:cubicBezTo>
                    <a:lnTo>
                      <a:pt x="40" y="412"/>
                    </a:lnTo>
                    <a:lnTo>
                      <a:pt x="56" y="402"/>
                    </a:lnTo>
                    <a:close/>
                    <a:moveTo>
                      <a:pt x="40" y="412"/>
                    </a:moveTo>
                    <a:lnTo>
                      <a:pt x="0" y="435"/>
                    </a:lnTo>
                    <a:cubicBezTo>
                      <a:pt x="21" y="435"/>
                      <a:pt x="29" y="422"/>
                      <a:pt x="40" y="412"/>
                    </a:cubicBezTo>
                    <a:close/>
                    <a:moveTo>
                      <a:pt x="734" y="1"/>
                    </a:moveTo>
                    <a:cubicBezTo>
                      <a:pt x="734" y="1"/>
                      <a:pt x="701" y="1"/>
                      <a:pt x="701" y="34"/>
                    </a:cubicBezTo>
                    <a:lnTo>
                      <a:pt x="56" y="402"/>
                    </a:lnTo>
                    <a:lnTo>
                      <a:pt x="56" y="402"/>
                    </a:lnTo>
                    <a:cubicBezTo>
                      <a:pt x="59" y="402"/>
                      <a:pt x="63" y="401"/>
                      <a:pt x="67" y="401"/>
                    </a:cubicBezTo>
                    <a:lnTo>
                      <a:pt x="167" y="401"/>
                    </a:lnTo>
                    <a:cubicBezTo>
                      <a:pt x="200" y="401"/>
                      <a:pt x="234" y="401"/>
                      <a:pt x="234" y="435"/>
                    </a:cubicBezTo>
                    <a:cubicBezTo>
                      <a:pt x="267" y="435"/>
                      <a:pt x="334" y="501"/>
                      <a:pt x="367" y="501"/>
                    </a:cubicBezTo>
                    <a:lnTo>
                      <a:pt x="2535" y="1735"/>
                    </a:lnTo>
                    <a:cubicBezTo>
                      <a:pt x="2602" y="1769"/>
                      <a:pt x="2702" y="1869"/>
                      <a:pt x="2735" y="1902"/>
                    </a:cubicBezTo>
                    <a:cubicBezTo>
                      <a:pt x="2836" y="2002"/>
                      <a:pt x="2869" y="2069"/>
                      <a:pt x="2902" y="2169"/>
                    </a:cubicBezTo>
                    <a:cubicBezTo>
                      <a:pt x="2936" y="2236"/>
                      <a:pt x="3002" y="2336"/>
                      <a:pt x="3036" y="2436"/>
                    </a:cubicBezTo>
                    <a:cubicBezTo>
                      <a:pt x="3069" y="2536"/>
                      <a:pt x="3069" y="2603"/>
                      <a:pt x="3069" y="2736"/>
                    </a:cubicBezTo>
                    <a:lnTo>
                      <a:pt x="3069" y="4904"/>
                    </a:lnTo>
                    <a:lnTo>
                      <a:pt x="3069" y="5038"/>
                    </a:lnTo>
                    <a:lnTo>
                      <a:pt x="2002" y="9541"/>
                    </a:lnTo>
                    <a:cubicBezTo>
                      <a:pt x="2002" y="9574"/>
                      <a:pt x="1935" y="9608"/>
                      <a:pt x="1935" y="9674"/>
                    </a:cubicBezTo>
                    <a:cubicBezTo>
                      <a:pt x="1917" y="9692"/>
                      <a:pt x="1909" y="9711"/>
                      <a:pt x="1900" y="9723"/>
                    </a:cubicBezTo>
                    <a:lnTo>
                      <a:pt x="1900" y="9723"/>
                    </a:lnTo>
                    <a:lnTo>
                      <a:pt x="2569" y="9341"/>
                    </a:lnTo>
                    <a:cubicBezTo>
                      <a:pt x="2602" y="9274"/>
                      <a:pt x="2669" y="9274"/>
                      <a:pt x="2669" y="9241"/>
                    </a:cubicBezTo>
                    <a:cubicBezTo>
                      <a:pt x="2669" y="9241"/>
                      <a:pt x="2669" y="9207"/>
                      <a:pt x="2702" y="9207"/>
                    </a:cubicBezTo>
                    <a:lnTo>
                      <a:pt x="2702" y="9174"/>
                    </a:lnTo>
                    <a:lnTo>
                      <a:pt x="2702" y="9107"/>
                    </a:lnTo>
                    <a:lnTo>
                      <a:pt x="2702" y="9074"/>
                    </a:lnTo>
                    <a:lnTo>
                      <a:pt x="3770" y="4571"/>
                    </a:lnTo>
                    <a:lnTo>
                      <a:pt x="3770" y="4537"/>
                    </a:lnTo>
                    <a:lnTo>
                      <a:pt x="3770" y="4504"/>
                    </a:lnTo>
                    <a:lnTo>
                      <a:pt x="3770" y="4437"/>
                    </a:lnTo>
                    <a:lnTo>
                      <a:pt x="3770" y="4404"/>
                    </a:lnTo>
                    <a:lnTo>
                      <a:pt x="3936" y="2369"/>
                    </a:lnTo>
                    <a:lnTo>
                      <a:pt x="3936" y="2336"/>
                    </a:lnTo>
                    <a:lnTo>
                      <a:pt x="3936" y="2269"/>
                    </a:lnTo>
                    <a:lnTo>
                      <a:pt x="3936" y="2236"/>
                    </a:lnTo>
                    <a:lnTo>
                      <a:pt x="3936" y="2202"/>
                    </a:lnTo>
                    <a:lnTo>
                      <a:pt x="3936" y="2169"/>
                    </a:lnTo>
                    <a:lnTo>
                      <a:pt x="3936" y="2102"/>
                    </a:lnTo>
                    <a:lnTo>
                      <a:pt x="3936" y="2069"/>
                    </a:lnTo>
                    <a:lnTo>
                      <a:pt x="3936" y="2036"/>
                    </a:lnTo>
                    <a:lnTo>
                      <a:pt x="3936" y="2002"/>
                    </a:lnTo>
                    <a:lnTo>
                      <a:pt x="3936" y="1936"/>
                    </a:lnTo>
                    <a:lnTo>
                      <a:pt x="3936" y="1902"/>
                    </a:lnTo>
                    <a:lnTo>
                      <a:pt x="3936" y="1869"/>
                    </a:lnTo>
                    <a:lnTo>
                      <a:pt x="3936" y="1836"/>
                    </a:lnTo>
                    <a:lnTo>
                      <a:pt x="3936" y="1769"/>
                    </a:lnTo>
                    <a:lnTo>
                      <a:pt x="3936" y="1735"/>
                    </a:lnTo>
                    <a:lnTo>
                      <a:pt x="3936" y="1702"/>
                    </a:lnTo>
                    <a:lnTo>
                      <a:pt x="3936" y="1669"/>
                    </a:lnTo>
                    <a:cubicBezTo>
                      <a:pt x="3936" y="1602"/>
                      <a:pt x="3903" y="1602"/>
                      <a:pt x="3903" y="1569"/>
                    </a:cubicBezTo>
                    <a:lnTo>
                      <a:pt x="3870" y="1535"/>
                    </a:lnTo>
                    <a:cubicBezTo>
                      <a:pt x="3870" y="1535"/>
                      <a:pt x="3870" y="1502"/>
                      <a:pt x="3836" y="1502"/>
                    </a:cubicBezTo>
                    <a:lnTo>
                      <a:pt x="3770" y="1435"/>
                    </a:lnTo>
                    <a:lnTo>
                      <a:pt x="3736" y="1402"/>
                    </a:lnTo>
                    <a:lnTo>
                      <a:pt x="3703" y="1369"/>
                    </a:lnTo>
                    <a:lnTo>
                      <a:pt x="3669" y="1335"/>
                    </a:lnTo>
                    <a:lnTo>
                      <a:pt x="3603" y="1268"/>
                    </a:lnTo>
                    <a:lnTo>
                      <a:pt x="3569" y="1235"/>
                    </a:lnTo>
                    <a:lnTo>
                      <a:pt x="3369" y="1235"/>
                    </a:lnTo>
                    <a:lnTo>
                      <a:pt x="1201" y="1"/>
                    </a:lnTo>
                    <a:close/>
                    <a:moveTo>
                      <a:pt x="1900" y="9723"/>
                    </a:moveTo>
                    <a:lnTo>
                      <a:pt x="1868" y="9741"/>
                    </a:lnTo>
                    <a:cubicBezTo>
                      <a:pt x="1884" y="9741"/>
                      <a:pt x="1892" y="9734"/>
                      <a:pt x="1900" y="9723"/>
                    </a:cubicBezTo>
                    <a:close/>
                  </a:path>
                </a:pathLst>
              </a:custGeom>
              <a:solidFill>
                <a:srgbClr val="7040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3683394" y="2224425"/>
                <a:ext cx="84203" cy="2342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9370" extrusionOk="0">
                    <a:moveTo>
                      <a:pt x="323" y="1"/>
                    </a:moveTo>
                    <a:cubicBezTo>
                      <a:pt x="136" y="1"/>
                      <a:pt x="0" y="144"/>
                      <a:pt x="0" y="405"/>
                    </a:cubicBezTo>
                    <a:lnTo>
                      <a:pt x="0" y="2573"/>
                    </a:lnTo>
                    <a:lnTo>
                      <a:pt x="0" y="2740"/>
                    </a:lnTo>
                    <a:lnTo>
                      <a:pt x="1101" y="8478"/>
                    </a:lnTo>
                    <a:cubicBezTo>
                      <a:pt x="1135" y="8778"/>
                      <a:pt x="1401" y="9111"/>
                      <a:pt x="1635" y="9278"/>
                    </a:cubicBezTo>
                    <a:cubicBezTo>
                      <a:pt x="1733" y="9339"/>
                      <a:pt x="1826" y="9369"/>
                      <a:pt x="1907" y="9369"/>
                    </a:cubicBezTo>
                    <a:cubicBezTo>
                      <a:pt x="2046" y="9369"/>
                      <a:pt x="2148" y="9280"/>
                      <a:pt x="2169" y="9111"/>
                    </a:cubicBezTo>
                    <a:lnTo>
                      <a:pt x="3269" y="4608"/>
                    </a:lnTo>
                    <a:lnTo>
                      <a:pt x="3269" y="4475"/>
                    </a:lnTo>
                    <a:lnTo>
                      <a:pt x="3269" y="2307"/>
                    </a:lnTo>
                    <a:cubicBezTo>
                      <a:pt x="3269" y="1973"/>
                      <a:pt x="3003" y="1539"/>
                      <a:pt x="2736" y="1373"/>
                    </a:cubicBezTo>
                    <a:lnTo>
                      <a:pt x="568" y="72"/>
                    </a:lnTo>
                    <a:cubicBezTo>
                      <a:pt x="481" y="24"/>
                      <a:pt x="398" y="1"/>
                      <a:pt x="323" y="1"/>
                    </a:cubicBezTo>
                    <a:close/>
                  </a:path>
                </a:pathLst>
              </a:custGeom>
              <a:solidFill>
                <a:srgbClr val="8C5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5468281" y="2512725"/>
                <a:ext cx="1022172" cy="588300"/>
              </a:xfrm>
              <a:custGeom>
                <a:avLst/>
                <a:gdLst/>
                <a:ahLst/>
                <a:cxnLst/>
                <a:rect l="l" t="t" r="r" b="b"/>
                <a:pathLst>
                  <a:path w="39696" h="23532" extrusionOk="0">
                    <a:moveTo>
                      <a:pt x="38960" y="1"/>
                    </a:moveTo>
                    <a:cubicBezTo>
                      <a:pt x="38853" y="1"/>
                      <a:pt x="38749" y="27"/>
                      <a:pt x="38662" y="81"/>
                    </a:cubicBezTo>
                    <a:lnTo>
                      <a:pt x="401" y="22297"/>
                    </a:lnTo>
                    <a:cubicBezTo>
                      <a:pt x="67" y="22464"/>
                      <a:pt x="1" y="22898"/>
                      <a:pt x="167" y="23198"/>
                    </a:cubicBezTo>
                    <a:cubicBezTo>
                      <a:pt x="301" y="23398"/>
                      <a:pt x="534" y="23531"/>
                      <a:pt x="734" y="23531"/>
                    </a:cubicBezTo>
                    <a:cubicBezTo>
                      <a:pt x="868" y="23531"/>
                      <a:pt x="968" y="23465"/>
                      <a:pt x="1035" y="23431"/>
                    </a:cubicBezTo>
                    <a:lnTo>
                      <a:pt x="39262" y="1215"/>
                    </a:lnTo>
                    <a:cubicBezTo>
                      <a:pt x="39596" y="1049"/>
                      <a:pt x="39696" y="615"/>
                      <a:pt x="39529" y="315"/>
                    </a:cubicBezTo>
                    <a:cubicBezTo>
                      <a:pt x="39416" y="112"/>
                      <a:pt x="39183" y="1"/>
                      <a:pt x="38960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5468281" y="3003725"/>
                <a:ext cx="1022172" cy="587650"/>
              </a:xfrm>
              <a:custGeom>
                <a:avLst/>
                <a:gdLst/>
                <a:ahLst/>
                <a:cxnLst/>
                <a:rect l="l" t="t" r="r" b="b"/>
                <a:pathLst>
                  <a:path w="39696" h="23506" extrusionOk="0">
                    <a:moveTo>
                      <a:pt x="38983" y="1"/>
                    </a:moveTo>
                    <a:cubicBezTo>
                      <a:pt x="38868" y="1"/>
                      <a:pt x="38755" y="30"/>
                      <a:pt x="38662" y="89"/>
                    </a:cubicBezTo>
                    <a:lnTo>
                      <a:pt x="401" y="22304"/>
                    </a:lnTo>
                    <a:cubicBezTo>
                      <a:pt x="67" y="22471"/>
                      <a:pt x="1" y="22905"/>
                      <a:pt x="167" y="23172"/>
                    </a:cubicBezTo>
                    <a:cubicBezTo>
                      <a:pt x="301" y="23372"/>
                      <a:pt x="534" y="23505"/>
                      <a:pt x="734" y="23505"/>
                    </a:cubicBezTo>
                    <a:cubicBezTo>
                      <a:pt x="868" y="23505"/>
                      <a:pt x="968" y="23472"/>
                      <a:pt x="1035" y="23439"/>
                    </a:cubicBezTo>
                    <a:lnTo>
                      <a:pt x="39262" y="1223"/>
                    </a:lnTo>
                    <a:cubicBezTo>
                      <a:pt x="39596" y="1023"/>
                      <a:pt x="39696" y="622"/>
                      <a:pt x="39529" y="322"/>
                    </a:cubicBezTo>
                    <a:cubicBezTo>
                      <a:pt x="39420" y="105"/>
                      <a:pt x="39198" y="1"/>
                      <a:pt x="38983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5507808" y="3093500"/>
                <a:ext cx="235355" cy="3205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12820" extrusionOk="0">
                    <a:moveTo>
                      <a:pt x="7358" y="1"/>
                    </a:moveTo>
                    <a:cubicBezTo>
                      <a:pt x="6911" y="1"/>
                      <a:pt x="6406" y="150"/>
                      <a:pt x="5871" y="467"/>
                    </a:cubicBezTo>
                    <a:lnTo>
                      <a:pt x="3269" y="1901"/>
                    </a:lnTo>
                    <a:cubicBezTo>
                      <a:pt x="1468" y="2969"/>
                      <a:pt x="0" y="5471"/>
                      <a:pt x="0" y="7505"/>
                    </a:cubicBezTo>
                    <a:lnTo>
                      <a:pt x="0" y="10508"/>
                    </a:lnTo>
                    <a:cubicBezTo>
                      <a:pt x="0" y="11974"/>
                      <a:pt x="738" y="12819"/>
                      <a:pt x="1808" y="12819"/>
                    </a:cubicBezTo>
                    <a:cubicBezTo>
                      <a:pt x="2248" y="12819"/>
                      <a:pt x="2745" y="12677"/>
                      <a:pt x="3269" y="12376"/>
                    </a:cubicBezTo>
                    <a:lnTo>
                      <a:pt x="5871" y="10875"/>
                    </a:lnTo>
                    <a:cubicBezTo>
                      <a:pt x="7672" y="9874"/>
                      <a:pt x="9140" y="7339"/>
                      <a:pt x="9140" y="5271"/>
                    </a:cubicBezTo>
                    <a:lnTo>
                      <a:pt x="9140" y="2268"/>
                    </a:lnTo>
                    <a:cubicBezTo>
                      <a:pt x="9140" y="838"/>
                      <a:pt x="8414" y="1"/>
                      <a:pt x="7358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6236172" y="2684900"/>
                <a:ext cx="234531" cy="320500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2820" extrusionOk="0">
                    <a:moveTo>
                      <a:pt x="7348" y="1"/>
                    </a:moveTo>
                    <a:cubicBezTo>
                      <a:pt x="6906" y="1"/>
                      <a:pt x="6405" y="150"/>
                      <a:pt x="5872" y="466"/>
                    </a:cubicBezTo>
                    <a:lnTo>
                      <a:pt x="3237" y="1967"/>
                    </a:lnTo>
                    <a:cubicBezTo>
                      <a:pt x="1435" y="3001"/>
                      <a:pt x="1" y="5503"/>
                      <a:pt x="1" y="7538"/>
                    </a:cubicBezTo>
                    <a:lnTo>
                      <a:pt x="1" y="10540"/>
                    </a:lnTo>
                    <a:cubicBezTo>
                      <a:pt x="1" y="11981"/>
                      <a:pt x="720" y="12819"/>
                      <a:pt x="1779" y="12819"/>
                    </a:cubicBezTo>
                    <a:cubicBezTo>
                      <a:pt x="2216" y="12819"/>
                      <a:pt x="2711" y="12677"/>
                      <a:pt x="3237" y="12375"/>
                    </a:cubicBezTo>
                    <a:lnTo>
                      <a:pt x="5872" y="10874"/>
                    </a:lnTo>
                    <a:cubicBezTo>
                      <a:pt x="7673" y="9873"/>
                      <a:pt x="9107" y="7338"/>
                      <a:pt x="9107" y="5303"/>
                    </a:cubicBezTo>
                    <a:lnTo>
                      <a:pt x="9107" y="2301"/>
                    </a:lnTo>
                    <a:cubicBezTo>
                      <a:pt x="9107" y="845"/>
                      <a:pt x="8397" y="1"/>
                      <a:pt x="7348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4033852" y="1860100"/>
                <a:ext cx="633064" cy="625475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25019" extrusionOk="0">
                    <a:moveTo>
                      <a:pt x="7739" y="1"/>
                    </a:moveTo>
                    <a:lnTo>
                      <a:pt x="0" y="10842"/>
                    </a:lnTo>
                    <a:lnTo>
                      <a:pt x="24551" y="25019"/>
                    </a:lnTo>
                    <a:lnTo>
                      <a:pt x="24584" y="9774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4013226" y="2147825"/>
                <a:ext cx="670015" cy="103660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41464" extrusionOk="0">
                    <a:moveTo>
                      <a:pt x="1" y="0"/>
                    </a:moveTo>
                    <a:lnTo>
                      <a:pt x="1" y="23650"/>
                    </a:lnTo>
                    <a:cubicBezTo>
                      <a:pt x="1" y="26052"/>
                      <a:pt x="1468" y="28887"/>
                      <a:pt x="3303" y="29955"/>
                    </a:cubicBezTo>
                    <a:lnTo>
                      <a:pt x="22517" y="41063"/>
                    </a:lnTo>
                    <a:cubicBezTo>
                      <a:pt x="22984" y="41330"/>
                      <a:pt x="23384" y="41463"/>
                      <a:pt x="23784" y="41463"/>
                    </a:cubicBezTo>
                    <a:cubicBezTo>
                      <a:pt x="24051" y="41463"/>
                      <a:pt x="24351" y="41363"/>
                      <a:pt x="24618" y="41196"/>
                    </a:cubicBezTo>
                    <a:cubicBezTo>
                      <a:pt x="25519" y="40662"/>
                      <a:pt x="26019" y="39128"/>
                      <a:pt x="26019" y="36726"/>
                    </a:cubicBezTo>
                    <a:lnTo>
                      <a:pt x="26019" y="14944"/>
                    </a:lnTo>
                    <a:lnTo>
                      <a:pt x="25652" y="14944"/>
                    </a:lnTo>
                    <a:lnTo>
                      <a:pt x="25652" y="36693"/>
                    </a:lnTo>
                    <a:cubicBezTo>
                      <a:pt x="25652" y="38895"/>
                      <a:pt x="25185" y="40396"/>
                      <a:pt x="24385" y="40863"/>
                    </a:cubicBezTo>
                    <a:cubicBezTo>
                      <a:pt x="24197" y="40983"/>
                      <a:pt x="23999" y="41039"/>
                      <a:pt x="23785" y="41039"/>
                    </a:cubicBezTo>
                    <a:cubicBezTo>
                      <a:pt x="23467" y="41039"/>
                      <a:pt x="23116" y="40915"/>
                      <a:pt x="22717" y="40696"/>
                    </a:cubicBezTo>
                    <a:lnTo>
                      <a:pt x="3503" y="29621"/>
                    </a:lnTo>
                    <a:cubicBezTo>
                      <a:pt x="1769" y="28621"/>
                      <a:pt x="368" y="25919"/>
                      <a:pt x="368" y="23650"/>
                    </a:cubicBez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4072503" y="2325950"/>
                <a:ext cx="145179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4753" extrusionOk="0">
                    <a:moveTo>
                      <a:pt x="546" y="1"/>
                    </a:moveTo>
                    <a:cubicBezTo>
                      <a:pt x="218" y="1"/>
                      <a:pt x="0" y="285"/>
                      <a:pt x="0" y="747"/>
                    </a:cubicBezTo>
                    <a:cubicBezTo>
                      <a:pt x="0" y="1381"/>
                      <a:pt x="401" y="2082"/>
                      <a:pt x="868" y="2382"/>
                    </a:cubicBezTo>
                    <a:lnTo>
                      <a:pt x="4737" y="4650"/>
                    </a:lnTo>
                    <a:cubicBezTo>
                      <a:pt x="4858" y="4719"/>
                      <a:pt x="4976" y="4752"/>
                      <a:pt x="5085" y="4752"/>
                    </a:cubicBezTo>
                    <a:cubicBezTo>
                      <a:pt x="5399" y="4752"/>
                      <a:pt x="5638" y="4478"/>
                      <a:pt x="5638" y="3983"/>
                    </a:cubicBezTo>
                    <a:cubicBezTo>
                      <a:pt x="5638" y="3349"/>
                      <a:pt x="5204" y="2649"/>
                      <a:pt x="4737" y="2348"/>
                    </a:cubicBezTo>
                    <a:lnTo>
                      <a:pt x="868" y="80"/>
                    </a:lnTo>
                    <a:cubicBezTo>
                      <a:pt x="752" y="26"/>
                      <a:pt x="644" y="1"/>
                      <a:pt x="546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708F1DC-A849-45EA-AFE2-8DDDD7AD42E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5A8C90D-4ABE-527E-EB4C-5D064FA0FAD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BDB49-AB32-684D-5DC0-30C4122E6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5FE16-A2EF-963A-4015-A2AA62776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Stores of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 and 4.2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kilogram (kg), joule (J), metre (m), metre/second (m/s), metre/second</a:t>
            </a:r>
            <a:r>
              <a:rPr lang="en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 (m/s</a:t>
            </a:r>
            <a:r>
              <a:rPr lang="en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newton (N), second (s) and watt (W).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energy transfers involving energy stores.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can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stored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variety of ways.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held in a number of different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stores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can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store to another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four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main ways: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Mechanical transfer.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transfer.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transfer.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transfer.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31D6617-7998-887C-C8E0-F7DBC3BD118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562B025-EF9C-985F-31D5-E47B1E86B79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53B34-4F6A-8682-0559-EF7947E69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E6425-8277-9ED6-FDA3-51980129D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Sankey Diagrams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 is represented graphically using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Sankey diagrams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Sankey diagrams reveal how much energy is being wasted.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arrow coming in from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left hand side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energy input.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arrow leaving on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right hand side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useful energy transferred.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arrow coming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off the bottom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energy wasted.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6" name="Google Shape;4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417" name="Google Shape;417;p32"/>
          <p:cNvGrpSpPr/>
          <p:nvPr/>
        </p:nvGrpSpPr>
        <p:grpSpPr>
          <a:xfrm>
            <a:off x="2127150" y="2911475"/>
            <a:ext cx="4889710" cy="1603185"/>
            <a:chOff x="1914400" y="2484794"/>
            <a:chExt cx="6112138" cy="2003981"/>
          </a:xfrm>
        </p:grpSpPr>
        <p:grpSp>
          <p:nvGrpSpPr>
            <p:cNvPr id="418" name="Google Shape;418;p32"/>
            <p:cNvGrpSpPr/>
            <p:nvPr/>
          </p:nvGrpSpPr>
          <p:grpSpPr>
            <a:xfrm>
              <a:off x="3444188" y="2571750"/>
              <a:ext cx="2180256" cy="1415772"/>
              <a:chOff x="1924800" y="1877375"/>
              <a:chExt cx="4542200" cy="2949525"/>
            </a:xfrm>
          </p:grpSpPr>
          <p:sp>
            <p:nvSpPr>
              <p:cNvPr id="419" name="Google Shape;419;p32"/>
              <p:cNvSpPr/>
              <p:nvPr/>
            </p:nvSpPr>
            <p:spPr>
              <a:xfrm>
                <a:off x="1924800" y="1877375"/>
                <a:ext cx="280275" cy="1872950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74918" extrusionOk="0">
                    <a:moveTo>
                      <a:pt x="0" y="1"/>
                    </a:moveTo>
                    <a:lnTo>
                      <a:pt x="0" y="74917"/>
                    </a:lnTo>
                    <a:lnTo>
                      <a:pt x="11210" y="374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1924800" y="1877375"/>
                <a:ext cx="4542200" cy="2949525"/>
              </a:xfrm>
              <a:custGeom>
                <a:avLst/>
                <a:gdLst/>
                <a:ahLst/>
                <a:cxnLst/>
                <a:rect l="l" t="t" r="r" b="b"/>
                <a:pathLst>
                  <a:path w="181688" h="117981" fill="none" extrusionOk="0">
                    <a:moveTo>
                      <a:pt x="0" y="74917"/>
                    </a:moveTo>
                    <a:lnTo>
                      <a:pt x="0" y="1"/>
                    </a:lnTo>
                    <a:lnTo>
                      <a:pt x="11210" y="37438"/>
                    </a:lnTo>
                    <a:close/>
                    <a:moveTo>
                      <a:pt x="18698" y="74917"/>
                    </a:moveTo>
                    <a:lnTo>
                      <a:pt x="18698" y="1"/>
                    </a:lnTo>
                    <a:lnTo>
                      <a:pt x="172296" y="1"/>
                    </a:lnTo>
                    <a:lnTo>
                      <a:pt x="181687" y="7488"/>
                    </a:lnTo>
                    <a:lnTo>
                      <a:pt x="172296" y="14976"/>
                    </a:lnTo>
                    <a:lnTo>
                      <a:pt x="149834" y="14976"/>
                    </a:lnTo>
                    <a:lnTo>
                      <a:pt x="149834" y="108632"/>
                    </a:lnTo>
                    <a:lnTo>
                      <a:pt x="119884" y="117981"/>
                    </a:lnTo>
                    <a:lnTo>
                      <a:pt x="89892" y="108632"/>
                    </a:lnTo>
                    <a:lnTo>
                      <a:pt x="89892" y="74917"/>
                    </a:lnTo>
                    <a:close/>
                    <a:moveTo>
                      <a:pt x="18698" y="74917"/>
                    </a:moveTo>
                    <a:close/>
                  </a:path>
                </a:pathLst>
              </a:custGeom>
              <a:noFill/>
              <a:ln w="13750" cap="flat" cmpd="sng">
                <a:solidFill>
                  <a:schemeClr val="dk1"/>
                </a:solidFill>
                <a:prstDash val="solid"/>
                <a:miter lim="423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421;p32"/>
            <p:cNvSpPr txBox="1"/>
            <p:nvPr/>
          </p:nvSpPr>
          <p:spPr>
            <a:xfrm>
              <a:off x="1914400" y="2848050"/>
              <a:ext cx="149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ENERGY INPUT (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4 J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22" name="Google Shape;422;p32"/>
            <p:cNvSpPr txBox="1"/>
            <p:nvPr/>
          </p:nvSpPr>
          <p:spPr>
            <a:xfrm>
              <a:off x="4129550" y="4027075"/>
              <a:ext cx="149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ENERGY WASTED AS HEAT (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 J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23" name="Google Shape;423;p32"/>
            <p:cNvSpPr txBox="1"/>
            <p:nvPr/>
          </p:nvSpPr>
          <p:spPr>
            <a:xfrm>
              <a:off x="5624438" y="2484794"/>
              <a:ext cx="240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ENERGY CONVERTED TO LIGHT (</a:t>
              </a: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 J</a:t>
              </a: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424" name="Google Shape;424;p32"/>
          <p:cNvSpPr txBox="1"/>
          <p:nvPr/>
        </p:nvSpPr>
        <p:spPr>
          <a:xfrm>
            <a:off x="1690625" y="4514650"/>
            <a:ext cx="56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only 1 of the 4 joules is converted to light, the efficiency of this system is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25%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32"/>
          <p:cNvSpPr txBox="1"/>
          <p:nvPr/>
        </p:nvSpPr>
        <p:spPr>
          <a:xfrm>
            <a:off x="1453325" y="2463075"/>
            <a:ext cx="616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a light bulb. 4 joules of energy is supplied to the bulb.</a:t>
            </a:r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4A64157-AD32-613F-57F8-A5D25AA0079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5BD5C83-49CA-0D1E-1F0B-27B6E7A2394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7BFE8-7FD1-2032-9015-06FCE59A8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BE93B-77AA-5CE2-8BFB-FEE21E32E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726825" y="377313"/>
          <a:ext cx="7690350" cy="4388870"/>
        </p:xfrm>
        <a:graphic>
          <a:graphicData uri="http://schemas.openxmlformats.org/drawingml/2006/table">
            <a:tbl>
              <a:tblPr>
                <a:noFill/>
                <a:tableStyleId>{7A1CD09E-943D-4E4C-9707-68CB86F0CE13}</a:tableStyleId>
              </a:tblPr>
              <a:tblGrid>
                <a:gridCol w="256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Store of Energy</a:t>
                      </a:r>
                      <a:endParaRPr sz="9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Description</a:t>
                      </a:r>
                      <a:endParaRPr sz="9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Example</a:t>
                      </a:r>
                      <a:endParaRPr sz="9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Kinetic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object that is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moving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has kinetic energy.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moving car.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Thermal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All substances hold a certain amount of thermal energy. The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hotter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substance is, the more energy it holds.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radiator.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Chemical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Anything that can release energy during a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chemical reaction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This is due to energy held in chemical bonds.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Fossil fuels.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Gravitational Potential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object that is held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above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ground. As the object falls, it loses energy.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raised weight.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Elastic Potential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object that is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stretched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Energy is released when the object recoils.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rubber band.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Electrostatic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two objects that are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attracted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repulsed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by each other due to electrostatic charges.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Hair and a brush.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Magnetic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two objects Any two objects that are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attracted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repulsed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by each other due to magnetic fields.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Two magnets.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Nuclear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atom that can release energy from its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nucleus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during nuclear reactions.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Uranium.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2968B7A-1D6C-D553-B69A-4861D0556C9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09C5F07-D4AE-3B02-02ED-4290C6AD00F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B9742-9DAF-8564-D6EB-FB01FF1A8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D7F41-66FC-E110-1D1A-AB58B6AC8A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5" name="Google Shape;75;p16"/>
          <p:cNvGrpSpPr/>
          <p:nvPr/>
        </p:nvGrpSpPr>
        <p:grpSpPr>
          <a:xfrm>
            <a:off x="902775" y="1916820"/>
            <a:ext cx="3995572" cy="1449905"/>
            <a:chOff x="836250" y="1916820"/>
            <a:chExt cx="3995572" cy="1449905"/>
          </a:xfrm>
        </p:grpSpPr>
        <p:grpSp>
          <p:nvGrpSpPr>
            <p:cNvPr id="76" name="Google Shape;76;p16"/>
            <p:cNvGrpSpPr/>
            <p:nvPr/>
          </p:nvGrpSpPr>
          <p:grpSpPr>
            <a:xfrm>
              <a:off x="836250" y="1916820"/>
              <a:ext cx="3995572" cy="1309860"/>
              <a:chOff x="241900" y="1622550"/>
              <a:chExt cx="7134950" cy="2336950"/>
            </a:xfrm>
          </p:grpSpPr>
          <p:sp>
            <p:nvSpPr>
              <p:cNvPr id="77" name="Google Shape;77;p16"/>
              <p:cNvSpPr/>
              <p:nvPr/>
            </p:nvSpPr>
            <p:spPr>
              <a:xfrm>
                <a:off x="809575" y="2761075"/>
                <a:ext cx="6228925" cy="920550"/>
              </a:xfrm>
              <a:custGeom>
                <a:avLst/>
                <a:gdLst/>
                <a:ahLst/>
                <a:cxnLst/>
                <a:rect l="l" t="t" r="r" b="b"/>
                <a:pathLst>
                  <a:path w="249157" h="36822" extrusionOk="0">
                    <a:moveTo>
                      <a:pt x="152" y="0"/>
                    </a:moveTo>
                    <a:lnTo>
                      <a:pt x="1" y="30420"/>
                    </a:lnTo>
                    <a:lnTo>
                      <a:pt x="8545" y="31706"/>
                    </a:lnTo>
                    <a:lnTo>
                      <a:pt x="13308" y="31378"/>
                    </a:lnTo>
                    <a:lnTo>
                      <a:pt x="60311" y="35713"/>
                    </a:lnTo>
                    <a:lnTo>
                      <a:pt x="197465" y="36822"/>
                    </a:lnTo>
                    <a:lnTo>
                      <a:pt x="248829" y="34100"/>
                    </a:lnTo>
                    <a:lnTo>
                      <a:pt x="249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6"/>
              <p:cNvSpPr/>
              <p:nvPr/>
            </p:nvSpPr>
            <p:spPr>
              <a:xfrm>
                <a:off x="1117050" y="2855575"/>
                <a:ext cx="1103300" cy="1103925"/>
              </a:xfrm>
              <a:custGeom>
                <a:avLst/>
                <a:gdLst/>
                <a:ahLst/>
                <a:cxnLst/>
                <a:rect l="l" t="t" r="r" b="b"/>
                <a:pathLst>
                  <a:path w="44132" h="44157" extrusionOk="0">
                    <a:moveTo>
                      <a:pt x="22053" y="1"/>
                    </a:moveTo>
                    <a:cubicBezTo>
                      <a:pt x="9881" y="1"/>
                      <a:pt x="1" y="9880"/>
                      <a:pt x="1" y="22079"/>
                    </a:cubicBezTo>
                    <a:cubicBezTo>
                      <a:pt x="1" y="34277"/>
                      <a:pt x="9881" y="44156"/>
                      <a:pt x="22053" y="44156"/>
                    </a:cubicBezTo>
                    <a:cubicBezTo>
                      <a:pt x="34252" y="44156"/>
                      <a:pt x="44131" y="34277"/>
                      <a:pt x="44131" y="22079"/>
                    </a:cubicBezTo>
                    <a:cubicBezTo>
                      <a:pt x="44131" y="9880"/>
                      <a:pt x="34252" y="1"/>
                      <a:pt x="22053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6"/>
              <p:cNvSpPr/>
              <p:nvPr/>
            </p:nvSpPr>
            <p:spPr>
              <a:xfrm>
                <a:off x="1238675" y="2977200"/>
                <a:ext cx="860075" cy="860700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34428" extrusionOk="0">
                    <a:moveTo>
                      <a:pt x="17188" y="0"/>
                    </a:moveTo>
                    <a:cubicBezTo>
                      <a:pt x="7687" y="0"/>
                      <a:pt x="0" y="7712"/>
                      <a:pt x="0" y="17214"/>
                    </a:cubicBezTo>
                    <a:cubicBezTo>
                      <a:pt x="0" y="26715"/>
                      <a:pt x="7687" y="34427"/>
                      <a:pt x="17188" y="34427"/>
                    </a:cubicBezTo>
                    <a:cubicBezTo>
                      <a:pt x="26690" y="34427"/>
                      <a:pt x="34402" y="26715"/>
                      <a:pt x="34402" y="17214"/>
                    </a:cubicBezTo>
                    <a:cubicBezTo>
                      <a:pt x="34402" y="7712"/>
                      <a:pt x="26690" y="0"/>
                      <a:pt x="17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1289075" y="3028225"/>
                <a:ext cx="758625" cy="758625"/>
              </a:xfrm>
              <a:custGeom>
                <a:avLst/>
                <a:gdLst/>
                <a:ahLst/>
                <a:cxnLst/>
                <a:rect l="l" t="t" r="r" b="b"/>
                <a:pathLst>
                  <a:path w="30345" h="30345" extrusionOk="0">
                    <a:moveTo>
                      <a:pt x="17441" y="10308"/>
                    </a:moveTo>
                    <a:cubicBezTo>
                      <a:pt x="18046" y="10308"/>
                      <a:pt x="18524" y="10787"/>
                      <a:pt x="18524" y="11392"/>
                    </a:cubicBezTo>
                    <a:cubicBezTo>
                      <a:pt x="18524" y="11972"/>
                      <a:pt x="18046" y="12451"/>
                      <a:pt x="17441" y="12451"/>
                    </a:cubicBezTo>
                    <a:cubicBezTo>
                      <a:pt x="16861" y="12451"/>
                      <a:pt x="16357" y="11972"/>
                      <a:pt x="16357" y="11392"/>
                    </a:cubicBezTo>
                    <a:cubicBezTo>
                      <a:pt x="16357" y="10787"/>
                      <a:pt x="16861" y="10308"/>
                      <a:pt x="17441" y="10308"/>
                    </a:cubicBezTo>
                    <a:close/>
                    <a:moveTo>
                      <a:pt x="12577" y="10409"/>
                    </a:moveTo>
                    <a:cubicBezTo>
                      <a:pt x="13156" y="10409"/>
                      <a:pt x="13635" y="10888"/>
                      <a:pt x="13635" y="11493"/>
                    </a:cubicBezTo>
                    <a:cubicBezTo>
                      <a:pt x="13635" y="12073"/>
                      <a:pt x="13156" y="12577"/>
                      <a:pt x="12577" y="12577"/>
                    </a:cubicBezTo>
                    <a:cubicBezTo>
                      <a:pt x="11972" y="12577"/>
                      <a:pt x="11493" y="12073"/>
                      <a:pt x="11493" y="11493"/>
                    </a:cubicBezTo>
                    <a:cubicBezTo>
                      <a:pt x="11493" y="10888"/>
                      <a:pt x="11972" y="10409"/>
                      <a:pt x="12577" y="10409"/>
                    </a:cubicBezTo>
                    <a:close/>
                    <a:moveTo>
                      <a:pt x="19432" y="14946"/>
                    </a:moveTo>
                    <a:cubicBezTo>
                      <a:pt x="20011" y="14946"/>
                      <a:pt x="20490" y="15425"/>
                      <a:pt x="20490" y="16029"/>
                    </a:cubicBezTo>
                    <a:cubicBezTo>
                      <a:pt x="20490" y="16609"/>
                      <a:pt x="20011" y="17088"/>
                      <a:pt x="19432" y="17088"/>
                    </a:cubicBezTo>
                    <a:cubicBezTo>
                      <a:pt x="18827" y="17088"/>
                      <a:pt x="18348" y="16609"/>
                      <a:pt x="18348" y="16029"/>
                    </a:cubicBezTo>
                    <a:cubicBezTo>
                      <a:pt x="18348" y="15425"/>
                      <a:pt x="18827" y="14946"/>
                      <a:pt x="19432" y="14946"/>
                    </a:cubicBezTo>
                    <a:close/>
                    <a:moveTo>
                      <a:pt x="15172" y="12904"/>
                    </a:moveTo>
                    <a:cubicBezTo>
                      <a:pt x="16433" y="12904"/>
                      <a:pt x="17441" y="13912"/>
                      <a:pt x="17441" y="15173"/>
                    </a:cubicBezTo>
                    <a:cubicBezTo>
                      <a:pt x="17441" y="16433"/>
                      <a:pt x="16433" y="17441"/>
                      <a:pt x="15172" y="17441"/>
                    </a:cubicBezTo>
                    <a:cubicBezTo>
                      <a:pt x="13938" y="17441"/>
                      <a:pt x="12929" y="16433"/>
                      <a:pt x="12929" y="15173"/>
                    </a:cubicBezTo>
                    <a:cubicBezTo>
                      <a:pt x="12929" y="13912"/>
                      <a:pt x="13938" y="12904"/>
                      <a:pt x="15172" y="12904"/>
                    </a:cubicBezTo>
                    <a:close/>
                    <a:moveTo>
                      <a:pt x="11493" y="15399"/>
                    </a:moveTo>
                    <a:cubicBezTo>
                      <a:pt x="12098" y="15399"/>
                      <a:pt x="12577" y="15878"/>
                      <a:pt x="12577" y="16483"/>
                    </a:cubicBezTo>
                    <a:cubicBezTo>
                      <a:pt x="12577" y="17063"/>
                      <a:pt x="12098" y="17542"/>
                      <a:pt x="11493" y="17542"/>
                    </a:cubicBezTo>
                    <a:cubicBezTo>
                      <a:pt x="10913" y="17542"/>
                      <a:pt x="10434" y="17063"/>
                      <a:pt x="10434" y="16483"/>
                    </a:cubicBezTo>
                    <a:cubicBezTo>
                      <a:pt x="10434" y="15878"/>
                      <a:pt x="10913" y="15399"/>
                      <a:pt x="11493" y="15399"/>
                    </a:cubicBezTo>
                    <a:close/>
                    <a:moveTo>
                      <a:pt x="15349" y="18121"/>
                    </a:moveTo>
                    <a:cubicBezTo>
                      <a:pt x="15954" y="18121"/>
                      <a:pt x="16433" y="18600"/>
                      <a:pt x="16433" y="19180"/>
                    </a:cubicBezTo>
                    <a:cubicBezTo>
                      <a:pt x="16433" y="19785"/>
                      <a:pt x="15954" y="20264"/>
                      <a:pt x="15349" y="20264"/>
                    </a:cubicBezTo>
                    <a:cubicBezTo>
                      <a:pt x="14769" y="20264"/>
                      <a:pt x="14265" y="19785"/>
                      <a:pt x="14265" y="19180"/>
                    </a:cubicBezTo>
                    <a:cubicBezTo>
                      <a:pt x="14265" y="18600"/>
                      <a:pt x="14769" y="18121"/>
                      <a:pt x="15349" y="18121"/>
                    </a:cubicBezTo>
                    <a:close/>
                    <a:moveTo>
                      <a:pt x="15172" y="0"/>
                    </a:moveTo>
                    <a:cubicBezTo>
                      <a:pt x="6805" y="0"/>
                      <a:pt x="0" y="6805"/>
                      <a:pt x="0" y="15173"/>
                    </a:cubicBezTo>
                    <a:cubicBezTo>
                      <a:pt x="0" y="23540"/>
                      <a:pt x="6805" y="30345"/>
                      <a:pt x="15172" y="30345"/>
                    </a:cubicBezTo>
                    <a:cubicBezTo>
                      <a:pt x="23565" y="30345"/>
                      <a:pt x="30345" y="23540"/>
                      <a:pt x="30345" y="15173"/>
                    </a:cubicBezTo>
                    <a:cubicBezTo>
                      <a:pt x="30345" y="6805"/>
                      <a:pt x="23565" y="0"/>
                      <a:pt x="151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245050" y="1622550"/>
                <a:ext cx="7131800" cy="2051350"/>
              </a:xfrm>
              <a:custGeom>
                <a:avLst/>
                <a:gdLst/>
                <a:ahLst/>
                <a:cxnLst/>
                <a:rect l="l" t="t" r="r" b="b"/>
                <a:pathLst>
                  <a:path w="285272" h="82054" extrusionOk="0">
                    <a:moveTo>
                      <a:pt x="115026" y="0"/>
                    </a:moveTo>
                    <a:cubicBezTo>
                      <a:pt x="79188" y="101"/>
                      <a:pt x="72710" y="5293"/>
                      <a:pt x="49725" y="14718"/>
                    </a:cubicBezTo>
                    <a:cubicBezTo>
                      <a:pt x="45088" y="16634"/>
                      <a:pt x="38384" y="19809"/>
                      <a:pt x="34982" y="21473"/>
                    </a:cubicBezTo>
                    <a:lnTo>
                      <a:pt x="34654" y="21473"/>
                    </a:lnTo>
                    <a:lnTo>
                      <a:pt x="5318" y="24270"/>
                    </a:lnTo>
                    <a:cubicBezTo>
                      <a:pt x="5318" y="24270"/>
                      <a:pt x="4335" y="32411"/>
                      <a:pt x="4083" y="36494"/>
                    </a:cubicBezTo>
                    <a:cubicBezTo>
                      <a:pt x="3806" y="40551"/>
                      <a:pt x="3730" y="48692"/>
                      <a:pt x="3730" y="48692"/>
                    </a:cubicBezTo>
                    <a:lnTo>
                      <a:pt x="0" y="50506"/>
                    </a:lnTo>
                    <a:lnTo>
                      <a:pt x="2420" y="62276"/>
                    </a:lnTo>
                    <a:lnTo>
                      <a:pt x="1613" y="64318"/>
                    </a:lnTo>
                    <a:lnTo>
                      <a:pt x="4864" y="72231"/>
                    </a:lnTo>
                    <a:lnTo>
                      <a:pt x="30949" y="77095"/>
                    </a:lnTo>
                    <a:cubicBezTo>
                      <a:pt x="30949" y="76969"/>
                      <a:pt x="30949" y="76843"/>
                      <a:pt x="30949" y="76717"/>
                    </a:cubicBezTo>
                    <a:cubicBezTo>
                      <a:pt x="30949" y="61016"/>
                      <a:pt x="42543" y="48289"/>
                      <a:pt x="56858" y="48289"/>
                    </a:cubicBezTo>
                    <a:cubicBezTo>
                      <a:pt x="71173" y="48289"/>
                      <a:pt x="82766" y="61016"/>
                      <a:pt x="82766" y="76717"/>
                    </a:cubicBezTo>
                    <a:cubicBezTo>
                      <a:pt x="82766" y="78053"/>
                      <a:pt x="82691" y="79389"/>
                      <a:pt x="82514" y="80699"/>
                    </a:cubicBezTo>
                    <a:lnTo>
                      <a:pt x="83976" y="80775"/>
                    </a:lnTo>
                    <a:cubicBezTo>
                      <a:pt x="83976" y="80775"/>
                      <a:pt x="146328" y="80775"/>
                      <a:pt x="183502" y="81884"/>
                    </a:cubicBezTo>
                    <a:cubicBezTo>
                      <a:pt x="187351" y="82001"/>
                      <a:pt x="191467" y="82054"/>
                      <a:pt x="195752" y="82054"/>
                    </a:cubicBezTo>
                    <a:cubicBezTo>
                      <a:pt x="203477" y="82054"/>
                      <a:pt x="211754" y="81882"/>
                      <a:pt x="220021" y="81607"/>
                    </a:cubicBezTo>
                    <a:cubicBezTo>
                      <a:pt x="219290" y="77977"/>
                      <a:pt x="219189" y="74147"/>
                      <a:pt x="219870" y="70240"/>
                    </a:cubicBezTo>
                    <a:cubicBezTo>
                      <a:pt x="222305" y="56268"/>
                      <a:pt x="233636" y="46323"/>
                      <a:pt x="246184" y="46323"/>
                    </a:cubicBezTo>
                    <a:cubicBezTo>
                      <a:pt x="247533" y="46323"/>
                      <a:pt x="248897" y="46438"/>
                      <a:pt x="250265" y="46676"/>
                    </a:cubicBezTo>
                    <a:cubicBezTo>
                      <a:pt x="264303" y="49120"/>
                      <a:pt x="273552" y="63511"/>
                      <a:pt x="270981" y="78885"/>
                    </a:cubicBezTo>
                    <a:cubicBezTo>
                      <a:pt x="278114" y="78381"/>
                      <a:pt x="282600" y="78028"/>
                      <a:pt x="282600" y="78028"/>
                    </a:cubicBezTo>
                    <a:cubicBezTo>
                      <a:pt x="282600" y="78028"/>
                      <a:pt x="281642" y="75659"/>
                      <a:pt x="281743" y="70669"/>
                    </a:cubicBezTo>
                    <a:cubicBezTo>
                      <a:pt x="281844" y="65704"/>
                      <a:pt x="285271" y="62881"/>
                      <a:pt x="285246" y="58218"/>
                    </a:cubicBezTo>
                    <a:cubicBezTo>
                      <a:pt x="285221" y="53556"/>
                      <a:pt x="279324" y="53002"/>
                      <a:pt x="279324" y="53002"/>
                    </a:cubicBezTo>
                    <a:lnTo>
                      <a:pt x="279878" y="43954"/>
                    </a:lnTo>
                    <a:cubicBezTo>
                      <a:pt x="279878" y="43954"/>
                      <a:pt x="278593" y="39795"/>
                      <a:pt x="267629" y="37149"/>
                    </a:cubicBezTo>
                    <a:cubicBezTo>
                      <a:pt x="256691" y="34503"/>
                      <a:pt x="214199" y="28076"/>
                      <a:pt x="214199" y="28076"/>
                    </a:cubicBezTo>
                    <a:lnTo>
                      <a:pt x="207269" y="27824"/>
                    </a:lnTo>
                    <a:cubicBezTo>
                      <a:pt x="200615" y="23917"/>
                      <a:pt x="188316" y="16735"/>
                      <a:pt x="184334" y="14718"/>
                    </a:cubicBezTo>
                    <a:cubicBezTo>
                      <a:pt x="169439" y="6099"/>
                      <a:pt x="161752" y="706"/>
                      <a:pt x="115026" y="0"/>
                    </a:cubicBezTo>
                    <a:close/>
                  </a:path>
                </a:pathLst>
              </a:custGeom>
              <a:solidFill>
                <a:srgbClr val="009DFF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6"/>
              <p:cNvSpPr/>
              <p:nvPr/>
            </p:nvSpPr>
            <p:spPr>
              <a:xfrm>
                <a:off x="1621750" y="1687400"/>
                <a:ext cx="3520875" cy="727150"/>
              </a:xfrm>
              <a:custGeom>
                <a:avLst/>
                <a:gdLst/>
                <a:ahLst/>
                <a:cxnLst/>
                <a:rect l="l" t="t" r="r" b="b"/>
                <a:pathLst>
                  <a:path w="140835" h="29086" extrusionOk="0">
                    <a:moveTo>
                      <a:pt x="65933" y="1"/>
                    </a:moveTo>
                    <a:cubicBezTo>
                      <a:pt x="39217" y="1"/>
                      <a:pt x="15630" y="8744"/>
                      <a:pt x="0" y="18576"/>
                    </a:cubicBezTo>
                    <a:lnTo>
                      <a:pt x="4235" y="27045"/>
                    </a:lnTo>
                    <a:lnTo>
                      <a:pt x="140834" y="29086"/>
                    </a:lnTo>
                    <a:cubicBezTo>
                      <a:pt x="129442" y="15174"/>
                      <a:pt x="104391" y="2043"/>
                      <a:pt x="72963" y="204"/>
                    </a:cubicBezTo>
                    <a:cubicBezTo>
                      <a:pt x="70598" y="67"/>
                      <a:pt x="68254" y="1"/>
                      <a:pt x="65933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6"/>
              <p:cNvSpPr/>
              <p:nvPr/>
            </p:nvSpPr>
            <p:spPr>
              <a:xfrm>
                <a:off x="2896375" y="1708225"/>
                <a:ext cx="150625" cy="660975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26439" extrusionOk="0">
                    <a:moveTo>
                      <a:pt x="581" y="1"/>
                    </a:moveTo>
                    <a:lnTo>
                      <a:pt x="1" y="76"/>
                    </a:lnTo>
                    <a:lnTo>
                      <a:pt x="5445" y="26438"/>
                    </a:lnTo>
                    <a:lnTo>
                      <a:pt x="6024" y="26363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6"/>
              <p:cNvSpPr/>
              <p:nvPr/>
            </p:nvSpPr>
            <p:spPr>
              <a:xfrm>
                <a:off x="921100" y="2585275"/>
                <a:ext cx="322625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9074" extrusionOk="0">
                    <a:moveTo>
                      <a:pt x="2194" y="1"/>
                    </a:moveTo>
                    <a:cubicBezTo>
                      <a:pt x="984" y="1"/>
                      <a:pt x="1" y="984"/>
                      <a:pt x="1" y="2219"/>
                    </a:cubicBezTo>
                    <a:lnTo>
                      <a:pt x="1" y="6856"/>
                    </a:lnTo>
                    <a:cubicBezTo>
                      <a:pt x="1" y="8091"/>
                      <a:pt x="984" y="9074"/>
                      <a:pt x="2194" y="9074"/>
                    </a:cubicBezTo>
                    <a:lnTo>
                      <a:pt x="10687" y="9074"/>
                    </a:lnTo>
                    <a:cubicBezTo>
                      <a:pt x="11922" y="9074"/>
                      <a:pt x="12905" y="8091"/>
                      <a:pt x="12905" y="6856"/>
                    </a:cubicBezTo>
                    <a:lnTo>
                      <a:pt x="12905" y="2219"/>
                    </a:lnTo>
                    <a:cubicBezTo>
                      <a:pt x="12905" y="984"/>
                      <a:pt x="11922" y="1"/>
                      <a:pt x="10687" y="1"/>
                    </a:cubicBezTo>
                    <a:close/>
                  </a:path>
                </a:pathLst>
              </a:custGeom>
              <a:solidFill>
                <a:srgbClr val="C9DAF8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6"/>
              <p:cNvSpPr/>
              <p:nvPr/>
            </p:nvSpPr>
            <p:spPr>
              <a:xfrm>
                <a:off x="6968725" y="2703025"/>
                <a:ext cx="273275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0111" extrusionOk="0">
                    <a:moveTo>
                      <a:pt x="9183" y="0"/>
                    </a:moveTo>
                    <a:cubicBezTo>
                      <a:pt x="9096" y="0"/>
                      <a:pt x="9006" y="1"/>
                      <a:pt x="8915" y="4"/>
                    </a:cubicBezTo>
                    <a:cubicBezTo>
                      <a:pt x="6193" y="79"/>
                      <a:pt x="1656" y="1138"/>
                      <a:pt x="951" y="2852"/>
                    </a:cubicBezTo>
                    <a:cubicBezTo>
                      <a:pt x="0" y="5153"/>
                      <a:pt x="6026" y="10111"/>
                      <a:pt x="8088" y="10111"/>
                    </a:cubicBezTo>
                    <a:cubicBezTo>
                      <a:pt x="8103" y="10111"/>
                      <a:pt x="8118" y="10111"/>
                      <a:pt x="8133" y="10110"/>
                    </a:cubicBezTo>
                    <a:cubicBezTo>
                      <a:pt x="10049" y="10035"/>
                      <a:pt x="10225" y="7237"/>
                      <a:pt x="10603" y="5725"/>
                    </a:cubicBezTo>
                    <a:lnTo>
                      <a:pt x="10931" y="357"/>
                    </a:lnTo>
                    <a:cubicBezTo>
                      <a:pt x="10906" y="331"/>
                      <a:pt x="10855" y="306"/>
                      <a:pt x="10830" y="281"/>
                    </a:cubicBezTo>
                    <a:cubicBezTo>
                      <a:pt x="10558" y="100"/>
                      <a:pt x="9961" y="0"/>
                      <a:pt x="918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>
                <a:off x="338925" y="2299225"/>
                <a:ext cx="269075" cy="500950"/>
              </a:xfrm>
              <a:custGeom>
                <a:avLst/>
                <a:gdLst/>
                <a:ahLst/>
                <a:cxnLst/>
                <a:rect l="l" t="t" r="r" b="b"/>
                <a:pathLst>
                  <a:path w="10763" h="20038" extrusionOk="0">
                    <a:moveTo>
                      <a:pt x="1235" y="1"/>
                    </a:moveTo>
                    <a:cubicBezTo>
                      <a:pt x="933" y="2748"/>
                      <a:pt x="479" y="6831"/>
                      <a:pt x="328" y="9427"/>
                    </a:cubicBezTo>
                    <a:cubicBezTo>
                      <a:pt x="126" y="12401"/>
                      <a:pt x="26" y="17466"/>
                      <a:pt x="0" y="20037"/>
                    </a:cubicBezTo>
                    <a:cubicBezTo>
                      <a:pt x="4109" y="19634"/>
                      <a:pt x="7687" y="18827"/>
                      <a:pt x="8695" y="17744"/>
                    </a:cubicBezTo>
                    <a:cubicBezTo>
                      <a:pt x="10762" y="15576"/>
                      <a:pt x="5722" y="5495"/>
                      <a:pt x="123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338925" y="2550625"/>
                <a:ext cx="243225" cy="249550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9982" extrusionOk="0">
                    <a:moveTo>
                      <a:pt x="278" y="1"/>
                    </a:moveTo>
                    <a:cubicBezTo>
                      <a:pt x="101" y="3025"/>
                      <a:pt x="26" y="7587"/>
                      <a:pt x="0" y="9981"/>
                    </a:cubicBezTo>
                    <a:cubicBezTo>
                      <a:pt x="4109" y="9578"/>
                      <a:pt x="7687" y="8771"/>
                      <a:pt x="8695" y="7688"/>
                    </a:cubicBezTo>
                    <a:cubicBezTo>
                      <a:pt x="9729" y="6604"/>
                      <a:pt x="8973" y="3504"/>
                      <a:pt x="7385" y="1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6"/>
              <p:cNvSpPr/>
              <p:nvPr/>
            </p:nvSpPr>
            <p:spPr>
              <a:xfrm>
                <a:off x="5142600" y="2423350"/>
                <a:ext cx="166975" cy="1226150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49046" fill="none" extrusionOk="0">
                    <a:moveTo>
                      <a:pt x="0" y="1"/>
                    </a:moveTo>
                    <a:cubicBezTo>
                      <a:pt x="6679" y="6856"/>
                      <a:pt x="6326" y="12779"/>
                      <a:pt x="6326" y="22910"/>
                    </a:cubicBezTo>
                    <a:lnTo>
                      <a:pt x="6326" y="22910"/>
                    </a:lnTo>
                    <a:lnTo>
                      <a:pt x="6326" y="22910"/>
                    </a:lnTo>
                    <a:cubicBezTo>
                      <a:pt x="6326" y="32336"/>
                      <a:pt x="4184" y="41233"/>
                      <a:pt x="353" y="49045"/>
                    </a:cubicBezTo>
                  </a:path>
                </a:pathLst>
              </a:custGeom>
              <a:noFill/>
              <a:ln w="2395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2886300" y="2376725"/>
                <a:ext cx="464400" cy="1267100"/>
              </a:xfrm>
              <a:custGeom>
                <a:avLst/>
                <a:gdLst/>
                <a:ahLst/>
                <a:cxnLst/>
                <a:rect l="l" t="t" r="r" b="b"/>
                <a:pathLst>
                  <a:path w="18576" h="50684" fill="none" extrusionOk="0">
                    <a:moveTo>
                      <a:pt x="18575" y="50684"/>
                    </a:moveTo>
                    <a:cubicBezTo>
                      <a:pt x="17315" y="49247"/>
                      <a:pt x="16105" y="47735"/>
                      <a:pt x="14946" y="46122"/>
                    </a:cubicBezTo>
                    <a:cubicBezTo>
                      <a:pt x="4688" y="31882"/>
                      <a:pt x="1" y="11594"/>
                      <a:pt x="5848" y="1"/>
                    </a:cubicBezTo>
                  </a:path>
                </a:pathLst>
              </a:custGeom>
              <a:noFill/>
              <a:ln w="2395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1098800" y="1736575"/>
                <a:ext cx="1033325" cy="470050"/>
              </a:xfrm>
              <a:custGeom>
                <a:avLst/>
                <a:gdLst/>
                <a:ahLst/>
                <a:cxnLst/>
                <a:rect l="l" t="t" r="r" b="b"/>
                <a:pathLst>
                  <a:path w="41333" h="18802" extrusionOk="0">
                    <a:moveTo>
                      <a:pt x="41106" y="1"/>
                    </a:moveTo>
                    <a:cubicBezTo>
                      <a:pt x="41106" y="1"/>
                      <a:pt x="20062" y="7763"/>
                      <a:pt x="15071" y="9956"/>
                    </a:cubicBezTo>
                    <a:cubicBezTo>
                      <a:pt x="10232" y="12123"/>
                      <a:pt x="0" y="17088"/>
                      <a:pt x="0" y="17088"/>
                    </a:cubicBezTo>
                    <a:lnTo>
                      <a:pt x="2168" y="18802"/>
                    </a:lnTo>
                    <a:cubicBezTo>
                      <a:pt x="2168" y="18802"/>
                      <a:pt x="16357" y="11518"/>
                      <a:pt x="19608" y="10107"/>
                    </a:cubicBezTo>
                    <a:cubicBezTo>
                      <a:pt x="22960" y="8645"/>
                      <a:pt x="41333" y="454"/>
                      <a:pt x="41333" y="454"/>
                    </a:cubicBezTo>
                    <a:lnTo>
                      <a:pt x="41106" y="1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4208825" y="1722725"/>
                <a:ext cx="1312450" cy="668975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26759" extrusionOk="0">
                    <a:moveTo>
                      <a:pt x="1135" y="0"/>
                    </a:moveTo>
                    <a:lnTo>
                      <a:pt x="0" y="1462"/>
                    </a:lnTo>
                    <a:cubicBezTo>
                      <a:pt x="0" y="1462"/>
                      <a:pt x="19911" y="10636"/>
                      <a:pt x="25002" y="14139"/>
                    </a:cubicBezTo>
                    <a:cubicBezTo>
                      <a:pt x="30118" y="17642"/>
                      <a:pt x="42215" y="26715"/>
                      <a:pt x="42215" y="26715"/>
                    </a:cubicBezTo>
                    <a:cubicBezTo>
                      <a:pt x="42215" y="26715"/>
                      <a:pt x="42513" y="26759"/>
                      <a:pt x="43104" y="26759"/>
                    </a:cubicBezTo>
                    <a:cubicBezTo>
                      <a:pt x="43932" y="26759"/>
                      <a:pt x="45336" y="26673"/>
                      <a:pt x="47306" y="26262"/>
                    </a:cubicBezTo>
                    <a:cubicBezTo>
                      <a:pt x="50910" y="25480"/>
                      <a:pt x="52271" y="23993"/>
                      <a:pt x="52498" y="23993"/>
                    </a:cubicBezTo>
                    <a:cubicBezTo>
                      <a:pt x="52498" y="23993"/>
                      <a:pt x="38309" y="16357"/>
                      <a:pt x="29412" y="11442"/>
                    </a:cubicBezTo>
                    <a:cubicBezTo>
                      <a:pt x="14190" y="2999"/>
                      <a:pt x="1135" y="0"/>
                      <a:pt x="1135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493925" y="2489525"/>
                <a:ext cx="55144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20576" h="6326" fill="none" extrusionOk="0">
                    <a:moveTo>
                      <a:pt x="0" y="0"/>
                    </a:moveTo>
                    <a:cubicBezTo>
                      <a:pt x="0" y="0"/>
                      <a:pt x="73744" y="1210"/>
                      <a:pt x="110515" y="2268"/>
                    </a:cubicBezTo>
                    <a:cubicBezTo>
                      <a:pt x="147286" y="3302"/>
                      <a:pt x="220576" y="6326"/>
                      <a:pt x="220576" y="6326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>
                <a:off x="2075400" y="2935600"/>
                <a:ext cx="37351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49404" h="3429" fill="none" extrusionOk="0">
                    <a:moveTo>
                      <a:pt x="1" y="1"/>
                    </a:moveTo>
                    <a:cubicBezTo>
                      <a:pt x="27018" y="832"/>
                      <a:pt x="62453" y="1614"/>
                      <a:pt x="67695" y="1614"/>
                    </a:cubicBezTo>
                    <a:cubicBezTo>
                      <a:pt x="74929" y="1614"/>
                      <a:pt x="149403" y="3428"/>
                      <a:pt x="149403" y="3428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>
                <a:off x="338300" y="2851175"/>
                <a:ext cx="1024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40981" h="2269" fill="none" extrusionOk="0">
                    <a:moveTo>
                      <a:pt x="0" y="0"/>
                    </a:moveTo>
                    <a:cubicBezTo>
                      <a:pt x="0" y="0"/>
                      <a:pt x="31453" y="1588"/>
                      <a:pt x="40980" y="2269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241900" y="2913550"/>
                <a:ext cx="894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35764" h="2269" fill="none" extrusionOk="0">
                    <a:moveTo>
                      <a:pt x="0" y="1"/>
                    </a:moveTo>
                    <a:cubicBezTo>
                      <a:pt x="0" y="1"/>
                      <a:pt x="9275" y="1210"/>
                      <a:pt x="16533" y="1588"/>
                    </a:cubicBezTo>
                    <a:cubicBezTo>
                      <a:pt x="23086" y="1941"/>
                      <a:pt x="35763" y="2269"/>
                      <a:pt x="35763" y="2269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2188825" y="2987275"/>
                <a:ext cx="36160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144640" h="2723" fill="none" extrusionOk="0">
                    <a:moveTo>
                      <a:pt x="0" y="0"/>
                    </a:moveTo>
                    <a:cubicBezTo>
                      <a:pt x="0" y="0"/>
                      <a:pt x="36897" y="933"/>
                      <a:pt x="45038" y="1134"/>
                    </a:cubicBezTo>
                    <a:cubicBezTo>
                      <a:pt x="54312" y="1361"/>
                      <a:pt x="144639" y="2722"/>
                      <a:pt x="144639" y="2722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5846375" y="2839825"/>
                <a:ext cx="1103275" cy="1103275"/>
              </a:xfrm>
              <a:custGeom>
                <a:avLst/>
                <a:gdLst/>
                <a:ahLst/>
                <a:cxnLst/>
                <a:rect l="l" t="t" r="r" b="b"/>
                <a:pathLst>
                  <a:path w="44131" h="44131" extrusionOk="0">
                    <a:moveTo>
                      <a:pt x="22078" y="1"/>
                    </a:moveTo>
                    <a:cubicBezTo>
                      <a:pt x="9880" y="1"/>
                      <a:pt x="1" y="9880"/>
                      <a:pt x="1" y="22078"/>
                    </a:cubicBezTo>
                    <a:cubicBezTo>
                      <a:pt x="1" y="34251"/>
                      <a:pt x="9880" y="44131"/>
                      <a:pt x="22078" y="44131"/>
                    </a:cubicBezTo>
                    <a:cubicBezTo>
                      <a:pt x="34251" y="44131"/>
                      <a:pt x="44131" y="34251"/>
                      <a:pt x="44131" y="22078"/>
                    </a:cubicBezTo>
                    <a:cubicBezTo>
                      <a:pt x="44131" y="9880"/>
                      <a:pt x="34251" y="1"/>
                      <a:pt x="22078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5967975" y="2961425"/>
                <a:ext cx="860075" cy="8600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34403" extrusionOk="0">
                    <a:moveTo>
                      <a:pt x="17214" y="1"/>
                    </a:moveTo>
                    <a:cubicBezTo>
                      <a:pt x="7713" y="1"/>
                      <a:pt x="1" y="7713"/>
                      <a:pt x="1" y="17214"/>
                    </a:cubicBezTo>
                    <a:cubicBezTo>
                      <a:pt x="1" y="26716"/>
                      <a:pt x="7713" y="34403"/>
                      <a:pt x="17214" y="34403"/>
                    </a:cubicBezTo>
                    <a:cubicBezTo>
                      <a:pt x="26716" y="34403"/>
                      <a:pt x="34403" y="26716"/>
                      <a:pt x="34403" y="17214"/>
                    </a:cubicBezTo>
                    <a:cubicBezTo>
                      <a:pt x="34403" y="7713"/>
                      <a:pt x="26716" y="1"/>
                      <a:pt x="17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6019025" y="3012475"/>
                <a:ext cx="758000" cy="758000"/>
              </a:xfrm>
              <a:custGeom>
                <a:avLst/>
                <a:gdLst/>
                <a:ahLst/>
                <a:cxnLst/>
                <a:rect l="l" t="t" r="r" b="b"/>
                <a:pathLst>
                  <a:path w="30320" h="30320" extrusionOk="0">
                    <a:moveTo>
                      <a:pt x="17441" y="10308"/>
                    </a:moveTo>
                    <a:cubicBezTo>
                      <a:pt x="18020" y="10308"/>
                      <a:pt x="18499" y="10787"/>
                      <a:pt x="18499" y="11367"/>
                    </a:cubicBezTo>
                    <a:cubicBezTo>
                      <a:pt x="18499" y="11972"/>
                      <a:pt x="18020" y="12451"/>
                      <a:pt x="17441" y="12451"/>
                    </a:cubicBezTo>
                    <a:cubicBezTo>
                      <a:pt x="16836" y="12451"/>
                      <a:pt x="16357" y="11972"/>
                      <a:pt x="16357" y="11367"/>
                    </a:cubicBezTo>
                    <a:cubicBezTo>
                      <a:pt x="16357" y="10787"/>
                      <a:pt x="16836" y="10308"/>
                      <a:pt x="17441" y="10308"/>
                    </a:cubicBezTo>
                    <a:close/>
                    <a:moveTo>
                      <a:pt x="12551" y="10409"/>
                    </a:moveTo>
                    <a:cubicBezTo>
                      <a:pt x="13156" y="10409"/>
                      <a:pt x="13635" y="10888"/>
                      <a:pt x="13635" y="11468"/>
                    </a:cubicBezTo>
                    <a:cubicBezTo>
                      <a:pt x="13635" y="12073"/>
                      <a:pt x="13156" y="12551"/>
                      <a:pt x="12551" y="12551"/>
                    </a:cubicBezTo>
                    <a:cubicBezTo>
                      <a:pt x="11972" y="12551"/>
                      <a:pt x="11493" y="12073"/>
                      <a:pt x="11493" y="11468"/>
                    </a:cubicBezTo>
                    <a:cubicBezTo>
                      <a:pt x="11493" y="10888"/>
                      <a:pt x="11972" y="10409"/>
                      <a:pt x="12551" y="10409"/>
                    </a:cubicBezTo>
                    <a:close/>
                    <a:moveTo>
                      <a:pt x="19406" y="14946"/>
                    </a:moveTo>
                    <a:cubicBezTo>
                      <a:pt x="20011" y="14946"/>
                      <a:pt x="20490" y="15425"/>
                      <a:pt x="20490" y="16004"/>
                    </a:cubicBezTo>
                    <a:cubicBezTo>
                      <a:pt x="20490" y="16609"/>
                      <a:pt x="20011" y="17088"/>
                      <a:pt x="19406" y="17088"/>
                    </a:cubicBezTo>
                    <a:cubicBezTo>
                      <a:pt x="18827" y="17088"/>
                      <a:pt x="18348" y="16609"/>
                      <a:pt x="18348" y="16004"/>
                    </a:cubicBezTo>
                    <a:cubicBezTo>
                      <a:pt x="18348" y="15425"/>
                      <a:pt x="18827" y="14946"/>
                      <a:pt x="19406" y="14946"/>
                    </a:cubicBezTo>
                    <a:close/>
                    <a:moveTo>
                      <a:pt x="15172" y="12904"/>
                    </a:moveTo>
                    <a:cubicBezTo>
                      <a:pt x="16432" y="12904"/>
                      <a:pt x="17441" y="13912"/>
                      <a:pt x="17441" y="15172"/>
                    </a:cubicBezTo>
                    <a:cubicBezTo>
                      <a:pt x="17441" y="16407"/>
                      <a:pt x="16432" y="17416"/>
                      <a:pt x="15172" y="17416"/>
                    </a:cubicBezTo>
                    <a:cubicBezTo>
                      <a:pt x="13912" y="17416"/>
                      <a:pt x="12904" y="16407"/>
                      <a:pt x="12904" y="15172"/>
                    </a:cubicBezTo>
                    <a:cubicBezTo>
                      <a:pt x="12904" y="13912"/>
                      <a:pt x="13912" y="12904"/>
                      <a:pt x="15172" y="12904"/>
                    </a:cubicBezTo>
                    <a:close/>
                    <a:moveTo>
                      <a:pt x="11493" y="15399"/>
                    </a:moveTo>
                    <a:cubicBezTo>
                      <a:pt x="12072" y="15399"/>
                      <a:pt x="12551" y="15878"/>
                      <a:pt x="12551" y="16458"/>
                    </a:cubicBezTo>
                    <a:cubicBezTo>
                      <a:pt x="12551" y="17063"/>
                      <a:pt x="12072" y="17542"/>
                      <a:pt x="11493" y="17542"/>
                    </a:cubicBezTo>
                    <a:cubicBezTo>
                      <a:pt x="10888" y="17542"/>
                      <a:pt x="10409" y="17063"/>
                      <a:pt x="10409" y="16458"/>
                    </a:cubicBezTo>
                    <a:cubicBezTo>
                      <a:pt x="10409" y="15878"/>
                      <a:pt x="10888" y="15399"/>
                      <a:pt x="11493" y="15399"/>
                    </a:cubicBezTo>
                    <a:close/>
                    <a:moveTo>
                      <a:pt x="15349" y="18096"/>
                    </a:moveTo>
                    <a:cubicBezTo>
                      <a:pt x="15928" y="18096"/>
                      <a:pt x="16407" y="18575"/>
                      <a:pt x="16407" y="19180"/>
                    </a:cubicBezTo>
                    <a:cubicBezTo>
                      <a:pt x="16407" y="19785"/>
                      <a:pt x="15928" y="20263"/>
                      <a:pt x="15349" y="20263"/>
                    </a:cubicBezTo>
                    <a:cubicBezTo>
                      <a:pt x="14744" y="20263"/>
                      <a:pt x="14265" y="19785"/>
                      <a:pt x="14265" y="19180"/>
                    </a:cubicBezTo>
                    <a:cubicBezTo>
                      <a:pt x="14265" y="18575"/>
                      <a:pt x="14744" y="18096"/>
                      <a:pt x="15349" y="18096"/>
                    </a:cubicBezTo>
                    <a:close/>
                    <a:moveTo>
                      <a:pt x="15172" y="0"/>
                    </a:moveTo>
                    <a:cubicBezTo>
                      <a:pt x="6805" y="0"/>
                      <a:pt x="0" y="6780"/>
                      <a:pt x="0" y="15172"/>
                    </a:cubicBezTo>
                    <a:cubicBezTo>
                      <a:pt x="0" y="23540"/>
                      <a:pt x="6805" y="30319"/>
                      <a:pt x="15172" y="30319"/>
                    </a:cubicBezTo>
                    <a:cubicBezTo>
                      <a:pt x="23540" y="30319"/>
                      <a:pt x="30319" y="23540"/>
                      <a:pt x="30319" y="15172"/>
                    </a:cubicBezTo>
                    <a:cubicBezTo>
                      <a:pt x="30319" y="6780"/>
                      <a:pt x="23540" y="0"/>
                      <a:pt x="151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3101150" y="2478175"/>
                <a:ext cx="2432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5420" extrusionOk="0">
                    <a:moveTo>
                      <a:pt x="9729" y="2722"/>
                    </a:moveTo>
                    <a:cubicBezTo>
                      <a:pt x="9729" y="4209"/>
                      <a:pt x="7536" y="5419"/>
                      <a:pt x="4865" y="5419"/>
                    </a:cubicBezTo>
                    <a:cubicBezTo>
                      <a:pt x="2168" y="5419"/>
                      <a:pt x="1" y="4209"/>
                      <a:pt x="1" y="2722"/>
                    </a:cubicBezTo>
                    <a:cubicBezTo>
                      <a:pt x="1" y="1210"/>
                      <a:pt x="2168" y="0"/>
                      <a:pt x="4865" y="0"/>
                    </a:cubicBezTo>
                    <a:cubicBezTo>
                      <a:pt x="7536" y="0"/>
                      <a:pt x="9729" y="1210"/>
                      <a:pt x="9729" y="2722"/>
                    </a:cubicBezTo>
                    <a:close/>
                  </a:path>
                </a:pathLst>
              </a:custGeom>
              <a:solidFill>
                <a:srgbClr val="A4C2F4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3036250" y="2512825"/>
                <a:ext cx="370525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14821" h="2597" extrusionOk="0">
                    <a:moveTo>
                      <a:pt x="1261" y="1"/>
                    </a:moveTo>
                    <a:cubicBezTo>
                      <a:pt x="555" y="1"/>
                      <a:pt x="1" y="555"/>
                      <a:pt x="1" y="1261"/>
                    </a:cubicBezTo>
                    <a:lnTo>
                      <a:pt x="1" y="1336"/>
                    </a:lnTo>
                    <a:cubicBezTo>
                      <a:pt x="1" y="2042"/>
                      <a:pt x="555" y="2596"/>
                      <a:pt x="1261" y="2596"/>
                    </a:cubicBezTo>
                    <a:lnTo>
                      <a:pt x="13560" y="2596"/>
                    </a:lnTo>
                    <a:cubicBezTo>
                      <a:pt x="14266" y="2596"/>
                      <a:pt x="14820" y="2042"/>
                      <a:pt x="14820" y="1336"/>
                    </a:cubicBezTo>
                    <a:lnTo>
                      <a:pt x="14820" y="1261"/>
                    </a:lnTo>
                    <a:cubicBezTo>
                      <a:pt x="14820" y="555"/>
                      <a:pt x="14266" y="1"/>
                      <a:pt x="13560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2" name="Google Shape;102;p16"/>
            <p:cNvCxnSpPr/>
            <p:nvPr/>
          </p:nvCxnSpPr>
          <p:spPr>
            <a:xfrm>
              <a:off x="1456738" y="3360425"/>
              <a:ext cx="2757900" cy="6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3" name="Google Shape;103;p16"/>
          <p:cNvSpPr txBox="1"/>
          <p:nvPr/>
        </p:nvSpPr>
        <p:spPr>
          <a:xfrm>
            <a:off x="5577850" y="2263950"/>
            <a:ext cx="277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Any moving object possesses </a:t>
            </a:r>
            <a:r>
              <a:rPr lang="en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kinetic energy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D4F0F98-E678-39B4-D483-D4DA7E3F52C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2F1FAA9-D736-4DFA-9173-FF468BFEEAF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0BDD4-FE30-F31C-7D5A-B71B829B3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B7950-E0FC-345F-E387-F29125B48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1675713" y="948100"/>
            <a:ext cx="1554665" cy="3247297"/>
          </a:xfrm>
          <a:custGeom>
            <a:avLst/>
            <a:gdLst/>
            <a:ahLst/>
            <a:cxnLst/>
            <a:rect l="l" t="t" r="r" b="b"/>
            <a:pathLst>
              <a:path w="100204" h="209132" extrusionOk="0">
                <a:moveTo>
                  <a:pt x="41588" y="5092"/>
                </a:moveTo>
                <a:cubicBezTo>
                  <a:pt x="41580" y="5092"/>
                  <a:pt x="41572" y="5093"/>
                  <a:pt x="41563" y="5095"/>
                </a:cubicBezTo>
                <a:cubicBezTo>
                  <a:pt x="41089" y="5189"/>
                  <a:pt x="40980" y="5610"/>
                  <a:pt x="41197" y="6397"/>
                </a:cubicBezTo>
                <a:cubicBezTo>
                  <a:pt x="41337" y="6911"/>
                  <a:pt x="41634" y="7201"/>
                  <a:pt x="41859" y="7201"/>
                </a:cubicBezTo>
                <a:cubicBezTo>
                  <a:pt x="42025" y="7201"/>
                  <a:pt x="42152" y="7042"/>
                  <a:pt x="42147" y="6695"/>
                </a:cubicBezTo>
                <a:cubicBezTo>
                  <a:pt x="42147" y="5919"/>
                  <a:pt x="41853" y="5092"/>
                  <a:pt x="41588" y="5092"/>
                </a:cubicBezTo>
                <a:close/>
                <a:moveTo>
                  <a:pt x="29052" y="7129"/>
                </a:moveTo>
                <a:cubicBezTo>
                  <a:pt x="28998" y="7129"/>
                  <a:pt x="28945" y="7137"/>
                  <a:pt x="28894" y="7156"/>
                </a:cubicBezTo>
                <a:cubicBezTo>
                  <a:pt x="28514" y="7306"/>
                  <a:pt x="28582" y="7835"/>
                  <a:pt x="29057" y="8201"/>
                </a:cubicBezTo>
                <a:cubicBezTo>
                  <a:pt x="29328" y="8420"/>
                  <a:pt x="29483" y="8521"/>
                  <a:pt x="29606" y="8521"/>
                </a:cubicBezTo>
                <a:cubicBezTo>
                  <a:pt x="29704" y="8521"/>
                  <a:pt x="29782" y="8457"/>
                  <a:pt x="29884" y="8337"/>
                </a:cubicBezTo>
                <a:cubicBezTo>
                  <a:pt x="30204" y="7955"/>
                  <a:pt x="29576" y="7129"/>
                  <a:pt x="29052" y="7129"/>
                </a:cubicBezTo>
                <a:close/>
                <a:moveTo>
                  <a:pt x="44631" y="3312"/>
                </a:moveTo>
                <a:cubicBezTo>
                  <a:pt x="44007" y="3312"/>
                  <a:pt x="42787" y="3629"/>
                  <a:pt x="42350" y="3996"/>
                </a:cubicBezTo>
                <a:cubicBezTo>
                  <a:pt x="41902" y="4362"/>
                  <a:pt x="42133" y="4715"/>
                  <a:pt x="42947" y="4905"/>
                </a:cubicBezTo>
                <a:cubicBezTo>
                  <a:pt x="43883" y="5135"/>
                  <a:pt x="43964" y="5217"/>
                  <a:pt x="43734" y="5786"/>
                </a:cubicBezTo>
                <a:cubicBezTo>
                  <a:pt x="43490" y="6465"/>
                  <a:pt x="44358" y="8242"/>
                  <a:pt x="44927" y="8242"/>
                </a:cubicBezTo>
                <a:cubicBezTo>
                  <a:pt x="45226" y="8242"/>
                  <a:pt x="45389" y="8133"/>
                  <a:pt x="45497" y="7835"/>
                </a:cubicBezTo>
                <a:cubicBezTo>
                  <a:pt x="45573" y="7641"/>
                  <a:pt x="45604" y="7526"/>
                  <a:pt x="45699" y="7526"/>
                </a:cubicBezTo>
                <a:cubicBezTo>
                  <a:pt x="45823" y="7526"/>
                  <a:pt x="46058" y="7724"/>
                  <a:pt x="46650" y="8201"/>
                </a:cubicBezTo>
                <a:cubicBezTo>
                  <a:pt x="46938" y="8437"/>
                  <a:pt x="47106" y="8549"/>
                  <a:pt x="47240" y="8549"/>
                </a:cubicBezTo>
                <a:cubicBezTo>
                  <a:pt x="47353" y="8549"/>
                  <a:pt x="47442" y="8471"/>
                  <a:pt x="47559" y="8323"/>
                </a:cubicBezTo>
                <a:cubicBezTo>
                  <a:pt x="48092" y="7691"/>
                  <a:pt x="46701" y="5702"/>
                  <a:pt x="45867" y="5702"/>
                </a:cubicBezTo>
                <a:cubicBezTo>
                  <a:pt x="45788" y="5702"/>
                  <a:pt x="45714" y="5720"/>
                  <a:pt x="45646" y="5759"/>
                </a:cubicBezTo>
                <a:cubicBezTo>
                  <a:pt x="45376" y="5917"/>
                  <a:pt x="45231" y="5999"/>
                  <a:pt x="45130" y="5999"/>
                </a:cubicBezTo>
                <a:cubicBezTo>
                  <a:pt x="45022" y="5999"/>
                  <a:pt x="44964" y="5907"/>
                  <a:pt x="44860" y="5719"/>
                </a:cubicBezTo>
                <a:cubicBezTo>
                  <a:pt x="44670" y="5366"/>
                  <a:pt x="45484" y="4783"/>
                  <a:pt x="46447" y="4579"/>
                </a:cubicBezTo>
                <a:lnTo>
                  <a:pt x="47003" y="4471"/>
                </a:lnTo>
                <a:lnTo>
                  <a:pt x="46406" y="4457"/>
                </a:lnTo>
                <a:cubicBezTo>
                  <a:pt x="45877" y="4430"/>
                  <a:pt x="45009" y="3819"/>
                  <a:pt x="45009" y="3453"/>
                </a:cubicBezTo>
                <a:cubicBezTo>
                  <a:pt x="45009" y="3355"/>
                  <a:pt x="44860" y="3312"/>
                  <a:pt x="44631" y="3312"/>
                </a:cubicBezTo>
                <a:close/>
                <a:moveTo>
                  <a:pt x="31278" y="6011"/>
                </a:moveTo>
                <a:cubicBezTo>
                  <a:pt x="31139" y="6011"/>
                  <a:pt x="30995" y="6117"/>
                  <a:pt x="30834" y="6315"/>
                </a:cubicBezTo>
                <a:cubicBezTo>
                  <a:pt x="30413" y="6831"/>
                  <a:pt x="30562" y="7536"/>
                  <a:pt x="31363" y="8906"/>
                </a:cubicBezTo>
                <a:cubicBezTo>
                  <a:pt x="31797" y="9642"/>
                  <a:pt x="32164" y="9980"/>
                  <a:pt x="32400" y="9980"/>
                </a:cubicBezTo>
                <a:cubicBezTo>
                  <a:pt x="32746" y="9980"/>
                  <a:pt x="32808" y="9251"/>
                  <a:pt x="32380" y="7984"/>
                </a:cubicBezTo>
                <a:cubicBezTo>
                  <a:pt x="31913" y="6603"/>
                  <a:pt x="31607" y="6011"/>
                  <a:pt x="31278" y="6011"/>
                </a:cubicBezTo>
                <a:close/>
                <a:moveTo>
                  <a:pt x="8709" y="6153"/>
                </a:moveTo>
                <a:cubicBezTo>
                  <a:pt x="7638" y="6153"/>
                  <a:pt x="5128" y="9571"/>
                  <a:pt x="5481" y="10520"/>
                </a:cubicBezTo>
                <a:cubicBezTo>
                  <a:pt x="5527" y="10637"/>
                  <a:pt x="5583" y="10698"/>
                  <a:pt x="5655" y="10698"/>
                </a:cubicBezTo>
                <a:cubicBezTo>
                  <a:pt x="5859" y="10698"/>
                  <a:pt x="6191" y="10203"/>
                  <a:pt x="6783" y="9069"/>
                </a:cubicBezTo>
                <a:cubicBezTo>
                  <a:pt x="7339" y="8011"/>
                  <a:pt x="7787" y="7373"/>
                  <a:pt x="8248" y="6994"/>
                </a:cubicBezTo>
                <a:cubicBezTo>
                  <a:pt x="8954" y="6410"/>
                  <a:pt x="9089" y="6153"/>
                  <a:pt x="8709" y="6153"/>
                </a:cubicBezTo>
                <a:close/>
                <a:moveTo>
                  <a:pt x="12604" y="5928"/>
                </a:moveTo>
                <a:cubicBezTo>
                  <a:pt x="12537" y="5928"/>
                  <a:pt x="12388" y="5980"/>
                  <a:pt x="12168" y="6071"/>
                </a:cubicBezTo>
                <a:cubicBezTo>
                  <a:pt x="11477" y="6356"/>
                  <a:pt x="10798" y="6899"/>
                  <a:pt x="8750" y="8784"/>
                </a:cubicBezTo>
                <a:cubicBezTo>
                  <a:pt x="7177" y="10236"/>
                  <a:pt x="6946" y="10507"/>
                  <a:pt x="7095" y="10765"/>
                </a:cubicBezTo>
                <a:cubicBezTo>
                  <a:pt x="7157" y="10859"/>
                  <a:pt x="7234" y="10905"/>
                  <a:pt x="7325" y="10905"/>
                </a:cubicBezTo>
                <a:cubicBezTo>
                  <a:pt x="7574" y="10905"/>
                  <a:pt x="7929" y="10552"/>
                  <a:pt x="8357" y="9856"/>
                </a:cubicBezTo>
                <a:cubicBezTo>
                  <a:pt x="8587" y="9462"/>
                  <a:pt x="9537" y="8567"/>
                  <a:pt x="10663" y="7672"/>
                </a:cubicBezTo>
                <a:cubicBezTo>
                  <a:pt x="12262" y="6398"/>
                  <a:pt x="12806" y="5928"/>
                  <a:pt x="12604" y="5928"/>
                </a:cubicBezTo>
                <a:close/>
                <a:moveTo>
                  <a:pt x="33558" y="5868"/>
                </a:moveTo>
                <a:cubicBezTo>
                  <a:pt x="33344" y="5868"/>
                  <a:pt x="33126" y="6028"/>
                  <a:pt x="32882" y="6356"/>
                </a:cubicBezTo>
                <a:cubicBezTo>
                  <a:pt x="32421" y="6966"/>
                  <a:pt x="32678" y="7862"/>
                  <a:pt x="33859" y="9679"/>
                </a:cubicBezTo>
                <a:cubicBezTo>
                  <a:pt x="34484" y="10646"/>
                  <a:pt x="34937" y="11129"/>
                  <a:pt x="35232" y="11129"/>
                </a:cubicBezTo>
                <a:cubicBezTo>
                  <a:pt x="35360" y="11129"/>
                  <a:pt x="35458" y="11039"/>
                  <a:pt x="35527" y="10860"/>
                </a:cubicBezTo>
                <a:cubicBezTo>
                  <a:pt x="35636" y="10575"/>
                  <a:pt x="34116" y="6139"/>
                  <a:pt x="33845" y="5963"/>
                </a:cubicBezTo>
                <a:cubicBezTo>
                  <a:pt x="33749" y="5900"/>
                  <a:pt x="33654" y="5868"/>
                  <a:pt x="33558" y="5868"/>
                </a:cubicBezTo>
                <a:close/>
                <a:moveTo>
                  <a:pt x="20185" y="17439"/>
                </a:moveTo>
                <a:cubicBezTo>
                  <a:pt x="19168" y="17439"/>
                  <a:pt x="16238" y="19609"/>
                  <a:pt x="16238" y="20369"/>
                </a:cubicBezTo>
                <a:cubicBezTo>
                  <a:pt x="16238" y="20546"/>
                  <a:pt x="16332" y="20625"/>
                  <a:pt x="16457" y="20625"/>
                </a:cubicBezTo>
                <a:cubicBezTo>
                  <a:pt x="16649" y="20625"/>
                  <a:pt x="16915" y="20441"/>
                  <a:pt x="17038" y="20138"/>
                </a:cubicBezTo>
                <a:cubicBezTo>
                  <a:pt x="17525" y="18967"/>
                  <a:pt x="18914" y="18176"/>
                  <a:pt x="20172" y="18176"/>
                </a:cubicBezTo>
                <a:cubicBezTo>
                  <a:pt x="20561" y="18176"/>
                  <a:pt x="20937" y="18252"/>
                  <a:pt x="21270" y="18415"/>
                </a:cubicBezTo>
                <a:cubicBezTo>
                  <a:pt x="21569" y="18564"/>
                  <a:pt x="21830" y="18634"/>
                  <a:pt x="22011" y="18634"/>
                </a:cubicBezTo>
                <a:cubicBezTo>
                  <a:pt x="22293" y="18634"/>
                  <a:pt x="22386" y="18468"/>
                  <a:pt x="22139" y="18171"/>
                </a:cubicBezTo>
                <a:cubicBezTo>
                  <a:pt x="21922" y="17913"/>
                  <a:pt x="20660" y="17439"/>
                  <a:pt x="20185" y="17439"/>
                </a:cubicBezTo>
                <a:close/>
                <a:moveTo>
                  <a:pt x="97613" y="32224"/>
                </a:moveTo>
                <a:cubicBezTo>
                  <a:pt x="98373" y="32224"/>
                  <a:pt x="98373" y="32265"/>
                  <a:pt x="98481" y="36199"/>
                </a:cubicBezTo>
                <a:cubicBezTo>
                  <a:pt x="98603" y="40350"/>
                  <a:pt x="98495" y="41503"/>
                  <a:pt x="97952" y="41950"/>
                </a:cubicBezTo>
                <a:cubicBezTo>
                  <a:pt x="97679" y="42169"/>
                  <a:pt x="97468" y="42307"/>
                  <a:pt x="97307" y="42307"/>
                </a:cubicBezTo>
                <a:cubicBezTo>
                  <a:pt x="96828" y="42307"/>
                  <a:pt x="96782" y="41092"/>
                  <a:pt x="96813" y="37175"/>
                </a:cubicBezTo>
                <a:cubicBezTo>
                  <a:pt x="96867" y="32373"/>
                  <a:pt x="96881" y="32224"/>
                  <a:pt x="97613" y="32224"/>
                </a:cubicBezTo>
                <a:close/>
                <a:moveTo>
                  <a:pt x="15288" y="25862"/>
                </a:moveTo>
                <a:cubicBezTo>
                  <a:pt x="15207" y="25862"/>
                  <a:pt x="15098" y="26025"/>
                  <a:pt x="15044" y="26215"/>
                </a:cubicBezTo>
                <a:cubicBezTo>
                  <a:pt x="14827" y="27151"/>
                  <a:pt x="14637" y="28413"/>
                  <a:pt x="14597" y="29281"/>
                </a:cubicBezTo>
                <a:cubicBezTo>
                  <a:pt x="14569" y="29810"/>
                  <a:pt x="14461" y="31383"/>
                  <a:pt x="14366" y="32780"/>
                </a:cubicBezTo>
                <a:cubicBezTo>
                  <a:pt x="14108" y="36470"/>
                  <a:pt x="13986" y="46901"/>
                  <a:pt x="14190" y="47444"/>
                </a:cubicBezTo>
                <a:cubicBezTo>
                  <a:pt x="14259" y="47619"/>
                  <a:pt x="14318" y="47716"/>
                  <a:pt x="14370" y="47716"/>
                </a:cubicBezTo>
                <a:cubicBezTo>
                  <a:pt x="14550" y="47716"/>
                  <a:pt x="14634" y="46539"/>
                  <a:pt x="14719" y="43429"/>
                </a:cubicBezTo>
                <a:cubicBezTo>
                  <a:pt x="14773" y="41326"/>
                  <a:pt x="14881" y="38464"/>
                  <a:pt x="14963" y="37067"/>
                </a:cubicBezTo>
                <a:cubicBezTo>
                  <a:pt x="15058" y="35670"/>
                  <a:pt x="15126" y="32984"/>
                  <a:pt x="15126" y="31098"/>
                </a:cubicBezTo>
                <a:cubicBezTo>
                  <a:pt x="15112" y="29091"/>
                  <a:pt x="15180" y="27490"/>
                  <a:pt x="15275" y="27232"/>
                </a:cubicBezTo>
                <a:cubicBezTo>
                  <a:pt x="15492" y="26676"/>
                  <a:pt x="15492" y="25862"/>
                  <a:pt x="15288" y="25862"/>
                </a:cubicBezTo>
                <a:close/>
                <a:moveTo>
                  <a:pt x="18142" y="15411"/>
                </a:moveTo>
                <a:cubicBezTo>
                  <a:pt x="16915" y="15411"/>
                  <a:pt x="14651" y="16908"/>
                  <a:pt x="14651" y="17845"/>
                </a:cubicBezTo>
                <a:cubicBezTo>
                  <a:pt x="14651" y="18225"/>
                  <a:pt x="14502" y="18524"/>
                  <a:pt x="14122" y="18944"/>
                </a:cubicBezTo>
                <a:cubicBezTo>
                  <a:pt x="13308" y="19799"/>
                  <a:pt x="12535" y="22091"/>
                  <a:pt x="12494" y="23746"/>
                </a:cubicBezTo>
                <a:cubicBezTo>
                  <a:pt x="12480" y="24452"/>
                  <a:pt x="12426" y="25103"/>
                  <a:pt x="12386" y="25171"/>
                </a:cubicBezTo>
                <a:cubicBezTo>
                  <a:pt x="12331" y="25252"/>
                  <a:pt x="12250" y="26486"/>
                  <a:pt x="12196" y="27924"/>
                </a:cubicBezTo>
                <a:cubicBezTo>
                  <a:pt x="12141" y="29348"/>
                  <a:pt x="12074" y="30569"/>
                  <a:pt x="12033" y="30637"/>
                </a:cubicBezTo>
                <a:cubicBezTo>
                  <a:pt x="11802" y="31003"/>
                  <a:pt x="11599" y="37392"/>
                  <a:pt x="11612" y="43347"/>
                </a:cubicBezTo>
                <a:cubicBezTo>
                  <a:pt x="11626" y="47159"/>
                  <a:pt x="11545" y="51446"/>
                  <a:pt x="11450" y="52884"/>
                </a:cubicBezTo>
                <a:cubicBezTo>
                  <a:pt x="11246" y="56031"/>
                  <a:pt x="11246" y="56682"/>
                  <a:pt x="11409" y="59164"/>
                </a:cubicBezTo>
                <a:cubicBezTo>
                  <a:pt x="11477" y="60222"/>
                  <a:pt x="11517" y="61321"/>
                  <a:pt x="11504" y="61633"/>
                </a:cubicBezTo>
                <a:cubicBezTo>
                  <a:pt x="11490" y="62081"/>
                  <a:pt x="11490" y="66584"/>
                  <a:pt x="11504" y="76337"/>
                </a:cubicBezTo>
                <a:cubicBezTo>
                  <a:pt x="11504" y="78006"/>
                  <a:pt x="11436" y="78955"/>
                  <a:pt x="11300" y="79037"/>
                </a:cubicBezTo>
                <a:cubicBezTo>
                  <a:pt x="11097" y="79172"/>
                  <a:pt x="11110" y="79986"/>
                  <a:pt x="11341" y="80732"/>
                </a:cubicBezTo>
                <a:cubicBezTo>
                  <a:pt x="11490" y="81221"/>
                  <a:pt x="11490" y="81587"/>
                  <a:pt x="11327" y="82374"/>
                </a:cubicBezTo>
                <a:cubicBezTo>
                  <a:pt x="11178" y="83120"/>
                  <a:pt x="11165" y="83527"/>
                  <a:pt x="11287" y="83920"/>
                </a:cubicBezTo>
                <a:cubicBezTo>
                  <a:pt x="11490" y="84530"/>
                  <a:pt x="11531" y="86389"/>
                  <a:pt x="11382" y="87854"/>
                </a:cubicBezTo>
                <a:cubicBezTo>
                  <a:pt x="11287" y="88858"/>
                  <a:pt x="11260" y="90160"/>
                  <a:pt x="11314" y="91679"/>
                </a:cubicBezTo>
                <a:cubicBezTo>
                  <a:pt x="11327" y="92072"/>
                  <a:pt x="11287" y="92724"/>
                  <a:pt x="11233" y="93130"/>
                </a:cubicBezTo>
                <a:cubicBezTo>
                  <a:pt x="11165" y="93605"/>
                  <a:pt x="11205" y="94107"/>
                  <a:pt x="11327" y="94487"/>
                </a:cubicBezTo>
                <a:cubicBezTo>
                  <a:pt x="11463" y="94880"/>
                  <a:pt x="11545" y="96101"/>
                  <a:pt x="11572" y="98027"/>
                </a:cubicBezTo>
                <a:cubicBezTo>
                  <a:pt x="11585" y="99655"/>
                  <a:pt x="11639" y="102409"/>
                  <a:pt x="11694" y="104159"/>
                </a:cubicBezTo>
                <a:cubicBezTo>
                  <a:pt x="11829" y="108445"/>
                  <a:pt x="11775" y="126188"/>
                  <a:pt x="11626" y="129267"/>
                </a:cubicBezTo>
                <a:cubicBezTo>
                  <a:pt x="11558" y="130583"/>
                  <a:pt x="11585" y="134856"/>
                  <a:pt x="11694" y="143497"/>
                </a:cubicBezTo>
                <a:cubicBezTo>
                  <a:pt x="11762" y="148082"/>
                  <a:pt x="11829" y="155502"/>
                  <a:pt x="11856" y="159978"/>
                </a:cubicBezTo>
                <a:cubicBezTo>
                  <a:pt x="11911" y="168714"/>
                  <a:pt x="11938" y="168985"/>
                  <a:pt x="12792" y="169297"/>
                </a:cubicBezTo>
                <a:cubicBezTo>
                  <a:pt x="12865" y="169323"/>
                  <a:pt x="12935" y="169336"/>
                  <a:pt x="13000" y="169336"/>
                </a:cubicBezTo>
                <a:cubicBezTo>
                  <a:pt x="13614" y="169336"/>
                  <a:pt x="13877" y="168214"/>
                  <a:pt x="13620" y="166571"/>
                </a:cubicBezTo>
                <a:cubicBezTo>
                  <a:pt x="13430" y="165458"/>
                  <a:pt x="13376" y="164061"/>
                  <a:pt x="13389" y="161538"/>
                </a:cubicBezTo>
                <a:cubicBezTo>
                  <a:pt x="13416" y="159612"/>
                  <a:pt x="13376" y="151921"/>
                  <a:pt x="13321" y="144446"/>
                </a:cubicBezTo>
                <a:cubicBezTo>
                  <a:pt x="13145" y="120355"/>
                  <a:pt x="13104" y="108242"/>
                  <a:pt x="13213" y="107536"/>
                </a:cubicBezTo>
                <a:cubicBezTo>
                  <a:pt x="13362" y="106573"/>
                  <a:pt x="13091" y="95355"/>
                  <a:pt x="12887" y="93904"/>
                </a:cubicBezTo>
                <a:cubicBezTo>
                  <a:pt x="12765" y="93049"/>
                  <a:pt x="12779" y="92127"/>
                  <a:pt x="12901" y="90648"/>
                </a:cubicBezTo>
                <a:cubicBezTo>
                  <a:pt x="13023" y="89359"/>
                  <a:pt x="13077" y="85982"/>
                  <a:pt x="13050" y="81736"/>
                </a:cubicBezTo>
                <a:cubicBezTo>
                  <a:pt x="12996" y="72729"/>
                  <a:pt x="12996" y="72932"/>
                  <a:pt x="13145" y="65051"/>
                </a:cubicBezTo>
                <a:cubicBezTo>
                  <a:pt x="13227" y="61294"/>
                  <a:pt x="13281" y="57251"/>
                  <a:pt x="13267" y="56071"/>
                </a:cubicBezTo>
                <a:cubicBezTo>
                  <a:pt x="13159" y="45369"/>
                  <a:pt x="13213" y="31980"/>
                  <a:pt x="13349" y="30312"/>
                </a:cubicBezTo>
                <a:cubicBezTo>
                  <a:pt x="13498" y="28535"/>
                  <a:pt x="13661" y="27300"/>
                  <a:pt x="14149" y="23963"/>
                </a:cubicBezTo>
                <a:cubicBezTo>
                  <a:pt x="14624" y="20762"/>
                  <a:pt x="15451" y="19039"/>
                  <a:pt x="17350" y="17222"/>
                </a:cubicBezTo>
                <a:cubicBezTo>
                  <a:pt x="18856" y="15797"/>
                  <a:pt x="18978" y="15607"/>
                  <a:pt x="18476" y="15458"/>
                </a:cubicBezTo>
                <a:cubicBezTo>
                  <a:pt x="18377" y="15426"/>
                  <a:pt x="18265" y="15411"/>
                  <a:pt x="18142" y="15411"/>
                </a:cubicBezTo>
                <a:close/>
                <a:moveTo>
                  <a:pt x="12264" y="173438"/>
                </a:moveTo>
                <a:cubicBezTo>
                  <a:pt x="12417" y="173438"/>
                  <a:pt x="12575" y="173441"/>
                  <a:pt x="12738" y="173448"/>
                </a:cubicBezTo>
                <a:cubicBezTo>
                  <a:pt x="13851" y="173489"/>
                  <a:pt x="14352" y="173719"/>
                  <a:pt x="13796" y="173936"/>
                </a:cubicBezTo>
                <a:cubicBezTo>
                  <a:pt x="13518" y="174048"/>
                  <a:pt x="12432" y="174127"/>
                  <a:pt x="11618" y="174127"/>
                </a:cubicBezTo>
                <a:cubicBezTo>
                  <a:pt x="11243" y="174127"/>
                  <a:pt x="10925" y="174111"/>
                  <a:pt x="10771" y="174072"/>
                </a:cubicBezTo>
                <a:cubicBezTo>
                  <a:pt x="9643" y="173812"/>
                  <a:pt x="10634" y="173438"/>
                  <a:pt x="12264" y="173438"/>
                </a:cubicBezTo>
                <a:close/>
                <a:moveTo>
                  <a:pt x="15681" y="173664"/>
                </a:moveTo>
                <a:cubicBezTo>
                  <a:pt x="16578" y="173664"/>
                  <a:pt x="17839" y="174393"/>
                  <a:pt x="17839" y="175293"/>
                </a:cubicBezTo>
                <a:cubicBezTo>
                  <a:pt x="17839" y="175944"/>
                  <a:pt x="17554" y="176080"/>
                  <a:pt x="15329" y="176609"/>
                </a:cubicBezTo>
                <a:lnTo>
                  <a:pt x="15329" y="176582"/>
                </a:lnTo>
                <a:cubicBezTo>
                  <a:pt x="13916" y="176903"/>
                  <a:pt x="12550" y="177057"/>
                  <a:pt x="11380" y="177057"/>
                </a:cubicBezTo>
                <a:cubicBezTo>
                  <a:pt x="9584" y="177057"/>
                  <a:pt x="8251" y="176693"/>
                  <a:pt x="7923" y="176012"/>
                </a:cubicBezTo>
                <a:cubicBezTo>
                  <a:pt x="7756" y="175655"/>
                  <a:pt x="7527" y="175483"/>
                  <a:pt x="7293" y="175483"/>
                </a:cubicBezTo>
                <a:cubicBezTo>
                  <a:pt x="6994" y="175483"/>
                  <a:pt x="6689" y="175764"/>
                  <a:pt x="6498" y="176297"/>
                </a:cubicBezTo>
                <a:cubicBezTo>
                  <a:pt x="6428" y="176491"/>
                  <a:pt x="6311" y="176575"/>
                  <a:pt x="6180" y="176575"/>
                </a:cubicBezTo>
                <a:cubicBezTo>
                  <a:pt x="5854" y="176575"/>
                  <a:pt x="5440" y="176057"/>
                  <a:pt x="5440" y="175429"/>
                </a:cubicBezTo>
                <a:cubicBezTo>
                  <a:pt x="5440" y="174750"/>
                  <a:pt x="5549" y="174655"/>
                  <a:pt x="6756" y="174208"/>
                </a:cubicBezTo>
                <a:cubicBezTo>
                  <a:pt x="7356" y="173984"/>
                  <a:pt x="7802" y="173872"/>
                  <a:pt x="8124" y="173872"/>
                </a:cubicBezTo>
                <a:cubicBezTo>
                  <a:pt x="8464" y="173872"/>
                  <a:pt x="8666" y="173997"/>
                  <a:pt x="8764" y="174248"/>
                </a:cubicBezTo>
                <a:cubicBezTo>
                  <a:pt x="9023" y="174930"/>
                  <a:pt x="10491" y="175273"/>
                  <a:pt x="11917" y="175273"/>
                </a:cubicBezTo>
                <a:cubicBezTo>
                  <a:pt x="13329" y="175273"/>
                  <a:pt x="14699" y="174937"/>
                  <a:pt x="14814" y="174262"/>
                </a:cubicBezTo>
                <a:cubicBezTo>
                  <a:pt x="14885" y="173841"/>
                  <a:pt x="15239" y="173664"/>
                  <a:pt x="15681" y="173664"/>
                </a:cubicBezTo>
                <a:close/>
                <a:moveTo>
                  <a:pt x="12103" y="179799"/>
                </a:moveTo>
                <a:cubicBezTo>
                  <a:pt x="12254" y="179799"/>
                  <a:pt x="12415" y="179929"/>
                  <a:pt x="12575" y="180230"/>
                </a:cubicBezTo>
                <a:cubicBezTo>
                  <a:pt x="12752" y="180556"/>
                  <a:pt x="12806" y="183228"/>
                  <a:pt x="12643" y="183649"/>
                </a:cubicBezTo>
                <a:cubicBezTo>
                  <a:pt x="12580" y="183828"/>
                  <a:pt x="12418" y="183911"/>
                  <a:pt x="12240" y="183911"/>
                </a:cubicBezTo>
                <a:cubicBezTo>
                  <a:pt x="11999" y="183911"/>
                  <a:pt x="11727" y="183759"/>
                  <a:pt x="11626" y="183486"/>
                </a:cubicBezTo>
                <a:cubicBezTo>
                  <a:pt x="11048" y="181971"/>
                  <a:pt x="11486" y="179799"/>
                  <a:pt x="12103" y="179799"/>
                </a:cubicBezTo>
                <a:close/>
                <a:moveTo>
                  <a:pt x="80031" y="1499"/>
                </a:moveTo>
                <a:cubicBezTo>
                  <a:pt x="82597" y="1499"/>
                  <a:pt x="83277" y="1740"/>
                  <a:pt x="83017" y="2395"/>
                </a:cubicBezTo>
                <a:cubicBezTo>
                  <a:pt x="82841" y="2870"/>
                  <a:pt x="83194" y="3847"/>
                  <a:pt x="84157" y="5556"/>
                </a:cubicBezTo>
                <a:cubicBezTo>
                  <a:pt x="84916" y="6899"/>
                  <a:pt x="85147" y="7550"/>
                  <a:pt x="85391" y="9205"/>
                </a:cubicBezTo>
                <a:cubicBezTo>
                  <a:pt x="85500" y="9937"/>
                  <a:pt x="85690" y="10941"/>
                  <a:pt x="85812" y="11429"/>
                </a:cubicBezTo>
                <a:cubicBezTo>
                  <a:pt x="85934" y="11904"/>
                  <a:pt x="86110" y="12623"/>
                  <a:pt x="86205" y="13016"/>
                </a:cubicBezTo>
                <a:cubicBezTo>
                  <a:pt x="86381" y="13776"/>
                  <a:pt x="86286" y="42032"/>
                  <a:pt x="86069" y="55691"/>
                </a:cubicBezTo>
                <a:cubicBezTo>
                  <a:pt x="85920" y="64970"/>
                  <a:pt x="85920" y="101595"/>
                  <a:pt x="86069" y="114427"/>
                </a:cubicBezTo>
                <a:cubicBezTo>
                  <a:pt x="86137" y="119813"/>
                  <a:pt x="86219" y="129647"/>
                  <a:pt x="86259" y="136294"/>
                </a:cubicBezTo>
                <a:cubicBezTo>
                  <a:pt x="86476" y="168985"/>
                  <a:pt x="86544" y="175876"/>
                  <a:pt x="86598" y="175971"/>
                </a:cubicBezTo>
                <a:cubicBezTo>
                  <a:pt x="86693" y="176120"/>
                  <a:pt x="86327" y="179946"/>
                  <a:pt x="86178" y="180325"/>
                </a:cubicBezTo>
                <a:cubicBezTo>
                  <a:pt x="86035" y="180711"/>
                  <a:pt x="85827" y="180874"/>
                  <a:pt x="85620" y="180874"/>
                </a:cubicBezTo>
                <a:cubicBezTo>
                  <a:pt x="85181" y="180874"/>
                  <a:pt x="84749" y="180136"/>
                  <a:pt x="84971" y="179240"/>
                </a:cubicBezTo>
                <a:cubicBezTo>
                  <a:pt x="85459" y="177287"/>
                  <a:pt x="85405" y="157835"/>
                  <a:pt x="84835" y="128820"/>
                </a:cubicBezTo>
                <a:cubicBezTo>
                  <a:pt x="84360" y="104891"/>
                  <a:pt x="84265" y="76147"/>
                  <a:pt x="84577" y="48312"/>
                </a:cubicBezTo>
                <a:cubicBezTo>
                  <a:pt x="84672" y="39780"/>
                  <a:pt x="84821" y="30583"/>
                  <a:pt x="84916" y="27883"/>
                </a:cubicBezTo>
                <a:cubicBezTo>
                  <a:pt x="85283" y="16530"/>
                  <a:pt x="84686" y="9178"/>
                  <a:pt x="83126" y="5868"/>
                </a:cubicBezTo>
                <a:cubicBezTo>
                  <a:pt x="82732" y="5027"/>
                  <a:pt x="82366" y="4091"/>
                  <a:pt x="82312" y="3779"/>
                </a:cubicBezTo>
                <a:cubicBezTo>
                  <a:pt x="82149" y="2870"/>
                  <a:pt x="81986" y="2816"/>
                  <a:pt x="79355" y="2734"/>
                </a:cubicBezTo>
                <a:cubicBezTo>
                  <a:pt x="78812" y="2719"/>
                  <a:pt x="78363" y="2709"/>
                  <a:pt x="77994" y="2709"/>
                </a:cubicBezTo>
                <a:cubicBezTo>
                  <a:pt x="76353" y="2709"/>
                  <a:pt x="76273" y="2914"/>
                  <a:pt x="76384" y="3833"/>
                </a:cubicBezTo>
                <a:cubicBezTo>
                  <a:pt x="76497" y="4786"/>
                  <a:pt x="76913" y="5405"/>
                  <a:pt x="77306" y="5405"/>
                </a:cubicBezTo>
                <a:cubicBezTo>
                  <a:pt x="77478" y="5405"/>
                  <a:pt x="77645" y="5287"/>
                  <a:pt x="77781" y="5027"/>
                </a:cubicBezTo>
                <a:cubicBezTo>
                  <a:pt x="77876" y="4837"/>
                  <a:pt x="77985" y="4633"/>
                  <a:pt x="78026" y="4606"/>
                </a:cubicBezTo>
                <a:cubicBezTo>
                  <a:pt x="78027" y="4604"/>
                  <a:pt x="78030" y="4603"/>
                  <a:pt x="78034" y="4603"/>
                </a:cubicBezTo>
                <a:cubicBezTo>
                  <a:pt x="78094" y="4603"/>
                  <a:pt x="78428" y="4902"/>
                  <a:pt x="78785" y="5298"/>
                </a:cubicBezTo>
                <a:cubicBezTo>
                  <a:pt x="79190" y="5735"/>
                  <a:pt x="79464" y="5956"/>
                  <a:pt x="79641" y="5956"/>
                </a:cubicBezTo>
                <a:cubicBezTo>
                  <a:pt x="79836" y="5956"/>
                  <a:pt x="79911" y="5684"/>
                  <a:pt x="79911" y="5135"/>
                </a:cubicBezTo>
                <a:cubicBezTo>
                  <a:pt x="79911" y="4403"/>
                  <a:pt x="79938" y="4348"/>
                  <a:pt x="80332" y="4308"/>
                </a:cubicBezTo>
                <a:cubicBezTo>
                  <a:pt x="80382" y="4301"/>
                  <a:pt x="80431" y="4298"/>
                  <a:pt x="80479" y="4298"/>
                </a:cubicBezTo>
                <a:cubicBezTo>
                  <a:pt x="81246" y="4298"/>
                  <a:pt x="81597" y="5103"/>
                  <a:pt x="81227" y="6112"/>
                </a:cubicBezTo>
                <a:cubicBezTo>
                  <a:pt x="81064" y="6573"/>
                  <a:pt x="81105" y="6736"/>
                  <a:pt x="81607" y="7794"/>
                </a:cubicBezTo>
                <a:cubicBezTo>
                  <a:pt x="82339" y="9286"/>
                  <a:pt x="82475" y="9734"/>
                  <a:pt x="82841" y="11836"/>
                </a:cubicBezTo>
                <a:cubicBezTo>
                  <a:pt x="83017" y="12799"/>
                  <a:pt x="83262" y="14183"/>
                  <a:pt x="83397" y="14929"/>
                </a:cubicBezTo>
                <a:cubicBezTo>
                  <a:pt x="83682" y="16475"/>
                  <a:pt x="83763" y="27504"/>
                  <a:pt x="83492" y="29091"/>
                </a:cubicBezTo>
                <a:cubicBezTo>
                  <a:pt x="83058" y="31682"/>
                  <a:pt x="82977" y="122295"/>
                  <a:pt x="83397" y="123014"/>
                </a:cubicBezTo>
                <a:cubicBezTo>
                  <a:pt x="83424" y="123068"/>
                  <a:pt x="83492" y="126459"/>
                  <a:pt x="83546" y="130570"/>
                </a:cubicBezTo>
                <a:cubicBezTo>
                  <a:pt x="83601" y="134680"/>
                  <a:pt x="83682" y="140323"/>
                  <a:pt x="83723" y="143131"/>
                </a:cubicBezTo>
                <a:cubicBezTo>
                  <a:pt x="84197" y="174547"/>
                  <a:pt x="84130" y="179783"/>
                  <a:pt x="83221" y="181546"/>
                </a:cubicBezTo>
                <a:cubicBezTo>
                  <a:pt x="82985" y="182003"/>
                  <a:pt x="82645" y="182238"/>
                  <a:pt x="82351" y="182238"/>
                </a:cubicBezTo>
                <a:cubicBezTo>
                  <a:pt x="82087" y="182238"/>
                  <a:pt x="81860" y="182047"/>
                  <a:pt x="81783" y="181655"/>
                </a:cubicBezTo>
                <a:cubicBezTo>
                  <a:pt x="81690" y="181184"/>
                  <a:pt x="81521" y="180957"/>
                  <a:pt x="81344" y="180957"/>
                </a:cubicBezTo>
                <a:cubicBezTo>
                  <a:pt x="81133" y="180957"/>
                  <a:pt x="80911" y="181280"/>
                  <a:pt x="80793" y="181899"/>
                </a:cubicBezTo>
                <a:cubicBezTo>
                  <a:pt x="80662" y="182630"/>
                  <a:pt x="80405" y="183003"/>
                  <a:pt x="80203" y="183003"/>
                </a:cubicBezTo>
                <a:cubicBezTo>
                  <a:pt x="80008" y="183003"/>
                  <a:pt x="79865" y="182653"/>
                  <a:pt x="79938" y="181940"/>
                </a:cubicBezTo>
                <a:cubicBezTo>
                  <a:pt x="80006" y="181261"/>
                  <a:pt x="79979" y="181071"/>
                  <a:pt x="79775" y="180990"/>
                </a:cubicBezTo>
                <a:cubicBezTo>
                  <a:pt x="79748" y="180979"/>
                  <a:pt x="79719" y="180974"/>
                  <a:pt x="79690" y="180974"/>
                </a:cubicBezTo>
                <a:cubicBezTo>
                  <a:pt x="79274" y="180974"/>
                  <a:pt x="78717" y="182013"/>
                  <a:pt x="78717" y="182862"/>
                </a:cubicBezTo>
                <a:cubicBezTo>
                  <a:pt x="78717" y="183052"/>
                  <a:pt x="78609" y="183554"/>
                  <a:pt x="78487" y="183988"/>
                </a:cubicBezTo>
                <a:lnTo>
                  <a:pt x="78487" y="184015"/>
                </a:lnTo>
                <a:cubicBezTo>
                  <a:pt x="78245" y="184830"/>
                  <a:pt x="78036" y="185223"/>
                  <a:pt x="77883" y="185223"/>
                </a:cubicBezTo>
                <a:cubicBezTo>
                  <a:pt x="77666" y="185223"/>
                  <a:pt x="77561" y="184437"/>
                  <a:pt x="77632" y="182943"/>
                </a:cubicBezTo>
                <a:cubicBezTo>
                  <a:pt x="77666" y="181960"/>
                  <a:pt x="77552" y="181480"/>
                  <a:pt x="77252" y="181480"/>
                </a:cubicBezTo>
                <a:cubicBezTo>
                  <a:pt x="77073" y="181480"/>
                  <a:pt x="76827" y="181653"/>
                  <a:pt x="76506" y="181994"/>
                </a:cubicBezTo>
                <a:cubicBezTo>
                  <a:pt x="76102" y="182433"/>
                  <a:pt x="75615" y="182654"/>
                  <a:pt x="75261" y="182654"/>
                </a:cubicBezTo>
                <a:cubicBezTo>
                  <a:pt x="74927" y="182654"/>
                  <a:pt x="74711" y="182457"/>
                  <a:pt x="74797" y="182062"/>
                </a:cubicBezTo>
                <a:cubicBezTo>
                  <a:pt x="75096" y="180637"/>
                  <a:pt x="75245" y="178399"/>
                  <a:pt x="75150" y="176609"/>
                </a:cubicBezTo>
                <a:cubicBezTo>
                  <a:pt x="75096" y="175523"/>
                  <a:pt x="75014" y="171915"/>
                  <a:pt x="74973" y="168592"/>
                </a:cubicBezTo>
                <a:cubicBezTo>
                  <a:pt x="74865" y="158513"/>
                  <a:pt x="74580" y="138641"/>
                  <a:pt x="74417" y="128372"/>
                </a:cubicBezTo>
                <a:cubicBezTo>
                  <a:pt x="74010" y="102192"/>
                  <a:pt x="73956" y="89142"/>
                  <a:pt x="74105" y="39346"/>
                </a:cubicBezTo>
                <a:lnTo>
                  <a:pt x="74187" y="12487"/>
                </a:lnTo>
                <a:lnTo>
                  <a:pt x="73671" y="10263"/>
                </a:lnTo>
                <a:cubicBezTo>
                  <a:pt x="73291" y="8676"/>
                  <a:pt x="72939" y="7618"/>
                  <a:pt x="72437" y="6600"/>
                </a:cubicBezTo>
                <a:cubicBezTo>
                  <a:pt x="71826" y="5366"/>
                  <a:pt x="71745" y="5081"/>
                  <a:pt x="71826" y="4498"/>
                </a:cubicBezTo>
                <a:cubicBezTo>
                  <a:pt x="71908" y="3887"/>
                  <a:pt x="71867" y="3738"/>
                  <a:pt x="71338" y="3073"/>
                </a:cubicBezTo>
                <a:cubicBezTo>
                  <a:pt x="70660" y="2205"/>
                  <a:pt x="70728" y="2083"/>
                  <a:pt x="71921" y="1961"/>
                </a:cubicBezTo>
                <a:cubicBezTo>
                  <a:pt x="72102" y="1943"/>
                  <a:pt x="72256" y="1934"/>
                  <a:pt x="72387" y="1934"/>
                </a:cubicBezTo>
                <a:cubicBezTo>
                  <a:pt x="73061" y="1934"/>
                  <a:pt x="73086" y="2194"/>
                  <a:pt x="72654" y="2978"/>
                </a:cubicBezTo>
                <a:cubicBezTo>
                  <a:pt x="72274" y="3670"/>
                  <a:pt x="72274" y="3684"/>
                  <a:pt x="72572" y="4186"/>
                </a:cubicBezTo>
                <a:cubicBezTo>
                  <a:pt x="75801" y="9747"/>
                  <a:pt x="76343" y="14359"/>
                  <a:pt x="75855" y="31953"/>
                </a:cubicBezTo>
                <a:cubicBezTo>
                  <a:pt x="75448" y="47037"/>
                  <a:pt x="75367" y="112365"/>
                  <a:pt x="75774" y="114889"/>
                </a:cubicBezTo>
                <a:cubicBezTo>
                  <a:pt x="75828" y="115282"/>
                  <a:pt x="75896" y="120654"/>
                  <a:pt x="76099" y="144826"/>
                </a:cubicBezTo>
                <a:cubicBezTo>
                  <a:pt x="76126" y="148543"/>
                  <a:pt x="76194" y="155366"/>
                  <a:pt x="76249" y="160005"/>
                </a:cubicBezTo>
                <a:cubicBezTo>
                  <a:pt x="76303" y="164631"/>
                  <a:pt x="76357" y="169039"/>
                  <a:pt x="76357" y="169786"/>
                </a:cubicBezTo>
                <a:cubicBezTo>
                  <a:pt x="76371" y="173611"/>
                  <a:pt x="76655" y="180163"/>
                  <a:pt x="76818" y="180366"/>
                </a:cubicBezTo>
                <a:cubicBezTo>
                  <a:pt x="77026" y="180614"/>
                  <a:pt x="77205" y="180741"/>
                  <a:pt x="77356" y="180741"/>
                </a:cubicBezTo>
                <a:cubicBezTo>
                  <a:pt x="77865" y="180741"/>
                  <a:pt x="78058" y="179307"/>
                  <a:pt x="77985" y="176283"/>
                </a:cubicBezTo>
                <a:cubicBezTo>
                  <a:pt x="77944" y="174493"/>
                  <a:pt x="77836" y="169826"/>
                  <a:pt x="77754" y="165879"/>
                </a:cubicBezTo>
                <a:cubicBezTo>
                  <a:pt x="77659" y="161945"/>
                  <a:pt x="77551" y="154973"/>
                  <a:pt x="77510" y="150388"/>
                </a:cubicBezTo>
                <a:cubicBezTo>
                  <a:pt x="77469" y="145803"/>
                  <a:pt x="77402" y="141937"/>
                  <a:pt x="77374" y="141801"/>
                </a:cubicBezTo>
                <a:cubicBezTo>
                  <a:pt x="77307" y="141571"/>
                  <a:pt x="77035" y="126283"/>
                  <a:pt x="77049" y="123760"/>
                </a:cubicBezTo>
                <a:cubicBezTo>
                  <a:pt x="77062" y="123055"/>
                  <a:pt x="77008" y="119704"/>
                  <a:pt x="76940" y="116286"/>
                </a:cubicBezTo>
                <a:cubicBezTo>
                  <a:pt x="76547" y="96155"/>
                  <a:pt x="76520" y="79850"/>
                  <a:pt x="76818" y="53738"/>
                </a:cubicBezTo>
                <a:cubicBezTo>
                  <a:pt x="76900" y="46006"/>
                  <a:pt x="77008" y="35805"/>
                  <a:pt x="77049" y="31085"/>
                </a:cubicBezTo>
                <a:cubicBezTo>
                  <a:pt x="77103" y="26364"/>
                  <a:pt x="77198" y="21291"/>
                  <a:pt x="77279" y="19799"/>
                </a:cubicBezTo>
                <a:cubicBezTo>
                  <a:pt x="77429" y="17181"/>
                  <a:pt x="77402" y="16720"/>
                  <a:pt x="76981" y="13993"/>
                </a:cubicBezTo>
                <a:cubicBezTo>
                  <a:pt x="76886" y="13423"/>
                  <a:pt x="76818" y="12596"/>
                  <a:pt x="76805" y="12135"/>
                </a:cubicBezTo>
                <a:cubicBezTo>
                  <a:pt x="76805" y="11172"/>
                  <a:pt x="76411" y="9340"/>
                  <a:pt x="76099" y="8852"/>
                </a:cubicBezTo>
                <a:cubicBezTo>
                  <a:pt x="75814" y="8404"/>
                  <a:pt x="74906" y="5786"/>
                  <a:pt x="74906" y="5420"/>
                </a:cubicBezTo>
                <a:cubicBezTo>
                  <a:pt x="74906" y="5271"/>
                  <a:pt x="74702" y="4755"/>
                  <a:pt x="74444" y="4281"/>
                </a:cubicBezTo>
                <a:lnTo>
                  <a:pt x="73997" y="3426"/>
                </a:lnTo>
                <a:lnTo>
                  <a:pt x="74363" y="2612"/>
                </a:lnTo>
                <a:cubicBezTo>
                  <a:pt x="74797" y="1608"/>
                  <a:pt x="74729" y="1635"/>
                  <a:pt x="78243" y="1527"/>
                </a:cubicBezTo>
                <a:cubicBezTo>
                  <a:pt x="78921" y="1509"/>
                  <a:pt x="79514" y="1499"/>
                  <a:pt x="80031" y="1499"/>
                </a:cubicBezTo>
                <a:close/>
                <a:moveTo>
                  <a:pt x="15200" y="184749"/>
                </a:moveTo>
                <a:cubicBezTo>
                  <a:pt x="15687" y="184749"/>
                  <a:pt x="16089" y="185227"/>
                  <a:pt x="16089" y="185873"/>
                </a:cubicBezTo>
                <a:cubicBezTo>
                  <a:pt x="16089" y="186430"/>
                  <a:pt x="15894" y="186702"/>
                  <a:pt x="15497" y="186702"/>
                </a:cubicBezTo>
                <a:cubicBezTo>
                  <a:pt x="15381" y="186702"/>
                  <a:pt x="15249" y="186679"/>
                  <a:pt x="15098" y="186633"/>
                </a:cubicBezTo>
                <a:cubicBezTo>
                  <a:pt x="14519" y="186452"/>
                  <a:pt x="14068" y="186368"/>
                  <a:pt x="13543" y="186368"/>
                </a:cubicBezTo>
                <a:cubicBezTo>
                  <a:pt x="13123" y="186368"/>
                  <a:pt x="12654" y="186422"/>
                  <a:pt x="12033" y="186525"/>
                </a:cubicBezTo>
                <a:cubicBezTo>
                  <a:pt x="11381" y="186632"/>
                  <a:pt x="10789" y="186683"/>
                  <a:pt x="10271" y="186683"/>
                </a:cubicBezTo>
                <a:cubicBezTo>
                  <a:pt x="8624" y="186683"/>
                  <a:pt x="7731" y="186164"/>
                  <a:pt x="8072" y="185277"/>
                </a:cubicBezTo>
                <a:cubicBezTo>
                  <a:pt x="8194" y="184951"/>
                  <a:pt x="7828" y="184992"/>
                  <a:pt x="11477" y="184937"/>
                </a:cubicBezTo>
                <a:cubicBezTo>
                  <a:pt x="13172" y="184910"/>
                  <a:pt x="14759" y="184843"/>
                  <a:pt x="15004" y="184775"/>
                </a:cubicBezTo>
                <a:cubicBezTo>
                  <a:pt x="15070" y="184757"/>
                  <a:pt x="15136" y="184749"/>
                  <a:pt x="15200" y="184749"/>
                </a:cubicBezTo>
                <a:close/>
                <a:moveTo>
                  <a:pt x="86161" y="180965"/>
                </a:moveTo>
                <a:cubicBezTo>
                  <a:pt x="86178" y="180965"/>
                  <a:pt x="86193" y="180969"/>
                  <a:pt x="86205" y="180977"/>
                </a:cubicBezTo>
                <a:cubicBezTo>
                  <a:pt x="86761" y="181316"/>
                  <a:pt x="85581" y="184883"/>
                  <a:pt x="84699" y="185561"/>
                </a:cubicBezTo>
                <a:cubicBezTo>
                  <a:pt x="83750" y="186280"/>
                  <a:pt x="82136" y="186972"/>
                  <a:pt x="80793" y="187257"/>
                </a:cubicBezTo>
                <a:cubicBezTo>
                  <a:pt x="79785" y="187468"/>
                  <a:pt x="78983" y="187573"/>
                  <a:pt x="78385" y="187573"/>
                </a:cubicBezTo>
                <a:cubicBezTo>
                  <a:pt x="76979" y="187573"/>
                  <a:pt x="76704" y="186990"/>
                  <a:pt x="77551" y="185819"/>
                </a:cubicBezTo>
                <a:cubicBezTo>
                  <a:pt x="77554" y="185816"/>
                  <a:pt x="77559" y="185815"/>
                  <a:pt x="77565" y="185815"/>
                </a:cubicBezTo>
                <a:cubicBezTo>
                  <a:pt x="77615" y="185815"/>
                  <a:pt x="77761" y="185904"/>
                  <a:pt x="77917" y="186036"/>
                </a:cubicBezTo>
                <a:cubicBezTo>
                  <a:pt x="78059" y="186166"/>
                  <a:pt x="78140" y="186233"/>
                  <a:pt x="78230" y="186233"/>
                </a:cubicBezTo>
                <a:cubicBezTo>
                  <a:pt x="78328" y="186233"/>
                  <a:pt x="78437" y="186152"/>
                  <a:pt x="78649" y="185982"/>
                </a:cubicBezTo>
                <a:cubicBezTo>
                  <a:pt x="78961" y="185738"/>
                  <a:pt x="79301" y="185643"/>
                  <a:pt x="79938" y="185643"/>
                </a:cubicBezTo>
                <a:cubicBezTo>
                  <a:pt x="80861" y="185643"/>
                  <a:pt x="81200" y="185507"/>
                  <a:pt x="82855" y="184449"/>
                </a:cubicBezTo>
                <a:cubicBezTo>
                  <a:pt x="83655" y="183934"/>
                  <a:pt x="84116" y="183500"/>
                  <a:pt x="84604" y="182754"/>
                </a:cubicBezTo>
                <a:cubicBezTo>
                  <a:pt x="85361" y="181619"/>
                  <a:pt x="85941" y="180965"/>
                  <a:pt x="86161" y="180965"/>
                </a:cubicBezTo>
                <a:close/>
                <a:moveTo>
                  <a:pt x="56362" y="1577"/>
                </a:moveTo>
                <a:cubicBezTo>
                  <a:pt x="58953" y="1577"/>
                  <a:pt x="61870" y="1901"/>
                  <a:pt x="61870" y="2449"/>
                </a:cubicBezTo>
                <a:cubicBezTo>
                  <a:pt x="61870" y="2808"/>
                  <a:pt x="61382" y="2932"/>
                  <a:pt x="59429" y="2932"/>
                </a:cubicBezTo>
                <a:cubicBezTo>
                  <a:pt x="58945" y="2932"/>
                  <a:pt x="58371" y="2924"/>
                  <a:pt x="57692" y="2911"/>
                </a:cubicBezTo>
                <a:cubicBezTo>
                  <a:pt x="57215" y="2899"/>
                  <a:pt x="56783" y="2894"/>
                  <a:pt x="56396" y="2894"/>
                </a:cubicBezTo>
                <a:cubicBezTo>
                  <a:pt x="53489" y="2894"/>
                  <a:pt x="53081" y="3216"/>
                  <a:pt x="54816" y="3982"/>
                </a:cubicBezTo>
                <a:cubicBezTo>
                  <a:pt x="55467" y="4267"/>
                  <a:pt x="55508" y="4321"/>
                  <a:pt x="55508" y="4932"/>
                </a:cubicBezTo>
                <a:cubicBezTo>
                  <a:pt x="55508" y="5719"/>
                  <a:pt x="55739" y="6180"/>
                  <a:pt x="56146" y="6180"/>
                </a:cubicBezTo>
                <a:cubicBezTo>
                  <a:pt x="56417" y="6180"/>
                  <a:pt x="56458" y="6071"/>
                  <a:pt x="56458" y="5379"/>
                </a:cubicBezTo>
                <a:cubicBezTo>
                  <a:pt x="56458" y="4844"/>
                  <a:pt x="56568" y="4579"/>
                  <a:pt x="56771" y="4579"/>
                </a:cubicBezTo>
                <a:cubicBezTo>
                  <a:pt x="56995" y="4579"/>
                  <a:pt x="57333" y="4902"/>
                  <a:pt x="57760" y="5542"/>
                </a:cubicBezTo>
                <a:cubicBezTo>
                  <a:pt x="58248" y="6275"/>
                  <a:pt x="58424" y="6424"/>
                  <a:pt x="58818" y="6424"/>
                </a:cubicBezTo>
                <a:cubicBezTo>
                  <a:pt x="59713" y="6451"/>
                  <a:pt x="60378" y="7835"/>
                  <a:pt x="61042" y="11036"/>
                </a:cubicBezTo>
                <a:cubicBezTo>
                  <a:pt x="61829" y="14943"/>
                  <a:pt x="62046" y="19053"/>
                  <a:pt x="61938" y="28670"/>
                </a:cubicBezTo>
                <a:cubicBezTo>
                  <a:pt x="61734" y="46305"/>
                  <a:pt x="61626" y="94677"/>
                  <a:pt x="61775" y="97905"/>
                </a:cubicBezTo>
                <a:cubicBezTo>
                  <a:pt x="61802" y="98651"/>
                  <a:pt x="61883" y="104552"/>
                  <a:pt x="61938" y="111023"/>
                </a:cubicBezTo>
                <a:cubicBezTo>
                  <a:pt x="61992" y="117493"/>
                  <a:pt x="62073" y="124465"/>
                  <a:pt x="62114" y="126514"/>
                </a:cubicBezTo>
                <a:cubicBezTo>
                  <a:pt x="62372" y="140133"/>
                  <a:pt x="62765" y="174506"/>
                  <a:pt x="62711" y="180488"/>
                </a:cubicBezTo>
                <a:cubicBezTo>
                  <a:pt x="62689" y="183634"/>
                  <a:pt x="62525" y="184881"/>
                  <a:pt x="62030" y="184881"/>
                </a:cubicBezTo>
                <a:cubicBezTo>
                  <a:pt x="61897" y="184881"/>
                  <a:pt x="61741" y="184792"/>
                  <a:pt x="61558" y="184625"/>
                </a:cubicBezTo>
                <a:cubicBezTo>
                  <a:pt x="61428" y="184504"/>
                  <a:pt x="61302" y="184445"/>
                  <a:pt x="61185" y="184445"/>
                </a:cubicBezTo>
                <a:cubicBezTo>
                  <a:pt x="60934" y="184445"/>
                  <a:pt x="60720" y="184714"/>
                  <a:pt x="60581" y="185222"/>
                </a:cubicBezTo>
                <a:cubicBezTo>
                  <a:pt x="60303" y="186327"/>
                  <a:pt x="59820" y="187002"/>
                  <a:pt x="59494" y="187002"/>
                </a:cubicBezTo>
                <a:cubicBezTo>
                  <a:pt x="59297" y="187002"/>
                  <a:pt x="59157" y="186753"/>
                  <a:pt x="59157" y="186199"/>
                </a:cubicBezTo>
                <a:cubicBezTo>
                  <a:pt x="59157" y="185728"/>
                  <a:pt x="59049" y="185503"/>
                  <a:pt x="58895" y="185503"/>
                </a:cubicBezTo>
                <a:cubicBezTo>
                  <a:pt x="58699" y="185503"/>
                  <a:pt x="58428" y="185868"/>
                  <a:pt x="58207" y="186552"/>
                </a:cubicBezTo>
                <a:cubicBezTo>
                  <a:pt x="57993" y="187215"/>
                  <a:pt x="57695" y="187551"/>
                  <a:pt x="57477" y="187551"/>
                </a:cubicBezTo>
                <a:cubicBezTo>
                  <a:pt x="57266" y="187551"/>
                  <a:pt x="57131" y="187238"/>
                  <a:pt x="57217" y="186606"/>
                </a:cubicBezTo>
                <a:cubicBezTo>
                  <a:pt x="57289" y="186070"/>
                  <a:pt x="57239" y="185818"/>
                  <a:pt x="57113" y="185818"/>
                </a:cubicBezTo>
                <a:cubicBezTo>
                  <a:pt x="56929" y="185818"/>
                  <a:pt x="56583" y="186352"/>
                  <a:pt x="56213" y="187325"/>
                </a:cubicBezTo>
                <a:cubicBezTo>
                  <a:pt x="55277" y="189753"/>
                  <a:pt x="55454" y="190255"/>
                  <a:pt x="57217" y="190255"/>
                </a:cubicBezTo>
                <a:cubicBezTo>
                  <a:pt x="59116" y="190255"/>
                  <a:pt x="61219" y="189170"/>
                  <a:pt x="62019" y="187786"/>
                </a:cubicBezTo>
                <a:cubicBezTo>
                  <a:pt x="62331" y="187244"/>
                  <a:pt x="62765" y="186592"/>
                  <a:pt x="63009" y="186321"/>
                </a:cubicBezTo>
                <a:cubicBezTo>
                  <a:pt x="63959" y="185195"/>
                  <a:pt x="63986" y="184856"/>
                  <a:pt x="64000" y="176826"/>
                </a:cubicBezTo>
                <a:cubicBezTo>
                  <a:pt x="64013" y="167574"/>
                  <a:pt x="63728" y="138329"/>
                  <a:pt x="63538" y="129851"/>
                </a:cubicBezTo>
                <a:cubicBezTo>
                  <a:pt x="63118" y="111036"/>
                  <a:pt x="62996" y="78955"/>
                  <a:pt x="63199" y="42506"/>
                </a:cubicBezTo>
                <a:cubicBezTo>
                  <a:pt x="63376" y="14156"/>
                  <a:pt x="63362" y="13627"/>
                  <a:pt x="63131" y="11741"/>
                </a:cubicBezTo>
                <a:cubicBezTo>
                  <a:pt x="62819" y="9327"/>
                  <a:pt x="61992" y="6858"/>
                  <a:pt x="61029" y="5488"/>
                </a:cubicBezTo>
                <a:cubicBezTo>
                  <a:pt x="60503" y="4744"/>
                  <a:pt x="60714" y="4325"/>
                  <a:pt x="61179" y="4325"/>
                </a:cubicBezTo>
                <a:cubicBezTo>
                  <a:pt x="61554" y="4325"/>
                  <a:pt x="62094" y="4597"/>
                  <a:pt x="62548" y="5189"/>
                </a:cubicBezTo>
                <a:cubicBezTo>
                  <a:pt x="64366" y="7563"/>
                  <a:pt x="65071" y="9978"/>
                  <a:pt x="65125" y="13966"/>
                </a:cubicBezTo>
                <a:cubicBezTo>
                  <a:pt x="65153" y="15417"/>
                  <a:pt x="65247" y="17344"/>
                  <a:pt x="65356" y="18266"/>
                </a:cubicBezTo>
                <a:cubicBezTo>
                  <a:pt x="65505" y="19487"/>
                  <a:pt x="65532" y="22471"/>
                  <a:pt x="65451" y="29633"/>
                </a:cubicBezTo>
                <a:cubicBezTo>
                  <a:pt x="65410" y="34964"/>
                  <a:pt x="65315" y="44799"/>
                  <a:pt x="65261" y="51486"/>
                </a:cubicBezTo>
                <a:cubicBezTo>
                  <a:pt x="65220" y="58174"/>
                  <a:pt x="65153" y="63681"/>
                  <a:pt x="65125" y="63735"/>
                </a:cubicBezTo>
                <a:cubicBezTo>
                  <a:pt x="64922" y="64061"/>
                  <a:pt x="65030" y="102612"/>
                  <a:pt x="65275" y="118958"/>
                </a:cubicBezTo>
                <a:cubicBezTo>
                  <a:pt x="65329" y="121766"/>
                  <a:pt x="65410" y="129091"/>
                  <a:pt x="65465" y="135263"/>
                </a:cubicBezTo>
                <a:cubicBezTo>
                  <a:pt x="65519" y="141421"/>
                  <a:pt x="65587" y="146508"/>
                  <a:pt x="65614" y="146562"/>
                </a:cubicBezTo>
                <a:cubicBezTo>
                  <a:pt x="65641" y="146617"/>
                  <a:pt x="65682" y="149506"/>
                  <a:pt x="65695" y="152992"/>
                </a:cubicBezTo>
                <a:cubicBezTo>
                  <a:pt x="65749" y="171169"/>
                  <a:pt x="65980" y="180461"/>
                  <a:pt x="66400" y="180624"/>
                </a:cubicBezTo>
                <a:cubicBezTo>
                  <a:pt x="66515" y="180668"/>
                  <a:pt x="66616" y="180694"/>
                  <a:pt x="66703" y="180694"/>
                </a:cubicBezTo>
                <a:cubicBezTo>
                  <a:pt x="67237" y="180694"/>
                  <a:pt x="67294" y="179723"/>
                  <a:pt x="67201" y="175890"/>
                </a:cubicBezTo>
                <a:cubicBezTo>
                  <a:pt x="67065" y="169650"/>
                  <a:pt x="66821" y="154254"/>
                  <a:pt x="66699" y="144311"/>
                </a:cubicBezTo>
                <a:cubicBezTo>
                  <a:pt x="66645" y="139468"/>
                  <a:pt x="66577" y="134205"/>
                  <a:pt x="66550" y="132631"/>
                </a:cubicBezTo>
                <a:cubicBezTo>
                  <a:pt x="66373" y="121671"/>
                  <a:pt x="66306" y="116204"/>
                  <a:pt x="66224" y="105135"/>
                </a:cubicBezTo>
                <a:cubicBezTo>
                  <a:pt x="66129" y="91272"/>
                  <a:pt x="66129" y="73733"/>
                  <a:pt x="66238" y="65390"/>
                </a:cubicBezTo>
                <a:cubicBezTo>
                  <a:pt x="66278" y="62420"/>
                  <a:pt x="66346" y="55583"/>
                  <a:pt x="66387" y="50211"/>
                </a:cubicBezTo>
                <a:cubicBezTo>
                  <a:pt x="66441" y="44840"/>
                  <a:pt x="66550" y="36538"/>
                  <a:pt x="66645" y="31777"/>
                </a:cubicBezTo>
                <a:cubicBezTo>
                  <a:pt x="66943" y="16475"/>
                  <a:pt x="66970" y="18537"/>
                  <a:pt x="66319" y="10520"/>
                </a:cubicBezTo>
                <a:cubicBezTo>
                  <a:pt x="66183" y="8906"/>
                  <a:pt x="66102" y="8513"/>
                  <a:pt x="65668" y="7699"/>
                </a:cubicBezTo>
                <a:cubicBezTo>
                  <a:pt x="65397" y="7170"/>
                  <a:pt x="64935" y="6248"/>
                  <a:pt x="64624" y="5637"/>
                </a:cubicBezTo>
                <a:cubicBezTo>
                  <a:pt x="64325" y="5040"/>
                  <a:pt x="63905" y="4321"/>
                  <a:pt x="63688" y="4036"/>
                </a:cubicBezTo>
                <a:cubicBezTo>
                  <a:pt x="63199" y="3412"/>
                  <a:pt x="63186" y="2707"/>
                  <a:pt x="63633" y="2124"/>
                </a:cubicBezTo>
                <a:lnTo>
                  <a:pt x="63986" y="1690"/>
                </a:lnTo>
                <a:lnTo>
                  <a:pt x="65831" y="1812"/>
                </a:lnTo>
                <a:cubicBezTo>
                  <a:pt x="68123" y="1947"/>
                  <a:pt x="68408" y="2070"/>
                  <a:pt x="67404" y="2504"/>
                </a:cubicBezTo>
                <a:cubicBezTo>
                  <a:pt x="66455" y="2911"/>
                  <a:pt x="66048" y="3467"/>
                  <a:pt x="66333" y="3982"/>
                </a:cubicBezTo>
                <a:cubicBezTo>
                  <a:pt x="66441" y="4186"/>
                  <a:pt x="66523" y="4579"/>
                  <a:pt x="66495" y="4850"/>
                </a:cubicBezTo>
                <a:cubicBezTo>
                  <a:pt x="66468" y="5244"/>
                  <a:pt x="66550" y="5420"/>
                  <a:pt x="66862" y="5624"/>
                </a:cubicBezTo>
                <a:cubicBezTo>
                  <a:pt x="67023" y="5730"/>
                  <a:pt x="67171" y="5777"/>
                  <a:pt x="67298" y="5777"/>
                </a:cubicBezTo>
                <a:cubicBezTo>
                  <a:pt x="67733" y="5777"/>
                  <a:pt x="67909" y="5219"/>
                  <a:pt x="67499" y="4620"/>
                </a:cubicBezTo>
                <a:cubicBezTo>
                  <a:pt x="67282" y="4308"/>
                  <a:pt x="67282" y="4267"/>
                  <a:pt x="67499" y="4267"/>
                </a:cubicBezTo>
                <a:cubicBezTo>
                  <a:pt x="67635" y="4267"/>
                  <a:pt x="67879" y="4538"/>
                  <a:pt x="68042" y="4864"/>
                </a:cubicBezTo>
                <a:cubicBezTo>
                  <a:pt x="68469" y="5696"/>
                  <a:pt x="68917" y="6130"/>
                  <a:pt x="69233" y="6130"/>
                </a:cubicBezTo>
                <a:cubicBezTo>
                  <a:pt x="69488" y="6130"/>
                  <a:pt x="69656" y="5846"/>
                  <a:pt x="69656" y="5257"/>
                </a:cubicBezTo>
                <a:cubicBezTo>
                  <a:pt x="69656" y="4928"/>
                  <a:pt x="69742" y="4766"/>
                  <a:pt x="69891" y="4766"/>
                </a:cubicBezTo>
                <a:cubicBezTo>
                  <a:pt x="70042" y="4766"/>
                  <a:pt x="70257" y="4935"/>
                  <a:pt x="70511" y="5271"/>
                </a:cubicBezTo>
                <a:cubicBezTo>
                  <a:pt x="70768" y="5637"/>
                  <a:pt x="70836" y="5936"/>
                  <a:pt x="70823" y="6682"/>
                </a:cubicBezTo>
                <a:cubicBezTo>
                  <a:pt x="70795" y="7428"/>
                  <a:pt x="70904" y="7902"/>
                  <a:pt x="71311" y="8933"/>
                </a:cubicBezTo>
                <a:cubicBezTo>
                  <a:pt x="72654" y="12257"/>
                  <a:pt x="73142" y="20029"/>
                  <a:pt x="72708" y="31207"/>
                </a:cubicBezTo>
                <a:cubicBezTo>
                  <a:pt x="72613" y="33649"/>
                  <a:pt x="72613" y="35371"/>
                  <a:pt x="72708" y="35656"/>
                </a:cubicBezTo>
                <a:cubicBezTo>
                  <a:pt x="72844" y="36104"/>
                  <a:pt x="72844" y="39237"/>
                  <a:pt x="72762" y="61891"/>
                </a:cubicBezTo>
                <a:cubicBezTo>
                  <a:pt x="72640" y="92195"/>
                  <a:pt x="72695" y="100184"/>
                  <a:pt x="73142" y="128820"/>
                </a:cubicBezTo>
                <a:cubicBezTo>
                  <a:pt x="73332" y="140119"/>
                  <a:pt x="73427" y="147295"/>
                  <a:pt x="73563" y="159653"/>
                </a:cubicBezTo>
                <a:cubicBezTo>
                  <a:pt x="73725" y="173394"/>
                  <a:pt x="73725" y="173285"/>
                  <a:pt x="73943" y="173801"/>
                </a:cubicBezTo>
                <a:cubicBezTo>
                  <a:pt x="74349" y="174805"/>
                  <a:pt x="74051" y="182916"/>
                  <a:pt x="73563" y="183649"/>
                </a:cubicBezTo>
                <a:cubicBezTo>
                  <a:pt x="73422" y="183865"/>
                  <a:pt x="73295" y="183967"/>
                  <a:pt x="73199" y="183967"/>
                </a:cubicBezTo>
                <a:cubicBezTo>
                  <a:pt x="73054" y="183967"/>
                  <a:pt x="72982" y="183734"/>
                  <a:pt x="73047" y="183310"/>
                </a:cubicBezTo>
                <a:cubicBezTo>
                  <a:pt x="73121" y="182878"/>
                  <a:pt x="73026" y="182657"/>
                  <a:pt x="72780" y="182657"/>
                </a:cubicBezTo>
                <a:cubicBezTo>
                  <a:pt x="72663" y="182657"/>
                  <a:pt x="72512" y="182707"/>
                  <a:pt x="72328" y="182808"/>
                </a:cubicBezTo>
                <a:cubicBezTo>
                  <a:pt x="72125" y="182930"/>
                  <a:pt x="71718" y="183025"/>
                  <a:pt x="71406" y="183025"/>
                </a:cubicBezTo>
                <a:cubicBezTo>
                  <a:pt x="70904" y="183025"/>
                  <a:pt x="70836" y="183079"/>
                  <a:pt x="70565" y="183825"/>
                </a:cubicBezTo>
                <a:cubicBezTo>
                  <a:pt x="70154" y="184903"/>
                  <a:pt x="69776" y="185517"/>
                  <a:pt x="69587" y="185517"/>
                </a:cubicBezTo>
                <a:cubicBezTo>
                  <a:pt x="69476" y="185517"/>
                  <a:pt x="69430" y="185307"/>
                  <a:pt x="69480" y="184856"/>
                </a:cubicBezTo>
                <a:cubicBezTo>
                  <a:pt x="69615" y="183635"/>
                  <a:pt x="69588" y="183500"/>
                  <a:pt x="69263" y="183500"/>
                </a:cubicBezTo>
                <a:cubicBezTo>
                  <a:pt x="69032" y="183500"/>
                  <a:pt x="68869" y="183730"/>
                  <a:pt x="68612" y="184463"/>
                </a:cubicBezTo>
                <a:cubicBezTo>
                  <a:pt x="68422" y="184978"/>
                  <a:pt x="68096" y="185778"/>
                  <a:pt x="67893" y="186240"/>
                </a:cubicBezTo>
                <a:cubicBezTo>
                  <a:pt x="67268" y="187656"/>
                  <a:pt x="68233" y="188352"/>
                  <a:pt x="69625" y="188352"/>
                </a:cubicBezTo>
                <a:cubicBezTo>
                  <a:pt x="71074" y="188352"/>
                  <a:pt x="72986" y="187598"/>
                  <a:pt x="74051" y="186118"/>
                </a:cubicBezTo>
                <a:cubicBezTo>
                  <a:pt x="74954" y="184866"/>
                  <a:pt x="75633" y="184245"/>
                  <a:pt x="75941" y="184245"/>
                </a:cubicBezTo>
                <a:cubicBezTo>
                  <a:pt x="76257" y="184245"/>
                  <a:pt x="76182" y="184900"/>
                  <a:pt x="75557" y="186199"/>
                </a:cubicBezTo>
                <a:cubicBezTo>
                  <a:pt x="74574" y="188255"/>
                  <a:pt x="70968" y="189561"/>
                  <a:pt x="68461" y="189561"/>
                </a:cubicBezTo>
                <a:cubicBezTo>
                  <a:pt x="66782" y="189561"/>
                  <a:pt x="65596" y="188975"/>
                  <a:pt x="66021" y="187637"/>
                </a:cubicBezTo>
                <a:cubicBezTo>
                  <a:pt x="66794" y="185182"/>
                  <a:pt x="67147" y="181492"/>
                  <a:pt x="66604" y="181397"/>
                </a:cubicBezTo>
                <a:cubicBezTo>
                  <a:pt x="66577" y="181391"/>
                  <a:pt x="66551" y="181388"/>
                  <a:pt x="66526" y="181388"/>
                </a:cubicBezTo>
                <a:cubicBezTo>
                  <a:pt x="66146" y="181388"/>
                  <a:pt x="65868" y="182056"/>
                  <a:pt x="65614" y="183581"/>
                </a:cubicBezTo>
                <a:cubicBezTo>
                  <a:pt x="64718" y="188871"/>
                  <a:pt x="63362" y="190458"/>
                  <a:pt x="59035" y="191272"/>
                </a:cubicBezTo>
                <a:cubicBezTo>
                  <a:pt x="57826" y="191505"/>
                  <a:pt x="56697" y="191613"/>
                  <a:pt x="55777" y="191613"/>
                </a:cubicBezTo>
                <a:cubicBezTo>
                  <a:pt x="54066" y="191613"/>
                  <a:pt x="53081" y="191238"/>
                  <a:pt x="53663" y="190594"/>
                </a:cubicBezTo>
                <a:cubicBezTo>
                  <a:pt x="53812" y="190431"/>
                  <a:pt x="54111" y="189672"/>
                  <a:pt x="54328" y="188885"/>
                </a:cubicBezTo>
                <a:cubicBezTo>
                  <a:pt x="54545" y="188112"/>
                  <a:pt x="54830" y="187108"/>
                  <a:pt x="54965" y="186647"/>
                </a:cubicBezTo>
                <a:cubicBezTo>
                  <a:pt x="55087" y="186199"/>
                  <a:pt x="55210" y="185127"/>
                  <a:pt x="55237" y="184259"/>
                </a:cubicBezTo>
                <a:cubicBezTo>
                  <a:pt x="55264" y="183364"/>
                  <a:pt x="55372" y="182550"/>
                  <a:pt x="55481" y="182333"/>
                </a:cubicBezTo>
                <a:cubicBezTo>
                  <a:pt x="55874" y="181641"/>
                  <a:pt x="56010" y="178806"/>
                  <a:pt x="55847" y="175401"/>
                </a:cubicBezTo>
                <a:cubicBezTo>
                  <a:pt x="55739" y="173190"/>
                  <a:pt x="55739" y="171847"/>
                  <a:pt x="55847" y="171020"/>
                </a:cubicBezTo>
                <a:cubicBezTo>
                  <a:pt x="55942" y="170315"/>
                  <a:pt x="55983" y="168497"/>
                  <a:pt x="55928" y="166571"/>
                </a:cubicBezTo>
                <a:cubicBezTo>
                  <a:pt x="55603" y="154050"/>
                  <a:pt x="55345" y="139482"/>
                  <a:pt x="55264" y="130095"/>
                </a:cubicBezTo>
                <a:cubicBezTo>
                  <a:pt x="55196" y="121440"/>
                  <a:pt x="55060" y="111375"/>
                  <a:pt x="54938" y="106166"/>
                </a:cubicBezTo>
                <a:cubicBezTo>
                  <a:pt x="54735" y="97403"/>
                  <a:pt x="54681" y="86457"/>
                  <a:pt x="54789" y="72553"/>
                </a:cubicBezTo>
                <a:cubicBezTo>
                  <a:pt x="54965" y="49099"/>
                  <a:pt x="55033" y="42466"/>
                  <a:pt x="55115" y="38763"/>
                </a:cubicBezTo>
                <a:cubicBezTo>
                  <a:pt x="55155" y="36633"/>
                  <a:pt x="55237" y="32116"/>
                  <a:pt x="55277" y="28752"/>
                </a:cubicBezTo>
                <a:cubicBezTo>
                  <a:pt x="55332" y="25388"/>
                  <a:pt x="55386" y="21739"/>
                  <a:pt x="55399" y="20653"/>
                </a:cubicBezTo>
                <a:cubicBezTo>
                  <a:pt x="55427" y="19419"/>
                  <a:pt x="55372" y="18442"/>
                  <a:pt x="55250" y="18076"/>
                </a:cubicBezTo>
                <a:cubicBezTo>
                  <a:pt x="55101" y="17656"/>
                  <a:pt x="55101" y="17330"/>
                  <a:pt x="55223" y="16828"/>
                </a:cubicBezTo>
                <a:cubicBezTo>
                  <a:pt x="55399" y="16163"/>
                  <a:pt x="55237" y="14373"/>
                  <a:pt x="54870" y="12732"/>
                </a:cubicBezTo>
                <a:cubicBezTo>
                  <a:pt x="54775" y="12365"/>
                  <a:pt x="54708" y="11891"/>
                  <a:pt x="54708" y="11673"/>
                </a:cubicBezTo>
                <a:cubicBezTo>
                  <a:pt x="54708" y="10927"/>
                  <a:pt x="53921" y="8771"/>
                  <a:pt x="53283" y="7794"/>
                </a:cubicBezTo>
                <a:cubicBezTo>
                  <a:pt x="52931" y="7251"/>
                  <a:pt x="52646" y="6763"/>
                  <a:pt x="52646" y="6709"/>
                </a:cubicBezTo>
                <a:cubicBezTo>
                  <a:pt x="52646" y="6668"/>
                  <a:pt x="52388" y="5990"/>
                  <a:pt x="52076" y="5203"/>
                </a:cubicBezTo>
                <a:lnTo>
                  <a:pt x="51493" y="3792"/>
                </a:lnTo>
                <a:lnTo>
                  <a:pt x="51873" y="3195"/>
                </a:lnTo>
                <a:cubicBezTo>
                  <a:pt x="52090" y="2870"/>
                  <a:pt x="52347" y="2409"/>
                  <a:pt x="52442" y="2178"/>
                </a:cubicBezTo>
                <a:cubicBezTo>
                  <a:pt x="52624" y="1763"/>
                  <a:pt x="54399" y="1577"/>
                  <a:pt x="56362" y="1577"/>
                </a:cubicBezTo>
                <a:close/>
                <a:moveTo>
                  <a:pt x="20836" y="189617"/>
                </a:moveTo>
                <a:cubicBezTo>
                  <a:pt x="21189" y="189617"/>
                  <a:pt x="22640" y="191761"/>
                  <a:pt x="22559" y="192168"/>
                </a:cubicBezTo>
                <a:cubicBezTo>
                  <a:pt x="22524" y="192366"/>
                  <a:pt x="22389" y="192462"/>
                  <a:pt x="22213" y="192462"/>
                </a:cubicBezTo>
                <a:cubicBezTo>
                  <a:pt x="21981" y="192462"/>
                  <a:pt x="21679" y="192294"/>
                  <a:pt x="21447" y="191978"/>
                </a:cubicBezTo>
                <a:cubicBezTo>
                  <a:pt x="20443" y="190635"/>
                  <a:pt x="20172" y="189617"/>
                  <a:pt x="20836" y="189617"/>
                </a:cubicBezTo>
                <a:close/>
                <a:moveTo>
                  <a:pt x="41332" y="191610"/>
                </a:moveTo>
                <a:cubicBezTo>
                  <a:pt x="41476" y="191610"/>
                  <a:pt x="41685" y="191690"/>
                  <a:pt x="41984" y="191842"/>
                </a:cubicBezTo>
                <a:cubicBezTo>
                  <a:pt x="42662" y="192181"/>
                  <a:pt x="42852" y="192683"/>
                  <a:pt x="42377" y="192859"/>
                </a:cubicBezTo>
                <a:cubicBezTo>
                  <a:pt x="42224" y="192919"/>
                  <a:pt x="42070" y="192947"/>
                  <a:pt x="41925" y="192947"/>
                </a:cubicBezTo>
                <a:cubicBezTo>
                  <a:pt x="41441" y="192947"/>
                  <a:pt x="41048" y="192640"/>
                  <a:pt x="41048" y="192181"/>
                </a:cubicBezTo>
                <a:cubicBezTo>
                  <a:pt x="41048" y="191790"/>
                  <a:pt x="41116" y="191610"/>
                  <a:pt x="41332" y="191610"/>
                </a:cubicBezTo>
                <a:close/>
                <a:moveTo>
                  <a:pt x="46161" y="2022"/>
                </a:moveTo>
                <a:cubicBezTo>
                  <a:pt x="51369" y="2022"/>
                  <a:pt x="50941" y="2221"/>
                  <a:pt x="50136" y="3521"/>
                </a:cubicBezTo>
                <a:cubicBezTo>
                  <a:pt x="49865" y="3955"/>
                  <a:pt x="49865" y="3969"/>
                  <a:pt x="50855" y="5908"/>
                </a:cubicBezTo>
                <a:cubicBezTo>
                  <a:pt x="52619" y="9313"/>
                  <a:pt x="53636" y="14007"/>
                  <a:pt x="53975" y="20165"/>
                </a:cubicBezTo>
                <a:cubicBezTo>
                  <a:pt x="54002" y="20748"/>
                  <a:pt x="53758" y="36741"/>
                  <a:pt x="53663" y="40268"/>
                </a:cubicBezTo>
                <a:cubicBezTo>
                  <a:pt x="53582" y="43320"/>
                  <a:pt x="53487" y="54321"/>
                  <a:pt x="53365" y="76988"/>
                </a:cubicBezTo>
                <a:cubicBezTo>
                  <a:pt x="53310" y="84408"/>
                  <a:pt x="53378" y="95572"/>
                  <a:pt x="53528" y="104810"/>
                </a:cubicBezTo>
                <a:cubicBezTo>
                  <a:pt x="53867" y="127002"/>
                  <a:pt x="54219" y="153494"/>
                  <a:pt x="54314" y="163708"/>
                </a:cubicBezTo>
                <a:cubicBezTo>
                  <a:pt x="54355" y="168551"/>
                  <a:pt x="54436" y="174316"/>
                  <a:pt x="54491" y="176500"/>
                </a:cubicBezTo>
                <a:cubicBezTo>
                  <a:pt x="54558" y="179783"/>
                  <a:pt x="54531" y="180678"/>
                  <a:pt x="54328" y="181668"/>
                </a:cubicBezTo>
                <a:cubicBezTo>
                  <a:pt x="54192" y="182319"/>
                  <a:pt x="54070" y="183283"/>
                  <a:pt x="54070" y="183812"/>
                </a:cubicBezTo>
                <a:cubicBezTo>
                  <a:pt x="54070" y="187203"/>
                  <a:pt x="51913" y="191421"/>
                  <a:pt x="49879" y="191991"/>
                </a:cubicBezTo>
                <a:cubicBezTo>
                  <a:pt x="49458" y="192113"/>
                  <a:pt x="48861" y="192398"/>
                  <a:pt x="48536" y="192615"/>
                </a:cubicBezTo>
                <a:cubicBezTo>
                  <a:pt x="48055" y="192956"/>
                  <a:pt x="46533" y="193190"/>
                  <a:pt x="45511" y="193190"/>
                </a:cubicBezTo>
                <a:cubicBezTo>
                  <a:pt x="44946" y="193190"/>
                  <a:pt x="44534" y="193118"/>
                  <a:pt x="44534" y="192954"/>
                </a:cubicBezTo>
                <a:cubicBezTo>
                  <a:pt x="44534" y="192724"/>
                  <a:pt x="44819" y="192615"/>
                  <a:pt x="45592" y="192547"/>
                </a:cubicBezTo>
                <a:cubicBezTo>
                  <a:pt x="47776" y="192344"/>
                  <a:pt x="51533" y="189821"/>
                  <a:pt x="51533" y="188559"/>
                </a:cubicBezTo>
                <a:cubicBezTo>
                  <a:pt x="51533" y="188437"/>
                  <a:pt x="51751" y="187895"/>
                  <a:pt x="52022" y="187366"/>
                </a:cubicBezTo>
                <a:cubicBezTo>
                  <a:pt x="52402" y="186606"/>
                  <a:pt x="52497" y="186267"/>
                  <a:pt x="52415" y="185846"/>
                </a:cubicBezTo>
                <a:cubicBezTo>
                  <a:pt x="52347" y="185521"/>
                  <a:pt x="52429" y="184815"/>
                  <a:pt x="52592" y="184083"/>
                </a:cubicBezTo>
                <a:cubicBezTo>
                  <a:pt x="52998" y="182360"/>
                  <a:pt x="52998" y="169691"/>
                  <a:pt x="52564" y="142724"/>
                </a:cubicBezTo>
                <a:cubicBezTo>
                  <a:pt x="52524" y="140228"/>
                  <a:pt x="52456" y="134653"/>
                  <a:pt x="52415" y="130325"/>
                </a:cubicBezTo>
                <a:cubicBezTo>
                  <a:pt x="52293" y="118904"/>
                  <a:pt x="52185" y="110480"/>
                  <a:pt x="52049" y="101554"/>
                </a:cubicBezTo>
                <a:cubicBezTo>
                  <a:pt x="51900" y="91733"/>
                  <a:pt x="51913" y="67398"/>
                  <a:pt x="52076" y="49804"/>
                </a:cubicBezTo>
                <a:cubicBezTo>
                  <a:pt x="52239" y="33893"/>
                  <a:pt x="52225" y="27490"/>
                  <a:pt x="52035" y="19528"/>
                </a:cubicBezTo>
                <a:cubicBezTo>
                  <a:pt x="51873" y="12637"/>
                  <a:pt x="51737" y="11741"/>
                  <a:pt x="50720" y="10303"/>
                </a:cubicBezTo>
                <a:cubicBezTo>
                  <a:pt x="50570" y="10086"/>
                  <a:pt x="50286" y="9327"/>
                  <a:pt x="50096" y="8608"/>
                </a:cubicBezTo>
                <a:cubicBezTo>
                  <a:pt x="49662" y="6966"/>
                  <a:pt x="48997" y="5854"/>
                  <a:pt x="48441" y="5854"/>
                </a:cubicBezTo>
                <a:cubicBezTo>
                  <a:pt x="47640" y="5854"/>
                  <a:pt x="47627" y="6356"/>
                  <a:pt x="48414" y="8052"/>
                </a:cubicBezTo>
                <a:cubicBezTo>
                  <a:pt x="49743" y="10927"/>
                  <a:pt x="50286" y="12596"/>
                  <a:pt x="50435" y="14346"/>
                </a:cubicBezTo>
                <a:cubicBezTo>
                  <a:pt x="50787" y="18320"/>
                  <a:pt x="50910" y="25632"/>
                  <a:pt x="50842" y="37487"/>
                </a:cubicBezTo>
                <a:cubicBezTo>
                  <a:pt x="50611" y="72431"/>
                  <a:pt x="50665" y="100401"/>
                  <a:pt x="50977" y="118551"/>
                </a:cubicBezTo>
                <a:cubicBezTo>
                  <a:pt x="51127" y="126921"/>
                  <a:pt x="51208" y="133893"/>
                  <a:pt x="51303" y="148448"/>
                </a:cubicBezTo>
                <a:cubicBezTo>
                  <a:pt x="51357" y="156099"/>
                  <a:pt x="51479" y="164075"/>
                  <a:pt x="51574" y="166164"/>
                </a:cubicBezTo>
                <a:cubicBezTo>
                  <a:pt x="51873" y="172770"/>
                  <a:pt x="51900" y="177992"/>
                  <a:pt x="51628" y="180312"/>
                </a:cubicBezTo>
                <a:cubicBezTo>
                  <a:pt x="51493" y="181451"/>
                  <a:pt x="51344" y="182848"/>
                  <a:pt x="51289" y="183418"/>
                </a:cubicBezTo>
                <a:cubicBezTo>
                  <a:pt x="51072" y="185412"/>
                  <a:pt x="50964" y="185602"/>
                  <a:pt x="48549" y="188017"/>
                </a:cubicBezTo>
                <a:cubicBezTo>
                  <a:pt x="46515" y="190065"/>
                  <a:pt x="46284" y="190255"/>
                  <a:pt x="45755" y="190255"/>
                </a:cubicBezTo>
                <a:cubicBezTo>
                  <a:pt x="44683" y="190255"/>
                  <a:pt x="44941" y="189658"/>
                  <a:pt x="46759" y="187881"/>
                </a:cubicBezTo>
                <a:cubicBezTo>
                  <a:pt x="48020" y="186674"/>
                  <a:pt x="48359" y="186267"/>
                  <a:pt x="48359" y="185914"/>
                </a:cubicBezTo>
                <a:cubicBezTo>
                  <a:pt x="48359" y="185586"/>
                  <a:pt x="48232" y="185422"/>
                  <a:pt x="47979" y="185422"/>
                </a:cubicBezTo>
                <a:cubicBezTo>
                  <a:pt x="47283" y="185422"/>
                  <a:pt x="45638" y="186663"/>
                  <a:pt x="43110" y="189102"/>
                </a:cubicBezTo>
                <a:cubicBezTo>
                  <a:pt x="42364" y="189821"/>
                  <a:pt x="41699" y="190404"/>
                  <a:pt x="41645" y="190404"/>
                </a:cubicBezTo>
                <a:cubicBezTo>
                  <a:pt x="41319" y="190404"/>
                  <a:pt x="41835" y="187718"/>
                  <a:pt x="42581" y="185480"/>
                </a:cubicBezTo>
                <a:cubicBezTo>
                  <a:pt x="43001" y="184232"/>
                  <a:pt x="43178" y="183378"/>
                  <a:pt x="43286" y="182062"/>
                </a:cubicBezTo>
                <a:cubicBezTo>
                  <a:pt x="43503" y="179200"/>
                  <a:pt x="43734" y="177599"/>
                  <a:pt x="43991" y="176988"/>
                </a:cubicBezTo>
                <a:cubicBezTo>
                  <a:pt x="44290" y="176256"/>
                  <a:pt x="44290" y="169487"/>
                  <a:pt x="43964" y="162189"/>
                </a:cubicBezTo>
                <a:cubicBezTo>
                  <a:pt x="43937" y="161321"/>
                  <a:pt x="43869" y="157631"/>
                  <a:pt x="43829" y="154010"/>
                </a:cubicBezTo>
                <a:cubicBezTo>
                  <a:pt x="43788" y="150374"/>
                  <a:pt x="43679" y="144338"/>
                  <a:pt x="43585" y="140580"/>
                </a:cubicBezTo>
                <a:cubicBezTo>
                  <a:pt x="43422" y="133662"/>
                  <a:pt x="43327" y="128318"/>
                  <a:pt x="43178" y="114183"/>
                </a:cubicBezTo>
                <a:cubicBezTo>
                  <a:pt x="43123" y="109910"/>
                  <a:pt x="43042" y="104498"/>
                  <a:pt x="42988" y="102192"/>
                </a:cubicBezTo>
                <a:cubicBezTo>
                  <a:pt x="42852" y="95925"/>
                  <a:pt x="42866" y="71467"/>
                  <a:pt x="43015" y="63640"/>
                </a:cubicBezTo>
                <a:cubicBezTo>
                  <a:pt x="43123" y="58052"/>
                  <a:pt x="43137" y="50740"/>
                  <a:pt x="43069" y="47824"/>
                </a:cubicBezTo>
                <a:cubicBezTo>
                  <a:pt x="43056" y="47512"/>
                  <a:pt x="43096" y="45518"/>
                  <a:pt x="43150" y="43375"/>
                </a:cubicBezTo>
                <a:cubicBezTo>
                  <a:pt x="43435" y="32441"/>
                  <a:pt x="43462" y="16937"/>
                  <a:pt x="43191" y="15472"/>
                </a:cubicBezTo>
                <a:cubicBezTo>
                  <a:pt x="43042" y="14685"/>
                  <a:pt x="42893" y="13790"/>
                  <a:pt x="42852" y="13491"/>
                </a:cubicBezTo>
                <a:cubicBezTo>
                  <a:pt x="42798" y="13179"/>
                  <a:pt x="42662" y="12664"/>
                  <a:pt x="42540" y="12338"/>
                </a:cubicBezTo>
                <a:cubicBezTo>
                  <a:pt x="42418" y="11999"/>
                  <a:pt x="42309" y="11497"/>
                  <a:pt x="42309" y="11212"/>
                </a:cubicBezTo>
                <a:cubicBezTo>
                  <a:pt x="42309" y="10710"/>
                  <a:pt x="41889" y="8988"/>
                  <a:pt x="41496" y="7930"/>
                </a:cubicBezTo>
                <a:cubicBezTo>
                  <a:pt x="41387" y="7618"/>
                  <a:pt x="41061" y="6994"/>
                  <a:pt x="40763" y="6532"/>
                </a:cubicBezTo>
                <a:cubicBezTo>
                  <a:pt x="39542" y="4620"/>
                  <a:pt x="39420" y="3955"/>
                  <a:pt x="40031" y="2816"/>
                </a:cubicBezTo>
                <a:lnTo>
                  <a:pt x="40451" y="2042"/>
                </a:lnTo>
                <a:lnTo>
                  <a:pt x="41577" y="2042"/>
                </a:lnTo>
                <a:cubicBezTo>
                  <a:pt x="43450" y="2032"/>
                  <a:pt x="44956" y="2022"/>
                  <a:pt x="46161" y="2022"/>
                </a:cubicBezTo>
                <a:close/>
                <a:moveTo>
                  <a:pt x="18383" y="189928"/>
                </a:moveTo>
                <a:cubicBezTo>
                  <a:pt x="18761" y="189928"/>
                  <a:pt x="19150" y="190266"/>
                  <a:pt x="19507" y="190920"/>
                </a:cubicBezTo>
                <a:cubicBezTo>
                  <a:pt x="19751" y="191381"/>
                  <a:pt x="20158" y="192059"/>
                  <a:pt x="20402" y="192425"/>
                </a:cubicBezTo>
                <a:cubicBezTo>
                  <a:pt x="20891" y="193144"/>
                  <a:pt x="20945" y="193443"/>
                  <a:pt x="20687" y="193917"/>
                </a:cubicBezTo>
                <a:cubicBezTo>
                  <a:pt x="20597" y="194089"/>
                  <a:pt x="20494" y="194167"/>
                  <a:pt x="20392" y="194167"/>
                </a:cubicBezTo>
                <a:cubicBezTo>
                  <a:pt x="20141" y="194167"/>
                  <a:pt x="19900" y="193694"/>
                  <a:pt x="19900" y="193009"/>
                </a:cubicBezTo>
                <a:cubicBezTo>
                  <a:pt x="19900" y="192222"/>
                  <a:pt x="19209" y="191340"/>
                  <a:pt x="18178" y="190811"/>
                </a:cubicBezTo>
                <a:cubicBezTo>
                  <a:pt x="17635" y="190540"/>
                  <a:pt x="17594" y="190309"/>
                  <a:pt x="18015" y="190038"/>
                </a:cubicBezTo>
                <a:cubicBezTo>
                  <a:pt x="18136" y="189964"/>
                  <a:pt x="18259" y="189928"/>
                  <a:pt x="18383" y="189928"/>
                </a:cubicBezTo>
                <a:close/>
                <a:moveTo>
                  <a:pt x="89967" y="188437"/>
                </a:moveTo>
                <a:cubicBezTo>
                  <a:pt x="89592" y="188437"/>
                  <a:pt x="89572" y="188986"/>
                  <a:pt x="90098" y="189780"/>
                </a:cubicBezTo>
                <a:cubicBezTo>
                  <a:pt x="90464" y="190336"/>
                  <a:pt x="90559" y="190675"/>
                  <a:pt x="90627" y="191815"/>
                </a:cubicBezTo>
                <a:cubicBezTo>
                  <a:pt x="90722" y="193226"/>
                  <a:pt x="90912" y="193768"/>
                  <a:pt x="91387" y="194053"/>
                </a:cubicBezTo>
                <a:cubicBezTo>
                  <a:pt x="91630" y="194194"/>
                  <a:pt x="91914" y="194260"/>
                  <a:pt x="92201" y="194260"/>
                </a:cubicBezTo>
                <a:cubicBezTo>
                  <a:pt x="92825" y="194260"/>
                  <a:pt x="93464" y="193949"/>
                  <a:pt x="93734" y="193429"/>
                </a:cubicBezTo>
                <a:cubicBezTo>
                  <a:pt x="94018" y="192886"/>
                  <a:pt x="93964" y="192819"/>
                  <a:pt x="92621" y="191951"/>
                </a:cubicBezTo>
                <a:cubicBezTo>
                  <a:pt x="91902" y="191489"/>
                  <a:pt x="91821" y="191367"/>
                  <a:pt x="91726" y="190703"/>
                </a:cubicBezTo>
                <a:cubicBezTo>
                  <a:pt x="91590" y="189780"/>
                  <a:pt x="91428" y="189468"/>
                  <a:pt x="90709" y="188831"/>
                </a:cubicBezTo>
                <a:cubicBezTo>
                  <a:pt x="90397" y="188558"/>
                  <a:pt x="90143" y="188437"/>
                  <a:pt x="89967" y="188437"/>
                </a:cubicBezTo>
                <a:close/>
                <a:moveTo>
                  <a:pt x="59301" y="192972"/>
                </a:moveTo>
                <a:cubicBezTo>
                  <a:pt x="59613" y="192972"/>
                  <a:pt x="59488" y="193410"/>
                  <a:pt x="58913" y="194297"/>
                </a:cubicBezTo>
                <a:cubicBezTo>
                  <a:pt x="58553" y="194876"/>
                  <a:pt x="58166" y="195211"/>
                  <a:pt x="57936" y="195211"/>
                </a:cubicBezTo>
                <a:cubicBezTo>
                  <a:pt x="57811" y="195211"/>
                  <a:pt x="57733" y="195110"/>
                  <a:pt x="57733" y="194894"/>
                </a:cubicBezTo>
                <a:cubicBezTo>
                  <a:pt x="57733" y="194528"/>
                  <a:pt x="58872" y="193049"/>
                  <a:pt x="59211" y="192981"/>
                </a:cubicBezTo>
                <a:cubicBezTo>
                  <a:pt x="59244" y="192975"/>
                  <a:pt x="59274" y="192972"/>
                  <a:pt x="59301" y="192972"/>
                </a:cubicBezTo>
                <a:close/>
                <a:moveTo>
                  <a:pt x="87376" y="1573"/>
                </a:moveTo>
                <a:cubicBezTo>
                  <a:pt x="87721" y="1573"/>
                  <a:pt x="88098" y="1576"/>
                  <a:pt x="88511" y="1581"/>
                </a:cubicBezTo>
                <a:cubicBezTo>
                  <a:pt x="92269" y="1622"/>
                  <a:pt x="92513" y="1690"/>
                  <a:pt x="92065" y="2477"/>
                </a:cubicBezTo>
                <a:cubicBezTo>
                  <a:pt x="91820" y="2908"/>
                  <a:pt x="91547" y="3134"/>
                  <a:pt x="91286" y="3134"/>
                </a:cubicBezTo>
                <a:cubicBezTo>
                  <a:pt x="91186" y="3134"/>
                  <a:pt x="91088" y="3100"/>
                  <a:pt x="90993" y="3033"/>
                </a:cubicBezTo>
                <a:cubicBezTo>
                  <a:pt x="90600" y="2753"/>
                  <a:pt x="90319" y="2636"/>
                  <a:pt x="89736" y="2636"/>
                </a:cubicBezTo>
                <a:cubicBezTo>
                  <a:pt x="89415" y="2636"/>
                  <a:pt x="89003" y="2672"/>
                  <a:pt x="88430" y="2734"/>
                </a:cubicBezTo>
                <a:cubicBezTo>
                  <a:pt x="86639" y="2924"/>
                  <a:pt x="86205" y="3168"/>
                  <a:pt x="86666" y="3724"/>
                </a:cubicBezTo>
                <a:cubicBezTo>
                  <a:pt x="86802" y="3874"/>
                  <a:pt x="87005" y="4281"/>
                  <a:pt x="87141" y="4633"/>
                </a:cubicBezTo>
                <a:cubicBezTo>
                  <a:pt x="87353" y="5193"/>
                  <a:pt x="87724" y="5499"/>
                  <a:pt x="88012" y="5499"/>
                </a:cubicBezTo>
                <a:cubicBezTo>
                  <a:pt x="88241" y="5499"/>
                  <a:pt x="88416" y="5306"/>
                  <a:pt x="88416" y="4891"/>
                </a:cubicBezTo>
                <a:cubicBezTo>
                  <a:pt x="88416" y="4651"/>
                  <a:pt x="88475" y="4531"/>
                  <a:pt x="88586" y="4531"/>
                </a:cubicBezTo>
                <a:cubicBezTo>
                  <a:pt x="88719" y="4531"/>
                  <a:pt x="88929" y="4705"/>
                  <a:pt x="89203" y="5054"/>
                </a:cubicBezTo>
                <a:cubicBezTo>
                  <a:pt x="89536" y="5478"/>
                  <a:pt x="89782" y="5678"/>
                  <a:pt x="90023" y="5678"/>
                </a:cubicBezTo>
                <a:cubicBezTo>
                  <a:pt x="90174" y="5678"/>
                  <a:pt x="90324" y="5599"/>
                  <a:pt x="90492" y="5447"/>
                </a:cubicBezTo>
                <a:cubicBezTo>
                  <a:pt x="90609" y="5342"/>
                  <a:pt x="90685" y="5285"/>
                  <a:pt x="90774" y="5285"/>
                </a:cubicBezTo>
                <a:cubicBezTo>
                  <a:pt x="90881" y="5285"/>
                  <a:pt x="91008" y="5365"/>
                  <a:pt x="91251" y="5542"/>
                </a:cubicBezTo>
                <a:cubicBezTo>
                  <a:pt x="91510" y="5735"/>
                  <a:pt x="91721" y="5829"/>
                  <a:pt x="91877" y="5829"/>
                </a:cubicBezTo>
                <a:cubicBezTo>
                  <a:pt x="92138" y="5829"/>
                  <a:pt x="92245" y="5564"/>
                  <a:pt x="92160" y="5054"/>
                </a:cubicBezTo>
                <a:cubicBezTo>
                  <a:pt x="92085" y="4555"/>
                  <a:pt x="92199" y="4272"/>
                  <a:pt x="92434" y="4272"/>
                </a:cubicBezTo>
                <a:cubicBezTo>
                  <a:pt x="92538" y="4272"/>
                  <a:pt x="92666" y="4327"/>
                  <a:pt x="92811" y="4443"/>
                </a:cubicBezTo>
                <a:cubicBezTo>
                  <a:pt x="93313" y="4850"/>
                  <a:pt x="94927" y="8459"/>
                  <a:pt x="95104" y="9530"/>
                </a:cubicBezTo>
                <a:cubicBezTo>
                  <a:pt x="95185" y="10086"/>
                  <a:pt x="95361" y="10955"/>
                  <a:pt x="95497" y="11443"/>
                </a:cubicBezTo>
                <a:cubicBezTo>
                  <a:pt x="96040" y="13559"/>
                  <a:pt x="96094" y="18917"/>
                  <a:pt x="95728" y="31763"/>
                </a:cubicBezTo>
                <a:cubicBezTo>
                  <a:pt x="95578" y="37053"/>
                  <a:pt x="95524" y="40499"/>
                  <a:pt x="95293" y="61646"/>
                </a:cubicBezTo>
                <a:cubicBezTo>
                  <a:pt x="95158" y="73611"/>
                  <a:pt x="95158" y="100713"/>
                  <a:pt x="95293" y="114590"/>
                </a:cubicBezTo>
                <a:cubicBezTo>
                  <a:pt x="95429" y="128223"/>
                  <a:pt x="95551" y="141435"/>
                  <a:pt x="95646" y="152572"/>
                </a:cubicBezTo>
                <a:cubicBezTo>
                  <a:pt x="95714" y="161063"/>
                  <a:pt x="95795" y="166204"/>
                  <a:pt x="95958" y="173557"/>
                </a:cubicBezTo>
                <a:cubicBezTo>
                  <a:pt x="96026" y="176758"/>
                  <a:pt x="96053" y="176568"/>
                  <a:pt x="94764" y="181926"/>
                </a:cubicBezTo>
                <a:cubicBezTo>
                  <a:pt x="94032" y="184910"/>
                  <a:pt x="94168" y="187284"/>
                  <a:pt x="95266" y="190906"/>
                </a:cubicBezTo>
                <a:cubicBezTo>
                  <a:pt x="96026" y="193443"/>
                  <a:pt x="95836" y="194745"/>
                  <a:pt x="94629" y="195233"/>
                </a:cubicBezTo>
                <a:lnTo>
                  <a:pt x="94629" y="195220"/>
                </a:lnTo>
                <a:cubicBezTo>
                  <a:pt x="93841" y="195535"/>
                  <a:pt x="93122" y="195687"/>
                  <a:pt x="92494" y="195687"/>
                </a:cubicBezTo>
                <a:cubicBezTo>
                  <a:pt x="90957" y="195687"/>
                  <a:pt x="89962" y="194775"/>
                  <a:pt x="89827" y="193090"/>
                </a:cubicBezTo>
                <a:cubicBezTo>
                  <a:pt x="89651" y="191015"/>
                  <a:pt x="89339" y="189834"/>
                  <a:pt x="88620" y="188410"/>
                </a:cubicBezTo>
                <a:cubicBezTo>
                  <a:pt x="87887" y="186986"/>
                  <a:pt x="87833" y="186918"/>
                  <a:pt x="87114" y="186633"/>
                </a:cubicBezTo>
                <a:cubicBezTo>
                  <a:pt x="85595" y="186023"/>
                  <a:pt x="86531" y="184951"/>
                  <a:pt x="88606" y="184910"/>
                </a:cubicBezTo>
                <a:cubicBezTo>
                  <a:pt x="89732" y="184897"/>
                  <a:pt x="90234" y="184815"/>
                  <a:pt x="90505" y="184625"/>
                </a:cubicBezTo>
                <a:cubicBezTo>
                  <a:pt x="92486" y="183228"/>
                  <a:pt x="92798" y="182943"/>
                  <a:pt x="93449" y="181885"/>
                </a:cubicBezTo>
                <a:cubicBezTo>
                  <a:pt x="94005" y="181004"/>
                  <a:pt x="94127" y="180678"/>
                  <a:pt x="94046" y="180298"/>
                </a:cubicBezTo>
                <a:cubicBezTo>
                  <a:pt x="93883" y="179471"/>
                  <a:pt x="93937" y="179050"/>
                  <a:pt x="94344" y="177911"/>
                </a:cubicBezTo>
                <a:cubicBezTo>
                  <a:pt x="94697" y="176934"/>
                  <a:pt x="94751" y="176514"/>
                  <a:pt x="94778" y="174425"/>
                </a:cubicBezTo>
                <a:cubicBezTo>
                  <a:pt x="94819" y="171793"/>
                  <a:pt x="94493" y="131166"/>
                  <a:pt x="94317" y="114807"/>
                </a:cubicBezTo>
                <a:cubicBezTo>
                  <a:pt x="94168" y="102341"/>
                  <a:pt x="94222" y="56939"/>
                  <a:pt x="94398" y="42249"/>
                </a:cubicBezTo>
                <a:cubicBezTo>
                  <a:pt x="94737" y="14156"/>
                  <a:pt x="94480" y="8567"/>
                  <a:pt x="92757" y="6763"/>
                </a:cubicBezTo>
                <a:cubicBezTo>
                  <a:pt x="92453" y="6448"/>
                  <a:pt x="92170" y="6309"/>
                  <a:pt x="91932" y="6309"/>
                </a:cubicBezTo>
                <a:cubicBezTo>
                  <a:pt x="91270" y="6309"/>
                  <a:pt x="90956" y="7393"/>
                  <a:pt x="91495" y="8771"/>
                </a:cubicBezTo>
                <a:cubicBezTo>
                  <a:pt x="91862" y="9679"/>
                  <a:pt x="92133" y="10873"/>
                  <a:pt x="92553" y="13396"/>
                </a:cubicBezTo>
                <a:cubicBezTo>
                  <a:pt x="92825" y="14970"/>
                  <a:pt x="93042" y="32075"/>
                  <a:pt x="92811" y="33676"/>
                </a:cubicBezTo>
                <a:cubicBezTo>
                  <a:pt x="92675" y="34666"/>
                  <a:pt x="92689" y="35046"/>
                  <a:pt x="92893" y="35738"/>
                </a:cubicBezTo>
                <a:cubicBezTo>
                  <a:pt x="93110" y="36511"/>
                  <a:pt x="93123" y="38790"/>
                  <a:pt x="92987" y="56315"/>
                </a:cubicBezTo>
                <a:cubicBezTo>
                  <a:pt x="92757" y="90214"/>
                  <a:pt x="92784" y="108988"/>
                  <a:pt x="93096" y="129349"/>
                </a:cubicBezTo>
                <a:cubicBezTo>
                  <a:pt x="93218" y="136850"/>
                  <a:pt x="93408" y="166625"/>
                  <a:pt x="93354" y="169460"/>
                </a:cubicBezTo>
                <a:cubicBezTo>
                  <a:pt x="93327" y="170749"/>
                  <a:pt x="93394" y="172512"/>
                  <a:pt x="93503" y="173353"/>
                </a:cubicBezTo>
                <a:cubicBezTo>
                  <a:pt x="93693" y="174859"/>
                  <a:pt x="93693" y="174954"/>
                  <a:pt x="93272" y="176419"/>
                </a:cubicBezTo>
                <a:cubicBezTo>
                  <a:pt x="92783" y="178106"/>
                  <a:pt x="92268" y="179114"/>
                  <a:pt x="91982" y="179114"/>
                </a:cubicBezTo>
                <a:cubicBezTo>
                  <a:pt x="91839" y="179114"/>
                  <a:pt x="91753" y="178866"/>
                  <a:pt x="91753" y="178331"/>
                </a:cubicBezTo>
                <a:cubicBezTo>
                  <a:pt x="91753" y="177548"/>
                  <a:pt x="91607" y="177179"/>
                  <a:pt x="91408" y="177179"/>
                </a:cubicBezTo>
                <a:cubicBezTo>
                  <a:pt x="91148" y="177179"/>
                  <a:pt x="90797" y="177804"/>
                  <a:pt x="90559" y="178955"/>
                </a:cubicBezTo>
                <a:cubicBezTo>
                  <a:pt x="90220" y="180610"/>
                  <a:pt x="89881" y="181492"/>
                  <a:pt x="89583" y="181492"/>
                </a:cubicBezTo>
                <a:cubicBezTo>
                  <a:pt x="89311" y="181492"/>
                  <a:pt x="89311" y="181478"/>
                  <a:pt x="89596" y="180298"/>
                </a:cubicBezTo>
                <a:cubicBezTo>
                  <a:pt x="89908" y="178996"/>
                  <a:pt x="89908" y="178019"/>
                  <a:pt x="89596" y="177897"/>
                </a:cubicBezTo>
                <a:cubicBezTo>
                  <a:pt x="89535" y="177873"/>
                  <a:pt x="89479" y="177858"/>
                  <a:pt x="89428" y="177858"/>
                </a:cubicBezTo>
                <a:cubicBezTo>
                  <a:pt x="89138" y="177858"/>
                  <a:pt x="88965" y="178320"/>
                  <a:pt x="88470" y="180081"/>
                </a:cubicBezTo>
                <a:cubicBezTo>
                  <a:pt x="88078" y="181456"/>
                  <a:pt x="87773" y="182278"/>
                  <a:pt x="87676" y="182278"/>
                </a:cubicBezTo>
                <a:cubicBezTo>
                  <a:pt x="87626" y="182278"/>
                  <a:pt x="87632" y="182056"/>
                  <a:pt x="87711" y="181573"/>
                </a:cubicBezTo>
                <a:cubicBezTo>
                  <a:pt x="87887" y="180597"/>
                  <a:pt x="87887" y="173882"/>
                  <a:pt x="87738" y="159246"/>
                </a:cubicBezTo>
                <a:cubicBezTo>
                  <a:pt x="87670" y="153074"/>
                  <a:pt x="87575" y="144202"/>
                  <a:pt x="87534" y="139522"/>
                </a:cubicBezTo>
                <a:cubicBezTo>
                  <a:pt x="87372" y="121278"/>
                  <a:pt x="87290" y="112582"/>
                  <a:pt x="87195" y="104552"/>
                </a:cubicBezTo>
                <a:cubicBezTo>
                  <a:pt x="87087" y="95613"/>
                  <a:pt x="87100" y="81221"/>
                  <a:pt x="87209" y="69745"/>
                </a:cubicBezTo>
                <a:cubicBezTo>
                  <a:pt x="87250" y="65852"/>
                  <a:pt x="87331" y="58418"/>
                  <a:pt x="87372" y="53209"/>
                </a:cubicBezTo>
                <a:cubicBezTo>
                  <a:pt x="87534" y="36701"/>
                  <a:pt x="87765" y="20111"/>
                  <a:pt x="87860" y="18795"/>
                </a:cubicBezTo>
                <a:cubicBezTo>
                  <a:pt x="87928" y="17940"/>
                  <a:pt x="87874" y="17154"/>
                  <a:pt x="87724" y="16408"/>
                </a:cubicBezTo>
                <a:cubicBezTo>
                  <a:pt x="87589" y="15797"/>
                  <a:pt x="87439" y="14373"/>
                  <a:pt x="87385" y="13233"/>
                </a:cubicBezTo>
                <a:cubicBezTo>
                  <a:pt x="87290" y="11063"/>
                  <a:pt x="86965" y="8621"/>
                  <a:pt x="86693" y="8119"/>
                </a:cubicBezTo>
                <a:cubicBezTo>
                  <a:pt x="86598" y="7957"/>
                  <a:pt x="86409" y="7360"/>
                  <a:pt x="86273" y="6790"/>
                </a:cubicBezTo>
                <a:cubicBezTo>
                  <a:pt x="86124" y="6220"/>
                  <a:pt x="85825" y="5434"/>
                  <a:pt x="85595" y="5040"/>
                </a:cubicBezTo>
                <a:cubicBezTo>
                  <a:pt x="83824" y="1945"/>
                  <a:pt x="83771" y="1573"/>
                  <a:pt x="87376" y="1573"/>
                </a:cubicBezTo>
                <a:close/>
                <a:moveTo>
                  <a:pt x="18619" y="193665"/>
                </a:moveTo>
                <a:cubicBezTo>
                  <a:pt x="18720" y="193665"/>
                  <a:pt x="18816" y="193853"/>
                  <a:pt x="18924" y="194216"/>
                </a:cubicBezTo>
                <a:cubicBezTo>
                  <a:pt x="19154" y="194975"/>
                  <a:pt x="18964" y="195884"/>
                  <a:pt x="18463" y="196413"/>
                </a:cubicBezTo>
                <a:cubicBezTo>
                  <a:pt x="18193" y="196705"/>
                  <a:pt x="18002" y="196857"/>
                  <a:pt x="17886" y="196857"/>
                </a:cubicBezTo>
                <a:cubicBezTo>
                  <a:pt x="17645" y="196857"/>
                  <a:pt x="17730" y="196204"/>
                  <a:pt x="18123" y="194786"/>
                </a:cubicBezTo>
                <a:cubicBezTo>
                  <a:pt x="18329" y="194028"/>
                  <a:pt x="18479" y="193665"/>
                  <a:pt x="18619" y="193665"/>
                </a:cubicBezTo>
                <a:close/>
                <a:moveTo>
                  <a:pt x="22464" y="193592"/>
                </a:moveTo>
                <a:cubicBezTo>
                  <a:pt x="22925" y="193592"/>
                  <a:pt x="22817" y="194067"/>
                  <a:pt x="22030" y="195559"/>
                </a:cubicBezTo>
                <a:cubicBezTo>
                  <a:pt x="21549" y="196464"/>
                  <a:pt x="21074" y="197014"/>
                  <a:pt x="20839" y="197014"/>
                </a:cubicBezTo>
                <a:cubicBezTo>
                  <a:pt x="20743" y="197014"/>
                  <a:pt x="20687" y="196922"/>
                  <a:pt x="20687" y="196725"/>
                </a:cubicBezTo>
                <a:cubicBezTo>
                  <a:pt x="20687" y="195871"/>
                  <a:pt x="21989" y="193592"/>
                  <a:pt x="22464" y="193592"/>
                </a:cubicBezTo>
                <a:close/>
                <a:moveTo>
                  <a:pt x="24625" y="187063"/>
                </a:moveTo>
                <a:cubicBezTo>
                  <a:pt x="24800" y="187063"/>
                  <a:pt x="25257" y="187301"/>
                  <a:pt x="25977" y="187786"/>
                </a:cubicBezTo>
                <a:cubicBezTo>
                  <a:pt x="28406" y="189414"/>
                  <a:pt x="28894" y="194162"/>
                  <a:pt x="26859" y="196468"/>
                </a:cubicBezTo>
                <a:cubicBezTo>
                  <a:pt x="26458" y="196923"/>
                  <a:pt x="26141" y="197122"/>
                  <a:pt x="25950" y="197122"/>
                </a:cubicBezTo>
                <a:cubicBezTo>
                  <a:pt x="25617" y="197122"/>
                  <a:pt x="25661" y="196522"/>
                  <a:pt x="26289" y="195627"/>
                </a:cubicBezTo>
                <a:cubicBezTo>
                  <a:pt x="27700" y="193592"/>
                  <a:pt x="27198" y="190228"/>
                  <a:pt x="25136" y="187962"/>
                </a:cubicBezTo>
                <a:cubicBezTo>
                  <a:pt x="24590" y="187366"/>
                  <a:pt x="24429" y="187063"/>
                  <a:pt x="24625" y="187063"/>
                </a:cubicBezTo>
                <a:close/>
                <a:moveTo>
                  <a:pt x="21026" y="187515"/>
                </a:moveTo>
                <a:cubicBezTo>
                  <a:pt x="25207" y="187515"/>
                  <a:pt x="27684" y="194405"/>
                  <a:pt x="23631" y="197499"/>
                </a:cubicBezTo>
                <a:cubicBezTo>
                  <a:pt x="23346" y="197715"/>
                  <a:pt x="23120" y="197811"/>
                  <a:pt x="22950" y="197811"/>
                </a:cubicBezTo>
                <a:cubicBezTo>
                  <a:pt x="22140" y="197811"/>
                  <a:pt x="22600" y="195638"/>
                  <a:pt x="24024" y="194012"/>
                </a:cubicBezTo>
                <a:cubicBezTo>
                  <a:pt x="24607" y="193361"/>
                  <a:pt x="24621" y="193009"/>
                  <a:pt x="24146" y="192303"/>
                </a:cubicBezTo>
                <a:cubicBezTo>
                  <a:pt x="22247" y="189525"/>
                  <a:pt x="21694" y="188848"/>
                  <a:pt x="20506" y="188848"/>
                </a:cubicBezTo>
                <a:cubicBezTo>
                  <a:pt x="20210" y="188848"/>
                  <a:pt x="19873" y="188890"/>
                  <a:pt x="19466" y="188953"/>
                </a:cubicBezTo>
                <a:cubicBezTo>
                  <a:pt x="19106" y="189009"/>
                  <a:pt x="18811" y="189034"/>
                  <a:pt x="18581" y="189034"/>
                </a:cubicBezTo>
                <a:cubicBezTo>
                  <a:pt x="17581" y="189034"/>
                  <a:pt x="17815" y="188545"/>
                  <a:pt x="19304" y="187895"/>
                </a:cubicBezTo>
                <a:cubicBezTo>
                  <a:pt x="19900" y="187634"/>
                  <a:pt x="20477" y="187515"/>
                  <a:pt x="21026" y="187515"/>
                </a:cubicBezTo>
                <a:close/>
                <a:moveTo>
                  <a:pt x="12236" y="188278"/>
                </a:moveTo>
                <a:cubicBezTo>
                  <a:pt x="12432" y="188278"/>
                  <a:pt x="12619" y="188299"/>
                  <a:pt x="12792" y="188342"/>
                </a:cubicBezTo>
                <a:cubicBezTo>
                  <a:pt x="16089" y="189197"/>
                  <a:pt x="17852" y="194053"/>
                  <a:pt x="15736" y="196413"/>
                </a:cubicBezTo>
                <a:cubicBezTo>
                  <a:pt x="15209" y="197004"/>
                  <a:pt x="14860" y="197320"/>
                  <a:pt x="14667" y="197320"/>
                </a:cubicBezTo>
                <a:cubicBezTo>
                  <a:pt x="14363" y="197320"/>
                  <a:pt x="14446" y="196538"/>
                  <a:pt x="14827" y="194813"/>
                </a:cubicBezTo>
                <a:cubicBezTo>
                  <a:pt x="15006" y="193967"/>
                  <a:pt x="14966" y="193603"/>
                  <a:pt x="14627" y="193603"/>
                </a:cubicBezTo>
                <a:cubicBezTo>
                  <a:pt x="14504" y="193603"/>
                  <a:pt x="14341" y="193651"/>
                  <a:pt x="14135" y="193741"/>
                </a:cubicBezTo>
                <a:cubicBezTo>
                  <a:pt x="13574" y="193976"/>
                  <a:pt x="13061" y="194087"/>
                  <a:pt x="12623" y="194087"/>
                </a:cubicBezTo>
                <a:cubicBezTo>
                  <a:pt x="11493" y="194087"/>
                  <a:pt x="10854" y="193350"/>
                  <a:pt x="11138" y="192100"/>
                </a:cubicBezTo>
                <a:cubicBezTo>
                  <a:pt x="11322" y="191303"/>
                  <a:pt x="11159" y="190875"/>
                  <a:pt x="10765" y="190875"/>
                </a:cubicBezTo>
                <a:cubicBezTo>
                  <a:pt x="10521" y="190875"/>
                  <a:pt x="10189" y="191039"/>
                  <a:pt x="9795" y="191381"/>
                </a:cubicBezTo>
                <a:cubicBezTo>
                  <a:pt x="8452" y="192574"/>
                  <a:pt x="8397" y="194162"/>
                  <a:pt x="9659" y="196006"/>
                </a:cubicBezTo>
                <a:cubicBezTo>
                  <a:pt x="9944" y="196427"/>
                  <a:pt x="10337" y="197119"/>
                  <a:pt x="10541" y="197566"/>
                </a:cubicBezTo>
                <a:cubicBezTo>
                  <a:pt x="10884" y="198325"/>
                  <a:pt x="11346" y="198662"/>
                  <a:pt x="12123" y="198662"/>
                </a:cubicBezTo>
                <a:cubicBezTo>
                  <a:pt x="12360" y="198662"/>
                  <a:pt x="12627" y="198630"/>
                  <a:pt x="12928" y="198570"/>
                </a:cubicBezTo>
                <a:cubicBezTo>
                  <a:pt x="13073" y="198540"/>
                  <a:pt x="13202" y="198525"/>
                  <a:pt x="13314" y="198525"/>
                </a:cubicBezTo>
                <a:cubicBezTo>
                  <a:pt x="14011" y="198525"/>
                  <a:pt x="14076" y="199091"/>
                  <a:pt x="13457" y="200049"/>
                </a:cubicBezTo>
                <a:cubicBezTo>
                  <a:pt x="13244" y="200381"/>
                  <a:pt x="12705" y="200525"/>
                  <a:pt x="12110" y="200525"/>
                </a:cubicBezTo>
                <a:cubicBezTo>
                  <a:pt x="11079" y="200525"/>
                  <a:pt x="9877" y="200093"/>
                  <a:pt x="9903" y="199465"/>
                </a:cubicBezTo>
                <a:cubicBezTo>
                  <a:pt x="9930" y="198692"/>
                  <a:pt x="9795" y="197254"/>
                  <a:pt x="9700" y="197200"/>
                </a:cubicBezTo>
                <a:cubicBezTo>
                  <a:pt x="9673" y="197173"/>
                  <a:pt x="9401" y="197037"/>
                  <a:pt x="9089" y="196902"/>
                </a:cubicBezTo>
                <a:cubicBezTo>
                  <a:pt x="7068" y="195979"/>
                  <a:pt x="6715" y="192737"/>
                  <a:pt x="8425" y="190838"/>
                </a:cubicBezTo>
                <a:cubicBezTo>
                  <a:pt x="8764" y="190472"/>
                  <a:pt x="9198" y="189943"/>
                  <a:pt x="9388" y="189644"/>
                </a:cubicBezTo>
                <a:cubicBezTo>
                  <a:pt x="9946" y="188847"/>
                  <a:pt x="11204" y="188278"/>
                  <a:pt x="12236" y="188278"/>
                </a:cubicBezTo>
                <a:close/>
                <a:moveTo>
                  <a:pt x="9409" y="201096"/>
                </a:moveTo>
                <a:cubicBezTo>
                  <a:pt x="9697" y="201096"/>
                  <a:pt x="10024" y="201129"/>
                  <a:pt x="10378" y="201202"/>
                </a:cubicBezTo>
                <a:cubicBezTo>
                  <a:pt x="10850" y="201301"/>
                  <a:pt x="12059" y="201366"/>
                  <a:pt x="13165" y="201366"/>
                </a:cubicBezTo>
                <a:cubicBezTo>
                  <a:pt x="13268" y="201366"/>
                  <a:pt x="13370" y="201366"/>
                  <a:pt x="13471" y="201365"/>
                </a:cubicBezTo>
                <a:cubicBezTo>
                  <a:pt x="13688" y="201363"/>
                  <a:pt x="13887" y="201362"/>
                  <a:pt x="14068" y="201362"/>
                </a:cubicBezTo>
                <a:cubicBezTo>
                  <a:pt x="15771" y="201362"/>
                  <a:pt x="15913" y="201433"/>
                  <a:pt x="15668" y="201826"/>
                </a:cubicBezTo>
                <a:cubicBezTo>
                  <a:pt x="15478" y="202124"/>
                  <a:pt x="15180" y="202233"/>
                  <a:pt x="13769" y="202477"/>
                </a:cubicBezTo>
                <a:cubicBezTo>
                  <a:pt x="13067" y="202604"/>
                  <a:pt x="12223" y="202663"/>
                  <a:pt x="11411" y="202663"/>
                </a:cubicBezTo>
                <a:cubicBezTo>
                  <a:pt x="9979" y="202663"/>
                  <a:pt x="8647" y="202481"/>
                  <a:pt x="8370" y="202178"/>
                </a:cubicBezTo>
                <a:cubicBezTo>
                  <a:pt x="7805" y="201549"/>
                  <a:pt x="8347" y="201096"/>
                  <a:pt x="9409" y="201096"/>
                </a:cubicBezTo>
                <a:close/>
                <a:moveTo>
                  <a:pt x="12768" y="203555"/>
                </a:moveTo>
                <a:cubicBezTo>
                  <a:pt x="13340" y="203555"/>
                  <a:pt x="13814" y="203642"/>
                  <a:pt x="13959" y="203847"/>
                </a:cubicBezTo>
                <a:cubicBezTo>
                  <a:pt x="14637" y="204756"/>
                  <a:pt x="14149" y="207469"/>
                  <a:pt x="13267" y="207713"/>
                </a:cubicBezTo>
                <a:cubicBezTo>
                  <a:pt x="12661" y="207883"/>
                  <a:pt x="12129" y="207967"/>
                  <a:pt x="11675" y="207967"/>
                </a:cubicBezTo>
                <a:cubicBezTo>
                  <a:pt x="9923" y="207967"/>
                  <a:pt x="9317" y="206718"/>
                  <a:pt x="9985" y="204349"/>
                </a:cubicBezTo>
                <a:cubicBezTo>
                  <a:pt x="10111" y="203898"/>
                  <a:pt x="11634" y="203555"/>
                  <a:pt x="12768" y="203555"/>
                </a:cubicBezTo>
                <a:close/>
                <a:moveTo>
                  <a:pt x="59202" y="0"/>
                </a:moveTo>
                <a:cubicBezTo>
                  <a:pt x="57887" y="0"/>
                  <a:pt x="57350" y="64"/>
                  <a:pt x="56620" y="211"/>
                </a:cubicBezTo>
                <a:cubicBezTo>
                  <a:pt x="55937" y="357"/>
                  <a:pt x="55409" y="424"/>
                  <a:pt x="53503" y="424"/>
                </a:cubicBezTo>
                <a:cubicBezTo>
                  <a:pt x="51853" y="424"/>
                  <a:pt x="49168" y="373"/>
                  <a:pt x="44453" y="279"/>
                </a:cubicBezTo>
                <a:cubicBezTo>
                  <a:pt x="37416" y="139"/>
                  <a:pt x="33356" y="64"/>
                  <a:pt x="30915" y="64"/>
                </a:cubicBezTo>
                <a:cubicBezTo>
                  <a:pt x="28162" y="64"/>
                  <a:pt x="27469" y="159"/>
                  <a:pt x="26886" y="360"/>
                </a:cubicBezTo>
                <a:cubicBezTo>
                  <a:pt x="26337" y="560"/>
                  <a:pt x="25949" y="628"/>
                  <a:pt x="24993" y="628"/>
                </a:cubicBezTo>
                <a:cubicBezTo>
                  <a:pt x="24650" y="628"/>
                  <a:pt x="24234" y="619"/>
                  <a:pt x="23712" y="605"/>
                </a:cubicBezTo>
                <a:cubicBezTo>
                  <a:pt x="22696" y="577"/>
                  <a:pt x="21872" y="563"/>
                  <a:pt x="21202" y="563"/>
                </a:cubicBezTo>
                <a:cubicBezTo>
                  <a:pt x="19523" y="563"/>
                  <a:pt x="18816" y="657"/>
                  <a:pt x="18476" y="889"/>
                </a:cubicBezTo>
                <a:cubicBezTo>
                  <a:pt x="18110" y="1147"/>
                  <a:pt x="17445" y="1174"/>
                  <a:pt x="12114" y="1256"/>
                </a:cubicBezTo>
                <a:lnTo>
                  <a:pt x="6146" y="1323"/>
                </a:lnTo>
                <a:lnTo>
                  <a:pt x="5929" y="1785"/>
                </a:lnTo>
                <a:cubicBezTo>
                  <a:pt x="5820" y="2029"/>
                  <a:pt x="5685" y="2816"/>
                  <a:pt x="5630" y="3507"/>
                </a:cubicBezTo>
                <a:cubicBezTo>
                  <a:pt x="5549" y="4742"/>
                  <a:pt x="5508" y="4823"/>
                  <a:pt x="4776" y="5800"/>
                </a:cubicBezTo>
                <a:cubicBezTo>
                  <a:pt x="4355" y="6342"/>
                  <a:pt x="3826" y="7184"/>
                  <a:pt x="3596" y="7645"/>
                </a:cubicBezTo>
                <a:cubicBezTo>
                  <a:pt x="3379" y="8106"/>
                  <a:pt x="2944" y="8906"/>
                  <a:pt x="2646" y="9435"/>
                </a:cubicBezTo>
                <a:cubicBezTo>
                  <a:pt x="1276" y="11823"/>
                  <a:pt x="855" y="14603"/>
                  <a:pt x="747" y="21915"/>
                </a:cubicBezTo>
                <a:cubicBezTo>
                  <a:pt x="706" y="24845"/>
                  <a:pt x="625" y="28101"/>
                  <a:pt x="584" y="29145"/>
                </a:cubicBezTo>
                <a:cubicBezTo>
                  <a:pt x="354" y="34557"/>
                  <a:pt x="109" y="64047"/>
                  <a:pt x="150" y="81126"/>
                </a:cubicBezTo>
                <a:cubicBezTo>
                  <a:pt x="164" y="87691"/>
                  <a:pt x="218" y="109110"/>
                  <a:pt x="272" y="128738"/>
                </a:cubicBezTo>
                <a:cubicBezTo>
                  <a:pt x="354" y="166150"/>
                  <a:pt x="421" y="174669"/>
                  <a:pt x="666" y="177287"/>
                </a:cubicBezTo>
                <a:cubicBezTo>
                  <a:pt x="1045" y="181424"/>
                  <a:pt x="1602" y="184680"/>
                  <a:pt x="2198" y="186253"/>
                </a:cubicBezTo>
                <a:cubicBezTo>
                  <a:pt x="2944" y="188220"/>
                  <a:pt x="3243" y="189862"/>
                  <a:pt x="3134" y="191354"/>
                </a:cubicBezTo>
                <a:cubicBezTo>
                  <a:pt x="2917" y="194324"/>
                  <a:pt x="2158" y="197417"/>
                  <a:pt x="1371" y="198584"/>
                </a:cubicBezTo>
                <a:cubicBezTo>
                  <a:pt x="231" y="200279"/>
                  <a:pt x="1" y="202111"/>
                  <a:pt x="774" y="203209"/>
                </a:cubicBezTo>
                <a:cubicBezTo>
                  <a:pt x="964" y="203481"/>
                  <a:pt x="1167" y="203888"/>
                  <a:pt x="1222" y="204118"/>
                </a:cubicBezTo>
                <a:cubicBezTo>
                  <a:pt x="1534" y="205366"/>
                  <a:pt x="2700" y="205827"/>
                  <a:pt x="5712" y="205936"/>
                </a:cubicBezTo>
                <a:cubicBezTo>
                  <a:pt x="8452" y="206031"/>
                  <a:pt x="8357" y="205990"/>
                  <a:pt x="8750" y="207360"/>
                </a:cubicBezTo>
                <a:cubicBezTo>
                  <a:pt x="9008" y="208228"/>
                  <a:pt x="9062" y="208310"/>
                  <a:pt x="9890" y="208730"/>
                </a:cubicBezTo>
                <a:lnTo>
                  <a:pt x="9890" y="208744"/>
                </a:lnTo>
                <a:cubicBezTo>
                  <a:pt x="10453" y="209035"/>
                  <a:pt x="10692" y="209131"/>
                  <a:pt x="11208" y="209131"/>
                </a:cubicBezTo>
                <a:cubicBezTo>
                  <a:pt x="11438" y="209131"/>
                  <a:pt x="11722" y="209112"/>
                  <a:pt x="12114" y="209083"/>
                </a:cubicBezTo>
                <a:cubicBezTo>
                  <a:pt x="15261" y="208852"/>
                  <a:pt x="15505" y="208635"/>
                  <a:pt x="15573" y="206017"/>
                </a:cubicBezTo>
                <a:cubicBezTo>
                  <a:pt x="15628" y="203576"/>
                  <a:pt x="15655" y="203508"/>
                  <a:pt x="16401" y="203128"/>
                </a:cubicBezTo>
                <a:cubicBezTo>
                  <a:pt x="17839" y="202382"/>
                  <a:pt x="17581" y="200320"/>
                  <a:pt x="15994" y="199872"/>
                </a:cubicBezTo>
                <a:cubicBezTo>
                  <a:pt x="15139" y="199628"/>
                  <a:pt x="15085" y="199194"/>
                  <a:pt x="15845" y="198529"/>
                </a:cubicBezTo>
                <a:cubicBezTo>
                  <a:pt x="16182" y="198234"/>
                  <a:pt x="16461" y="198085"/>
                  <a:pt x="16661" y="198085"/>
                </a:cubicBezTo>
                <a:cubicBezTo>
                  <a:pt x="16847" y="198085"/>
                  <a:pt x="16965" y="198214"/>
                  <a:pt x="16998" y="198475"/>
                </a:cubicBezTo>
                <a:cubicBezTo>
                  <a:pt x="17148" y="199518"/>
                  <a:pt x="18847" y="200044"/>
                  <a:pt x="20877" y="200044"/>
                </a:cubicBezTo>
                <a:cubicBezTo>
                  <a:pt x="22861" y="200044"/>
                  <a:pt x="25161" y="199542"/>
                  <a:pt x="26642" y="198529"/>
                </a:cubicBezTo>
                <a:cubicBezTo>
                  <a:pt x="27442" y="197973"/>
                  <a:pt x="28840" y="195789"/>
                  <a:pt x="29124" y="194650"/>
                </a:cubicBezTo>
                <a:cubicBezTo>
                  <a:pt x="29284" y="194031"/>
                  <a:pt x="29459" y="193765"/>
                  <a:pt x="29751" y="193765"/>
                </a:cubicBezTo>
                <a:cubicBezTo>
                  <a:pt x="29855" y="193765"/>
                  <a:pt x="29975" y="193799"/>
                  <a:pt x="30115" y="193863"/>
                </a:cubicBezTo>
                <a:cubicBezTo>
                  <a:pt x="30980" y="194254"/>
                  <a:pt x="31818" y="194447"/>
                  <a:pt x="32563" y="194447"/>
                </a:cubicBezTo>
                <a:cubicBezTo>
                  <a:pt x="33371" y="194447"/>
                  <a:pt x="34069" y="194220"/>
                  <a:pt x="34578" y="193768"/>
                </a:cubicBezTo>
                <a:cubicBezTo>
                  <a:pt x="34944" y="193429"/>
                  <a:pt x="35581" y="192927"/>
                  <a:pt x="36002" y="192629"/>
                </a:cubicBezTo>
                <a:cubicBezTo>
                  <a:pt x="38023" y="191204"/>
                  <a:pt x="39461" y="189034"/>
                  <a:pt x="38945" y="188193"/>
                </a:cubicBezTo>
                <a:cubicBezTo>
                  <a:pt x="38796" y="187962"/>
                  <a:pt x="38837" y="187596"/>
                  <a:pt x="39176" y="186416"/>
                </a:cubicBezTo>
                <a:cubicBezTo>
                  <a:pt x="39908" y="183812"/>
                  <a:pt x="40288" y="181641"/>
                  <a:pt x="40410" y="179512"/>
                </a:cubicBezTo>
                <a:cubicBezTo>
                  <a:pt x="40465" y="178386"/>
                  <a:pt x="40614" y="176473"/>
                  <a:pt x="40722" y="175279"/>
                </a:cubicBezTo>
                <a:cubicBezTo>
                  <a:pt x="40899" y="173529"/>
                  <a:pt x="40899" y="171915"/>
                  <a:pt x="40749" y="166706"/>
                </a:cubicBezTo>
                <a:cubicBezTo>
                  <a:pt x="40560" y="160399"/>
                  <a:pt x="40478" y="154159"/>
                  <a:pt x="40315" y="134842"/>
                </a:cubicBezTo>
                <a:cubicBezTo>
                  <a:pt x="40275" y="129511"/>
                  <a:pt x="40207" y="124113"/>
                  <a:pt x="40153" y="122851"/>
                </a:cubicBezTo>
                <a:cubicBezTo>
                  <a:pt x="40031" y="119392"/>
                  <a:pt x="39759" y="90716"/>
                  <a:pt x="39773" y="81356"/>
                </a:cubicBezTo>
                <a:cubicBezTo>
                  <a:pt x="39773" y="63681"/>
                  <a:pt x="39922" y="45233"/>
                  <a:pt x="40058" y="44677"/>
                </a:cubicBezTo>
                <a:cubicBezTo>
                  <a:pt x="40139" y="44351"/>
                  <a:pt x="40220" y="40757"/>
                  <a:pt x="40234" y="36687"/>
                </a:cubicBezTo>
                <a:cubicBezTo>
                  <a:pt x="40248" y="32631"/>
                  <a:pt x="40302" y="29254"/>
                  <a:pt x="40329" y="29199"/>
                </a:cubicBezTo>
                <a:cubicBezTo>
                  <a:pt x="40532" y="28887"/>
                  <a:pt x="40519" y="18659"/>
                  <a:pt x="40329" y="17886"/>
                </a:cubicBezTo>
                <a:cubicBezTo>
                  <a:pt x="40207" y="17439"/>
                  <a:pt x="40071" y="16516"/>
                  <a:pt x="40017" y="15865"/>
                </a:cubicBezTo>
                <a:cubicBezTo>
                  <a:pt x="39759" y="12989"/>
                  <a:pt x="39162" y="10873"/>
                  <a:pt x="37725" y="7685"/>
                </a:cubicBezTo>
                <a:cubicBezTo>
                  <a:pt x="37372" y="6899"/>
                  <a:pt x="37033" y="6058"/>
                  <a:pt x="36992" y="5813"/>
                </a:cubicBezTo>
                <a:cubicBezTo>
                  <a:pt x="36933" y="5519"/>
                  <a:pt x="36734" y="5368"/>
                  <a:pt x="36495" y="5368"/>
                </a:cubicBezTo>
                <a:cubicBezTo>
                  <a:pt x="36294" y="5368"/>
                  <a:pt x="36064" y="5475"/>
                  <a:pt x="35866" y="5691"/>
                </a:cubicBezTo>
                <a:cubicBezTo>
                  <a:pt x="35134" y="6505"/>
                  <a:pt x="35527" y="8404"/>
                  <a:pt x="36816" y="10371"/>
                </a:cubicBezTo>
                <a:cubicBezTo>
                  <a:pt x="37223" y="10982"/>
                  <a:pt x="37440" y="11524"/>
                  <a:pt x="37535" y="12162"/>
                </a:cubicBezTo>
                <a:cubicBezTo>
                  <a:pt x="37616" y="12664"/>
                  <a:pt x="37819" y="13762"/>
                  <a:pt x="37996" y="14590"/>
                </a:cubicBezTo>
                <a:cubicBezTo>
                  <a:pt x="38728" y="17927"/>
                  <a:pt x="39176" y="29457"/>
                  <a:pt x="38728" y="33350"/>
                </a:cubicBezTo>
                <a:cubicBezTo>
                  <a:pt x="38566" y="34829"/>
                  <a:pt x="38498" y="37786"/>
                  <a:pt x="38471" y="44799"/>
                </a:cubicBezTo>
                <a:cubicBezTo>
                  <a:pt x="38457" y="49994"/>
                  <a:pt x="38376" y="56180"/>
                  <a:pt x="38281" y="58540"/>
                </a:cubicBezTo>
                <a:cubicBezTo>
                  <a:pt x="38118" y="63057"/>
                  <a:pt x="38104" y="65146"/>
                  <a:pt x="38240" y="68158"/>
                </a:cubicBezTo>
                <a:cubicBezTo>
                  <a:pt x="38430" y="72322"/>
                  <a:pt x="38484" y="95125"/>
                  <a:pt x="38308" y="96508"/>
                </a:cubicBezTo>
                <a:cubicBezTo>
                  <a:pt x="38172" y="97553"/>
                  <a:pt x="38172" y="98461"/>
                  <a:pt x="38308" y="100008"/>
                </a:cubicBezTo>
                <a:cubicBezTo>
                  <a:pt x="38538" y="102544"/>
                  <a:pt x="38606" y="105380"/>
                  <a:pt x="38810" y="121020"/>
                </a:cubicBezTo>
                <a:cubicBezTo>
                  <a:pt x="39027" y="137867"/>
                  <a:pt x="39271" y="152260"/>
                  <a:pt x="39488" y="161321"/>
                </a:cubicBezTo>
                <a:cubicBezTo>
                  <a:pt x="39773" y="173448"/>
                  <a:pt x="39719" y="176351"/>
                  <a:pt x="39135" y="180556"/>
                </a:cubicBezTo>
                <a:cubicBezTo>
                  <a:pt x="38579" y="184395"/>
                  <a:pt x="38403" y="185412"/>
                  <a:pt x="37996" y="186755"/>
                </a:cubicBezTo>
                <a:cubicBezTo>
                  <a:pt x="37416" y="188663"/>
                  <a:pt x="37078" y="189451"/>
                  <a:pt x="36760" y="189451"/>
                </a:cubicBezTo>
                <a:cubicBezTo>
                  <a:pt x="36640" y="189451"/>
                  <a:pt x="36522" y="189338"/>
                  <a:pt x="36395" y="189129"/>
                </a:cubicBezTo>
                <a:cubicBezTo>
                  <a:pt x="36262" y="188924"/>
                  <a:pt x="36098" y="188824"/>
                  <a:pt x="35910" y="188824"/>
                </a:cubicBezTo>
                <a:cubicBezTo>
                  <a:pt x="35636" y="188824"/>
                  <a:pt x="35311" y="189037"/>
                  <a:pt x="34957" y="189455"/>
                </a:cubicBezTo>
                <a:cubicBezTo>
                  <a:pt x="34184" y="190350"/>
                  <a:pt x="32638" y="191679"/>
                  <a:pt x="32366" y="191679"/>
                </a:cubicBezTo>
                <a:cubicBezTo>
                  <a:pt x="31987" y="191679"/>
                  <a:pt x="32109" y="191286"/>
                  <a:pt x="32624" y="190797"/>
                </a:cubicBezTo>
                <a:cubicBezTo>
                  <a:pt x="33628" y="189834"/>
                  <a:pt x="34048" y="188491"/>
                  <a:pt x="33343" y="188491"/>
                </a:cubicBezTo>
                <a:cubicBezTo>
                  <a:pt x="33045" y="188491"/>
                  <a:pt x="32855" y="188695"/>
                  <a:pt x="32475" y="189360"/>
                </a:cubicBezTo>
                <a:cubicBezTo>
                  <a:pt x="31561" y="190979"/>
                  <a:pt x="30355" y="192133"/>
                  <a:pt x="29776" y="192133"/>
                </a:cubicBezTo>
                <a:cubicBezTo>
                  <a:pt x="29565" y="192133"/>
                  <a:pt x="29436" y="191980"/>
                  <a:pt x="29436" y="191639"/>
                </a:cubicBezTo>
                <a:cubicBezTo>
                  <a:pt x="29423" y="190933"/>
                  <a:pt x="28975" y="189319"/>
                  <a:pt x="28568" y="188505"/>
                </a:cubicBezTo>
                <a:cubicBezTo>
                  <a:pt x="28080" y="187555"/>
                  <a:pt x="24594" y="185480"/>
                  <a:pt x="23509" y="185480"/>
                </a:cubicBezTo>
                <a:cubicBezTo>
                  <a:pt x="22261" y="185480"/>
                  <a:pt x="19236" y="186199"/>
                  <a:pt x="18354" y="186687"/>
                </a:cubicBezTo>
                <a:cubicBezTo>
                  <a:pt x="17883" y="186955"/>
                  <a:pt x="17567" y="187122"/>
                  <a:pt x="17368" y="187122"/>
                </a:cubicBezTo>
                <a:cubicBezTo>
                  <a:pt x="16984" y="187122"/>
                  <a:pt x="17045" y="186493"/>
                  <a:pt x="17296" y="184748"/>
                </a:cubicBezTo>
                <a:cubicBezTo>
                  <a:pt x="17418" y="183825"/>
                  <a:pt x="15858" y="182781"/>
                  <a:pt x="14352" y="182781"/>
                </a:cubicBezTo>
                <a:cubicBezTo>
                  <a:pt x="13878" y="182781"/>
                  <a:pt x="13728" y="182089"/>
                  <a:pt x="13891" y="180624"/>
                </a:cubicBezTo>
                <a:cubicBezTo>
                  <a:pt x="14108" y="178752"/>
                  <a:pt x="13973" y="178860"/>
                  <a:pt x="17106" y="177762"/>
                </a:cubicBezTo>
                <a:cubicBezTo>
                  <a:pt x="17540" y="177599"/>
                  <a:pt x="18191" y="177206"/>
                  <a:pt x="18557" y="176866"/>
                </a:cubicBezTo>
                <a:lnTo>
                  <a:pt x="19222" y="176256"/>
                </a:lnTo>
                <a:lnTo>
                  <a:pt x="20036" y="176676"/>
                </a:lnTo>
                <a:cubicBezTo>
                  <a:pt x="20422" y="176877"/>
                  <a:pt x="20775" y="176979"/>
                  <a:pt x="21113" y="176979"/>
                </a:cubicBezTo>
                <a:cubicBezTo>
                  <a:pt x="21689" y="176979"/>
                  <a:pt x="22222" y="176682"/>
                  <a:pt x="22803" y="176066"/>
                </a:cubicBezTo>
                <a:lnTo>
                  <a:pt x="23400" y="175442"/>
                </a:lnTo>
                <a:lnTo>
                  <a:pt x="23319" y="170640"/>
                </a:lnTo>
                <a:cubicBezTo>
                  <a:pt x="23129" y="160589"/>
                  <a:pt x="23197" y="121549"/>
                  <a:pt x="23400" y="120165"/>
                </a:cubicBezTo>
                <a:cubicBezTo>
                  <a:pt x="23509" y="119446"/>
                  <a:pt x="23549" y="118551"/>
                  <a:pt x="23495" y="118185"/>
                </a:cubicBezTo>
                <a:cubicBezTo>
                  <a:pt x="23305" y="116706"/>
                  <a:pt x="23102" y="72159"/>
                  <a:pt x="23292" y="71847"/>
                </a:cubicBezTo>
                <a:cubicBezTo>
                  <a:pt x="23522" y="71467"/>
                  <a:pt x="23726" y="25483"/>
                  <a:pt x="23495" y="23950"/>
                </a:cubicBezTo>
                <a:cubicBezTo>
                  <a:pt x="23287" y="22493"/>
                  <a:pt x="22384" y="21521"/>
                  <a:pt x="21500" y="21521"/>
                </a:cubicBezTo>
                <a:cubicBezTo>
                  <a:pt x="21174" y="21521"/>
                  <a:pt x="20850" y="21653"/>
                  <a:pt x="20565" y="21942"/>
                </a:cubicBezTo>
                <a:cubicBezTo>
                  <a:pt x="19453" y="23109"/>
                  <a:pt x="19276" y="24669"/>
                  <a:pt x="19263" y="34069"/>
                </a:cubicBezTo>
                <a:cubicBezTo>
                  <a:pt x="19263" y="36958"/>
                  <a:pt x="19195" y="42289"/>
                  <a:pt x="19114" y="45911"/>
                </a:cubicBezTo>
                <a:cubicBezTo>
                  <a:pt x="19032" y="49533"/>
                  <a:pt x="18964" y="55936"/>
                  <a:pt x="18951" y="60141"/>
                </a:cubicBezTo>
                <a:cubicBezTo>
                  <a:pt x="18937" y="73136"/>
                  <a:pt x="18775" y="85846"/>
                  <a:pt x="18612" y="86809"/>
                </a:cubicBezTo>
                <a:cubicBezTo>
                  <a:pt x="18517" y="87311"/>
                  <a:pt x="18490" y="87786"/>
                  <a:pt x="18530" y="87854"/>
                </a:cubicBezTo>
                <a:cubicBezTo>
                  <a:pt x="18869" y="88396"/>
                  <a:pt x="19181" y="172376"/>
                  <a:pt x="18856" y="173421"/>
                </a:cubicBezTo>
                <a:cubicBezTo>
                  <a:pt x="18798" y="173610"/>
                  <a:pt x="18650" y="173705"/>
                  <a:pt x="18459" y="173705"/>
                </a:cubicBezTo>
                <a:cubicBezTo>
                  <a:pt x="18293" y="173705"/>
                  <a:pt x="18094" y="173634"/>
                  <a:pt x="17893" y="173489"/>
                </a:cubicBezTo>
                <a:cubicBezTo>
                  <a:pt x="17567" y="173245"/>
                  <a:pt x="17364" y="148936"/>
                  <a:pt x="17676" y="146929"/>
                </a:cubicBezTo>
                <a:cubicBezTo>
                  <a:pt x="17744" y="146495"/>
                  <a:pt x="17730" y="141842"/>
                  <a:pt x="17662" y="136592"/>
                </a:cubicBezTo>
                <a:cubicBezTo>
                  <a:pt x="17594" y="131356"/>
                  <a:pt x="17486" y="118727"/>
                  <a:pt x="17418" y="108540"/>
                </a:cubicBezTo>
                <a:cubicBezTo>
                  <a:pt x="17350" y="98353"/>
                  <a:pt x="17296" y="89264"/>
                  <a:pt x="17282" y="88356"/>
                </a:cubicBezTo>
                <a:cubicBezTo>
                  <a:pt x="17269" y="85426"/>
                  <a:pt x="17513" y="57441"/>
                  <a:pt x="17594" y="53223"/>
                </a:cubicBezTo>
                <a:cubicBezTo>
                  <a:pt x="17635" y="50998"/>
                  <a:pt x="17784" y="43768"/>
                  <a:pt x="17920" y="37162"/>
                </a:cubicBezTo>
                <a:cubicBezTo>
                  <a:pt x="18232" y="21617"/>
                  <a:pt x="18178" y="22091"/>
                  <a:pt x="19616" y="21155"/>
                </a:cubicBezTo>
                <a:lnTo>
                  <a:pt x="20280" y="20708"/>
                </a:lnTo>
                <a:lnTo>
                  <a:pt x="19833" y="20667"/>
                </a:lnTo>
                <a:cubicBezTo>
                  <a:pt x="19789" y="20662"/>
                  <a:pt x="19745" y="20659"/>
                  <a:pt x="19700" y="20659"/>
                </a:cubicBezTo>
                <a:cubicBezTo>
                  <a:pt x="18411" y="20659"/>
                  <a:pt x="16713" y="22885"/>
                  <a:pt x="16713" y="24641"/>
                </a:cubicBezTo>
                <a:cubicBezTo>
                  <a:pt x="16713" y="25198"/>
                  <a:pt x="16645" y="25727"/>
                  <a:pt x="16563" y="25808"/>
                </a:cubicBezTo>
                <a:cubicBezTo>
                  <a:pt x="16428" y="25957"/>
                  <a:pt x="16292" y="29850"/>
                  <a:pt x="16157" y="37243"/>
                </a:cubicBezTo>
                <a:cubicBezTo>
                  <a:pt x="15953" y="48299"/>
                  <a:pt x="15899" y="51446"/>
                  <a:pt x="15763" y="59259"/>
                </a:cubicBezTo>
                <a:cubicBezTo>
                  <a:pt x="15573" y="69731"/>
                  <a:pt x="15560" y="94066"/>
                  <a:pt x="15722" y="117995"/>
                </a:cubicBezTo>
                <a:cubicBezTo>
                  <a:pt x="15912" y="146617"/>
                  <a:pt x="15885" y="172268"/>
                  <a:pt x="15641" y="172417"/>
                </a:cubicBezTo>
                <a:cubicBezTo>
                  <a:pt x="15587" y="172451"/>
                  <a:pt x="15424" y="172468"/>
                  <a:pt x="15207" y="172468"/>
                </a:cubicBezTo>
                <a:cubicBezTo>
                  <a:pt x="14990" y="172468"/>
                  <a:pt x="14719" y="172451"/>
                  <a:pt x="14447" y="172417"/>
                </a:cubicBezTo>
                <a:cubicBezTo>
                  <a:pt x="14075" y="172369"/>
                  <a:pt x="13786" y="172339"/>
                  <a:pt x="13387" y="172339"/>
                </a:cubicBezTo>
                <a:cubicBezTo>
                  <a:pt x="12666" y="172339"/>
                  <a:pt x="11588" y="172435"/>
                  <a:pt x="9021" y="172688"/>
                </a:cubicBezTo>
                <a:cubicBezTo>
                  <a:pt x="6336" y="172960"/>
                  <a:pt x="6146" y="173014"/>
                  <a:pt x="5264" y="173760"/>
                </a:cubicBezTo>
                <a:cubicBezTo>
                  <a:pt x="2822" y="175876"/>
                  <a:pt x="5006" y="178643"/>
                  <a:pt x="9144" y="178643"/>
                </a:cubicBezTo>
                <a:cubicBezTo>
                  <a:pt x="11110" y="178643"/>
                  <a:pt x="10419" y="182618"/>
                  <a:pt x="8357" y="183120"/>
                </a:cubicBezTo>
                <a:cubicBezTo>
                  <a:pt x="6865" y="183486"/>
                  <a:pt x="6241" y="185277"/>
                  <a:pt x="7217" y="186389"/>
                </a:cubicBezTo>
                <a:cubicBezTo>
                  <a:pt x="8208" y="187528"/>
                  <a:pt x="8180" y="188288"/>
                  <a:pt x="7082" y="190106"/>
                </a:cubicBezTo>
                <a:cubicBezTo>
                  <a:pt x="4993" y="193524"/>
                  <a:pt x="5033" y="195532"/>
                  <a:pt x="7204" y="197417"/>
                </a:cubicBezTo>
                <a:cubicBezTo>
                  <a:pt x="8628" y="198652"/>
                  <a:pt x="8791" y="199493"/>
                  <a:pt x="7719" y="199994"/>
                </a:cubicBezTo>
                <a:cubicBezTo>
                  <a:pt x="7041" y="200320"/>
                  <a:pt x="6702" y="201053"/>
                  <a:pt x="6702" y="202165"/>
                </a:cubicBezTo>
                <a:lnTo>
                  <a:pt x="6702" y="202965"/>
                </a:lnTo>
                <a:lnTo>
                  <a:pt x="5929" y="202965"/>
                </a:lnTo>
                <a:cubicBezTo>
                  <a:pt x="2687" y="202965"/>
                  <a:pt x="1615" y="201771"/>
                  <a:pt x="2782" y="199425"/>
                </a:cubicBezTo>
                <a:cubicBezTo>
                  <a:pt x="4314" y="196318"/>
                  <a:pt x="5033" y="191042"/>
                  <a:pt x="4301" y="188424"/>
                </a:cubicBezTo>
                <a:cubicBezTo>
                  <a:pt x="4043" y="187542"/>
                  <a:pt x="3663" y="185833"/>
                  <a:pt x="3446" y="184598"/>
                </a:cubicBezTo>
                <a:cubicBezTo>
                  <a:pt x="3229" y="183378"/>
                  <a:pt x="2972" y="182130"/>
                  <a:pt x="2890" y="181818"/>
                </a:cubicBezTo>
                <a:cubicBezTo>
                  <a:pt x="2795" y="181519"/>
                  <a:pt x="2727" y="180990"/>
                  <a:pt x="2727" y="180665"/>
                </a:cubicBezTo>
                <a:cubicBezTo>
                  <a:pt x="2727" y="180325"/>
                  <a:pt x="2632" y="179891"/>
                  <a:pt x="2524" y="179701"/>
                </a:cubicBezTo>
                <a:cubicBezTo>
                  <a:pt x="1873" y="178535"/>
                  <a:pt x="1805" y="175618"/>
                  <a:pt x="1981" y="156316"/>
                </a:cubicBezTo>
                <a:cubicBezTo>
                  <a:pt x="2063" y="148706"/>
                  <a:pt x="2036" y="138776"/>
                  <a:pt x="1941" y="131519"/>
                </a:cubicBezTo>
                <a:cubicBezTo>
                  <a:pt x="1764" y="118510"/>
                  <a:pt x="1696" y="66286"/>
                  <a:pt x="1846" y="55447"/>
                </a:cubicBezTo>
                <a:cubicBezTo>
                  <a:pt x="1941" y="47742"/>
                  <a:pt x="2063" y="41475"/>
                  <a:pt x="2171" y="37243"/>
                </a:cubicBezTo>
                <a:cubicBezTo>
                  <a:pt x="2212" y="35588"/>
                  <a:pt x="2293" y="30542"/>
                  <a:pt x="2361" y="26039"/>
                </a:cubicBezTo>
                <a:cubicBezTo>
                  <a:pt x="2415" y="21535"/>
                  <a:pt x="2483" y="17384"/>
                  <a:pt x="2483" y="16815"/>
                </a:cubicBezTo>
                <a:cubicBezTo>
                  <a:pt x="2497" y="16245"/>
                  <a:pt x="2619" y="15255"/>
                  <a:pt x="2768" y="14590"/>
                </a:cubicBezTo>
                <a:cubicBezTo>
                  <a:pt x="2904" y="13939"/>
                  <a:pt x="3067" y="13111"/>
                  <a:pt x="3121" y="12759"/>
                </a:cubicBezTo>
                <a:cubicBezTo>
                  <a:pt x="3256" y="11958"/>
                  <a:pt x="3880" y="10046"/>
                  <a:pt x="4287" y="9245"/>
                </a:cubicBezTo>
                <a:cubicBezTo>
                  <a:pt x="4450" y="8906"/>
                  <a:pt x="4640" y="8445"/>
                  <a:pt x="4694" y="8214"/>
                </a:cubicBezTo>
                <a:cubicBezTo>
                  <a:pt x="4749" y="7984"/>
                  <a:pt x="5101" y="7414"/>
                  <a:pt x="5467" y="6953"/>
                </a:cubicBezTo>
                <a:cubicBezTo>
                  <a:pt x="6987" y="5095"/>
                  <a:pt x="7068" y="4932"/>
                  <a:pt x="7150" y="3670"/>
                </a:cubicBezTo>
                <a:cubicBezTo>
                  <a:pt x="7213" y="2694"/>
                  <a:pt x="7089" y="2410"/>
                  <a:pt x="8121" y="2410"/>
                </a:cubicBezTo>
                <a:cubicBezTo>
                  <a:pt x="8637" y="2410"/>
                  <a:pt x="9442" y="2481"/>
                  <a:pt x="10703" y="2571"/>
                </a:cubicBezTo>
                <a:cubicBezTo>
                  <a:pt x="12480" y="2694"/>
                  <a:pt x="15573" y="2802"/>
                  <a:pt x="17594" y="2816"/>
                </a:cubicBezTo>
                <a:cubicBezTo>
                  <a:pt x="19602" y="2829"/>
                  <a:pt x="22749" y="2911"/>
                  <a:pt x="24580" y="3006"/>
                </a:cubicBezTo>
                <a:cubicBezTo>
                  <a:pt x="27761" y="3172"/>
                  <a:pt x="29693" y="3242"/>
                  <a:pt x="31440" y="3242"/>
                </a:cubicBezTo>
                <a:cubicBezTo>
                  <a:pt x="32405" y="3242"/>
                  <a:pt x="33314" y="3220"/>
                  <a:pt x="34347" y="3182"/>
                </a:cubicBezTo>
                <a:cubicBezTo>
                  <a:pt x="35062" y="3154"/>
                  <a:pt x="35635" y="3137"/>
                  <a:pt x="36095" y="3137"/>
                </a:cubicBezTo>
                <a:cubicBezTo>
                  <a:pt x="37683" y="3137"/>
                  <a:pt x="37924" y="3342"/>
                  <a:pt x="38050" y="4036"/>
                </a:cubicBezTo>
                <a:cubicBezTo>
                  <a:pt x="38186" y="4850"/>
                  <a:pt x="39162" y="7292"/>
                  <a:pt x="39569" y="7875"/>
                </a:cubicBezTo>
                <a:cubicBezTo>
                  <a:pt x="40383" y="9042"/>
                  <a:pt x="41360" y="11958"/>
                  <a:pt x="41360" y="13274"/>
                </a:cubicBezTo>
                <a:cubicBezTo>
                  <a:pt x="41360" y="13559"/>
                  <a:pt x="41455" y="14169"/>
                  <a:pt x="41577" y="14631"/>
                </a:cubicBezTo>
                <a:cubicBezTo>
                  <a:pt x="41780" y="15417"/>
                  <a:pt x="41794" y="26663"/>
                  <a:pt x="41604" y="33120"/>
                </a:cubicBezTo>
                <a:cubicBezTo>
                  <a:pt x="41577" y="34083"/>
                  <a:pt x="41509" y="36877"/>
                  <a:pt x="41441" y="39319"/>
                </a:cubicBezTo>
                <a:cubicBezTo>
                  <a:pt x="41306" y="44772"/>
                  <a:pt x="41265" y="103820"/>
                  <a:pt x="41401" y="107360"/>
                </a:cubicBezTo>
                <a:cubicBezTo>
                  <a:pt x="41496" y="110141"/>
                  <a:pt x="41767" y="122132"/>
                  <a:pt x="41902" y="130027"/>
                </a:cubicBezTo>
                <a:cubicBezTo>
                  <a:pt x="41957" y="132794"/>
                  <a:pt x="42025" y="135154"/>
                  <a:pt x="42065" y="135277"/>
                </a:cubicBezTo>
                <a:cubicBezTo>
                  <a:pt x="42106" y="135399"/>
                  <a:pt x="42174" y="140350"/>
                  <a:pt x="42214" y="146305"/>
                </a:cubicBezTo>
                <a:cubicBezTo>
                  <a:pt x="42269" y="152246"/>
                  <a:pt x="42364" y="159286"/>
                  <a:pt x="42432" y="161959"/>
                </a:cubicBezTo>
                <a:cubicBezTo>
                  <a:pt x="42689" y="172349"/>
                  <a:pt x="42445" y="180095"/>
                  <a:pt x="41767" y="182387"/>
                </a:cubicBezTo>
                <a:cubicBezTo>
                  <a:pt x="41563" y="183079"/>
                  <a:pt x="41346" y="183947"/>
                  <a:pt x="41292" y="184313"/>
                </a:cubicBezTo>
                <a:cubicBezTo>
                  <a:pt x="41238" y="184666"/>
                  <a:pt x="40939" y="185887"/>
                  <a:pt x="40627" y="187013"/>
                </a:cubicBezTo>
                <a:cubicBezTo>
                  <a:pt x="39271" y="191856"/>
                  <a:pt x="39067" y="193728"/>
                  <a:pt x="39705" y="195816"/>
                </a:cubicBezTo>
                <a:cubicBezTo>
                  <a:pt x="39827" y="196210"/>
                  <a:pt x="39922" y="196658"/>
                  <a:pt x="39922" y="196820"/>
                </a:cubicBezTo>
                <a:cubicBezTo>
                  <a:pt x="39922" y="196983"/>
                  <a:pt x="40098" y="197485"/>
                  <a:pt x="40302" y="197933"/>
                </a:cubicBezTo>
                <a:cubicBezTo>
                  <a:pt x="42219" y="202205"/>
                  <a:pt x="42346" y="203957"/>
                  <a:pt x="40709" y="203957"/>
                </a:cubicBezTo>
                <a:cubicBezTo>
                  <a:pt x="40678" y="203957"/>
                  <a:pt x="40646" y="203957"/>
                  <a:pt x="40614" y="203955"/>
                </a:cubicBezTo>
                <a:cubicBezTo>
                  <a:pt x="39474" y="203901"/>
                  <a:pt x="39298" y="203752"/>
                  <a:pt x="39651" y="203142"/>
                </a:cubicBezTo>
                <a:cubicBezTo>
                  <a:pt x="39990" y="202572"/>
                  <a:pt x="40003" y="202273"/>
                  <a:pt x="39664" y="202002"/>
                </a:cubicBezTo>
                <a:cubicBezTo>
                  <a:pt x="39244" y="201649"/>
                  <a:pt x="38498" y="200401"/>
                  <a:pt x="38498" y="200035"/>
                </a:cubicBezTo>
                <a:cubicBezTo>
                  <a:pt x="38498" y="199547"/>
                  <a:pt x="37263" y="197878"/>
                  <a:pt x="36897" y="197878"/>
                </a:cubicBezTo>
                <a:cubicBezTo>
                  <a:pt x="36490" y="197878"/>
                  <a:pt x="36504" y="198340"/>
                  <a:pt x="36924" y="199153"/>
                </a:cubicBezTo>
                <a:cubicBezTo>
                  <a:pt x="37263" y="199805"/>
                  <a:pt x="37277" y="200659"/>
                  <a:pt x="36978" y="201866"/>
                </a:cubicBezTo>
                <a:cubicBezTo>
                  <a:pt x="36897" y="202192"/>
                  <a:pt x="37006" y="202423"/>
                  <a:pt x="37453" y="202952"/>
                </a:cubicBezTo>
                <a:cubicBezTo>
                  <a:pt x="38159" y="203806"/>
                  <a:pt x="38159" y="203888"/>
                  <a:pt x="37467" y="204010"/>
                </a:cubicBezTo>
                <a:cubicBezTo>
                  <a:pt x="37337" y="204034"/>
                  <a:pt x="37215" y="204045"/>
                  <a:pt x="37102" y="204045"/>
                </a:cubicBezTo>
                <a:cubicBezTo>
                  <a:pt x="36203" y="204045"/>
                  <a:pt x="35869" y="203311"/>
                  <a:pt x="36436" y="202395"/>
                </a:cubicBezTo>
                <a:cubicBezTo>
                  <a:pt x="37290" y="201025"/>
                  <a:pt x="34767" y="196970"/>
                  <a:pt x="32692" y="196373"/>
                </a:cubicBezTo>
                <a:cubicBezTo>
                  <a:pt x="32049" y="196181"/>
                  <a:pt x="31454" y="196086"/>
                  <a:pt x="30970" y="196086"/>
                </a:cubicBezTo>
                <a:cubicBezTo>
                  <a:pt x="30495" y="196086"/>
                  <a:pt x="30126" y="196178"/>
                  <a:pt x="29925" y="196359"/>
                </a:cubicBezTo>
                <a:cubicBezTo>
                  <a:pt x="29369" y="196861"/>
                  <a:pt x="29572" y="197254"/>
                  <a:pt x="30400" y="197254"/>
                </a:cubicBezTo>
                <a:cubicBezTo>
                  <a:pt x="31376" y="197254"/>
                  <a:pt x="33425" y="198733"/>
                  <a:pt x="34008" y="199872"/>
                </a:cubicBezTo>
                <a:cubicBezTo>
                  <a:pt x="34143" y="200130"/>
                  <a:pt x="34388" y="200524"/>
                  <a:pt x="34550" y="200727"/>
                </a:cubicBezTo>
                <a:cubicBezTo>
                  <a:pt x="34930" y="201215"/>
                  <a:pt x="34917" y="201717"/>
                  <a:pt x="34523" y="202490"/>
                </a:cubicBezTo>
                <a:cubicBezTo>
                  <a:pt x="33777" y="203955"/>
                  <a:pt x="34428" y="205502"/>
                  <a:pt x="36192" y="206424"/>
                </a:cubicBezTo>
                <a:cubicBezTo>
                  <a:pt x="36337" y="206500"/>
                  <a:pt x="36818" y="206533"/>
                  <a:pt x="37452" y="206533"/>
                </a:cubicBezTo>
                <a:cubicBezTo>
                  <a:pt x="39188" y="206533"/>
                  <a:pt x="42072" y="206289"/>
                  <a:pt x="42350" y="206031"/>
                </a:cubicBezTo>
                <a:cubicBezTo>
                  <a:pt x="43056" y="205407"/>
                  <a:pt x="43422" y="204471"/>
                  <a:pt x="43530" y="203155"/>
                </a:cubicBezTo>
                <a:cubicBezTo>
                  <a:pt x="43639" y="201771"/>
                  <a:pt x="43666" y="201880"/>
                  <a:pt x="42391" y="198841"/>
                </a:cubicBezTo>
                <a:cubicBezTo>
                  <a:pt x="40587" y="194541"/>
                  <a:pt x="40587" y="194528"/>
                  <a:pt x="44792" y="194487"/>
                </a:cubicBezTo>
                <a:cubicBezTo>
                  <a:pt x="48712" y="194446"/>
                  <a:pt x="49200" y="194324"/>
                  <a:pt x="51235" y="192914"/>
                </a:cubicBezTo>
                <a:lnTo>
                  <a:pt x="52117" y="192290"/>
                </a:lnTo>
                <a:lnTo>
                  <a:pt x="53351" y="192493"/>
                </a:lnTo>
                <a:cubicBezTo>
                  <a:pt x="54952" y="192751"/>
                  <a:pt x="55332" y="193036"/>
                  <a:pt x="55060" y="193782"/>
                </a:cubicBezTo>
                <a:cubicBezTo>
                  <a:pt x="54558" y="195179"/>
                  <a:pt x="54803" y="195762"/>
                  <a:pt x="56132" y="196386"/>
                </a:cubicBezTo>
                <a:cubicBezTo>
                  <a:pt x="57031" y="196802"/>
                  <a:pt x="57930" y="196998"/>
                  <a:pt x="58781" y="196998"/>
                </a:cubicBezTo>
                <a:cubicBezTo>
                  <a:pt x="61152" y="196998"/>
                  <a:pt x="63141" y="195473"/>
                  <a:pt x="63660" y="192927"/>
                </a:cubicBezTo>
                <a:cubicBezTo>
                  <a:pt x="64084" y="190809"/>
                  <a:pt x="64359" y="190179"/>
                  <a:pt x="65363" y="190179"/>
                </a:cubicBezTo>
                <a:cubicBezTo>
                  <a:pt x="65645" y="190179"/>
                  <a:pt x="65984" y="190229"/>
                  <a:pt x="66400" y="190309"/>
                </a:cubicBezTo>
                <a:cubicBezTo>
                  <a:pt x="67216" y="190469"/>
                  <a:pt x="67995" y="190551"/>
                  <a:pt x="68758" y="190551"/>
                </a:cubicBezTo>
                <a:cubicBezTo>
                  <a:pt x="70518" y="190551"/>
                  <a:pt x="72192" y="190115"/>
                  <a:pt x="74037" y="189197"/>
                </a:cubicBezTo>
                <a:cubicBezTo>
                  <a:pt x="74750" y="188845"/>
                  <a:pt x="75033" y="188710"/>
                  <a:pt x="75321" y="188710"/>
                </a:cubicBezTo>
                <a:cubicBezTo>
                  <a:pt x="75499" y="188710"/>
                  <a:pt x="75679" y="188761"/>
                  <a:pt x="75964" y="188844"/>
                </a:cubicBezTo>
                <a:cubicBezTo>
                  <a:pt x="76484" y="188995"/>
                  <a:pt x="77380" y="189066"/>
                  <a:pt x="78323" y="189066"/>
                </a:cubicBezTo>
                <a:cubicBezTo>
                  <a:pt x="79665" y="189066"/>
                  <a:pt x="81101" y="188923"/>
                  <a:pt x="81674" y="188668"/>
                </a:cubicBezTo>
                <a:cubicBezTo>
                  <a:pt x="83132" y="188027"/>
                  <a:pt x="84029" y="187705"/>
                  <a:pt x="84727" y="187705"/>
                </a:cubicBezTo>
                <a:cubicBezTo>
                  <a:pt x="85433" y="187705"/>
                  <a:pt x="85937" y="188034"/>
                  <a:pt x="86612" y="188695"/>
                </a:cubicBezTo>
                <a:cubicBezTo>
                  <a:pt x="87968" y="190024"/>
                  <a:pt x="88375" y="191693"/>
                  <a:pt x="88023" y="194392"/>
                </a:cubicBezTo>
                <a:cubicBezTo>
                  <a:pt x="87806" y="195952"/>
                  <a:pt x="88918" y="196807"/>
                  <a:pt x="91183" y="196834"/>
                </a:cubicBezTo>
                <a:cubicBezTo>
                  <a:pt x="91230" y="196834"/>
                  <a:pt x="91277" y="196835"/>
                  <a:pt x="91324" y="196835"/>
                </a:cubicBezTo>
                <a:cubicBezTo>
                  <a:pt x="96288" y="196835"/>
                  <a:pt x="98679" y="193979"/>
                  <a:pt x="96650" y="190418"/>
                </a:cubicBezTo>
                <a:cubicBezTo>
                  <a:pt x="95917" y="189156"/>
                  <a:pt x="95565" y="186769"/>
                  <a:pt x="95890" y="185358"/>
                </a:cubicBezTo>
                <a:cubicBezTo>
                  <a:pt x="95999" y="184897"/>
                  <a:pt x="95999" y="184476"/>
                  <a:pt x="95890" y="184083"/>
                </a:cubicBezTo>
                <a:cubicBezTo>
                  <a:pt x="95755" y="183595"/>
                  <a:pt x="95809" y="183147"/>
                  <a:pt x="96202" y="181587"/>
                </a:cubicBezTo>
                <a:cubicBezTo>
                  <a:pt x="96541" y="180244"/>
                  <a:pt x="96677" y="179294"/>
                  <a:pt x="96677" y="178345"/>
                </a:cubicBezTo>
                <a:cubicBezTo>
                  <a:pt x="96677" y="177273"/>
                  <a:pt x="96758" y="176799"/>
                  <a:pt x="97098" y="175958"/>
                </a:cubicBezTo>
                <a:cubicBezTo>
                  <a:pt x="97491" y="174954"/>
                  <a:pt x="97505" y="174832"/>
                  <a:pt x="97410" y="172851"/>
                </a:cubicBezTo>
                <a:cubicBezTo>
                  <a:pt x="97260" y="169650"/>
                  <a:pt x="97152" y="162650"/>
                  <a:pt x="97070" y="149642"/>
                </a:cubicBezTo>
                <a:cubicBezTo>
                  <a:pt x="97043" y="143090"/>
                  <a:pt x="96935" y="134001"/>
                  <a:pt x="96840" y="129457"/>
                </a:cubicBezTo>
                <a:cubicBezTo>
                  <a:pt x="96487" y="110778"/>
                  <a:pt x="96406" y="88749"/>
                  <a:pt x="96596" y="62460"/>
                </a:cubicBezTo>
                <a:cubicBezTo>
                  <a:pt x="96704" y="48339"/>
                  <a:pt x="96731" y="47512"/>
                  <a:pt x="97220" y="47512"/>
                </a:cubicBezTo>
                <a:cubicBezTo>
                  <a:pt x="97844" y="47512"/>
                  <a:pt x="98156" y="46942"/>
                  <a:pt x="98183" y="45803"/>
                </a:cubicBezTo>
                <a:cubicBezTo>
                  <a:pt x="98196" y="44989"/>
                  <a:pt x="98278" y="44609"/>
                  <a:pt x="98468" y="44419"/>
                </a:cubicBezTo>
                <a:cubicBezTo>
                  <a:pt x="98617" y="44270"/>
                  <a:pt x="98739" y="43999"/>
                  <a:pt x="98739" y="43822"/>
                </a:cubicBezTo>
                <a:cubicBezTo>
                  <a:pt x="98739" y="43646"/>
                  <a:pt x="98888" y="43307"/>
                  <a:pt x="99064" y="43049"/>
                </a:cubicBezTo>
                <a:cubicBezTo>
                  <a:pt x="99716" y="42140"/>
                  <a:pt x="99906" y="41435"/>
                  <a:pt x="99946" y="39793"/>
                </a:cubicBezTo>
                <a:cubicBezTo>
                  <a:pt x="99960" y="38925"/>
                  <a:pt x="100028" y="37026"/>
                  <a:pt x="100082" y="35575"/>
                </a:cubicBezTo>
                <a:cubicBezTo>
                  <a:pt x="100204" y="32645"/>
                  <a:pt x="100163" y="32428"/>
                  <a:pt x="99282" y="31465"/>
                </a:cubicBezTo>
                <a:cubicBezTo>
                  <a:pt x="98834" y="30963"/>
                  <a:pt x="98685" y="30637"/>
                  <a:pt x="98617" y="30067"/>
                </a:cubicBezTo>
                <a:cubicBezTo>
                  <a:pt x="98535" y="29186"/>
                  <a:pt x="98264" y="28819"/>
                  <a:pt x="97640" y="28697"/>
                </a:cubicBezTo>
                <a:cubicBezTo>
                  <a:pt x="97396" y="28643"/>
                  <a:pt x="97152" y="28507"/>
                  <a:pt x="97111" y="28385"/>
                </a:cubicBezTo>
                <a:cubicBezTo>
                  <a:pt x="97003" y="28128"/>
                  <a:pt x="97260" y="17222"/>
                  <a:pt x="97382" y="16272"/>
                </a:cubicBezTo>
                <a:cubicBezTo>
                  <a:pt x="97437" y="15919"/>
                  <a:pt x="97396" y="15214"/>
                  <a:pt x="97301" y="14685"/>
                </a:cubicBezTo>
                <a:cubicBezTo>
                  <a:pt x="97220" y="14156"/>
                  <a:pt x="97070" y="12840"/>
                  <a:pt x="96989" y="11741"/>
                </a:cubicBezTo>
                <a:cubicBezTo>
                  <a:pt x="96786" y="8852"/>
                  <a:pt x="95863" y="6329"/>
                  <a:pt x="94290" y="4348"/>
                </a:cubicBezTo>
                <a:cubicBezTo>
                  <a:pt x="93096" y="2843"/>
                  <a:pt x="93137" y="2938"/>
                  <a:pt x="93354" y="2232"/>
                </a:cubicBezTo>
                <a:cubicBezTo>
                  <a:pt x="93873" y="474"/>
                  <a:pt x="93122" y="14"/>
                  <a:pt x="85630" y="14"/>
                </a:cubicBezTo>
                <a:cubicBezTo>
                  <a:pt x="83930" y="14"/>
                  <a:pt x="81882" y="38"/>
                  <a:pt x="79423" y="76"/>
                </a:cubicBezTo>
                <a:cubicBezTo>
                  <a:pt x="74058" y="157"/>
                  <a:pt x="71491" y="198"/>
                  <a:pt x="69502" y="198"/>
                </a:cubicBezTo>
                <a:cubicBezTo>
                  <a:pt x="67513" y="198"/>
                  <a:pt x="66102" y="157"/>
                  <a:pt x="63050" y="76"/>
                </a:cubicBezTo>
                <a:cubicBezTo>
                  <a:pt x="61254" y="27"/>
                  <a:pt x="60061" y="0"/>
                  <a:pt x="5920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4572000" y="2156100"/>
            <a:ext cx="3125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objects contain some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thermal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 hotter a substance is, the more thermal energy it possesses.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02B2C02-6796-CADF-ABD6-D6019E416D1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50C244A-450C-F5FE-AB47-92DA3D7DA43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6E8F0-7D8C-250A-7428-56F500FF4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FE62C-F6DD-D84E-60B7-72C087E49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16" name="Google Shape;116;p18"/>
          <p:cNvGrpSpPr/>
          <p:nvPr/>
        </p:nvGrpSpPr>
        <p:grpSpPr>
          <a:xfrm>
            <a:off x="1376575" y="1235988"/>
            <a:ext cx="2010102" cy="2671515"/>
            <a:chOff x="960950" y="1235988"/>
            <a:chExt cx="2010102" cy="2671515"/>
          </a:xfrm>
        </p:grpSpPr>
        <p:sp>
          <p:nvSpPr>
            <p:cNvPr id="117" name="Google Shape;117;p18"/>
            <p:cNvSpPr/>
            <p:nvPr/>
          </p:nvSpPr>
          <p:spPr>
            <a:xfrm>
              <a:off x="1220968" y="3051528"/>
              <a:ext cx="586800" cy="7359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960950" y="1235988"/>
              <a:ext cx="2010102" cy="2671515"/>
            </a:xfrm>
            <a:custGeom>
              <a:avLst/>
              <a:gdLst/>
              <a:ahLst/>
              <a:cxnLst/>
              <a:rect l="l" t="t" r="r" b="b"/>
              <a:pathLst>
                <a:path w="114863" h="152658" extrusionOk="0">
                  <a:moveTo>
                    <a:pt x="50976" y="9550"/>
                  </a:moveTo>
                  <a:cubicBezTo>
                    <a:pt x="52993" y="9550"/>
                    <a:pt x="54472" y="11164"/>
                    <a:pt x="54472" y="13181"/>
                  </a:cubicBezTo>
                  <a:lnTo>
                    <a:pt x="54472" y="45058"/>
                  </a:lnTo>
                  <a:cubicBezTo>
                    <a:pt x="54472" y="46941"/>
                    <a:pt x="52993" y="48555"/>
                    <a:pt x="50976" y="48555"/>
                  </a:cubicBezTo>
                  <a:lnTo>
                    <a:pt x="13181" y="48555"/>
                  </a:lnTo>
                  <a:cubicBezTo>
                    <a:pt x="11029" y="48555"/>
                    <a:pt x="9550" y="46941"/>
                    <a:pt x="9550" y="45058"/>
                  </a:cubicBezTo>
                  <a:lnTo>
                    <a:pt x="9550" y="13181"/>
                  </a:lnTo>
                  <a:cubicBezTo>
                    <a:pt x="9550" y="11164"/>
                    <a:pt x="11029" y="9550"/>
                    <a:pt x="13181" y="9550"/>
                  </a:cubicBezTo>
                  <a:close/>
                  <a:moveTo>
                    <a:pt x="92132" y="35105"/>
                  </a:moveTo>
                  <a:cubicBezTo>
                    <a:pt x="92132" y="35105"/>
                    <a:pt x="95226" y="35777"/>
                    <a:pt x="96033" y="35912"/>
                  </a:cubicBezTo>
                  <a:cubicBezTo>
                    <a:pt x="97512" y="36315"/>
                    <a:pt x="98588" y="38736"/>
                    <a:pt x="98588" y="40888"/>
                  </a:cubicBezTo>
                  <a:cubicBezTo>
                    <a:pt x="98588" y="42906"/>
                    <a:pt x="98588" y="49093"/>
                    <a:pt x="98588" y="49093"/>
                  </a:cubicBezTo>
                  <a:cubicBezTo>
                    <a:pt x="93746" y="48017"/>
                    <a:pt x="92132" y="45596"/>
                    <a:pt x="92132" y="43309"/>
                  </a:cubicBezTo>
                  <a:lnTo>
                    <a:pt x="92132" y="35105"/>
                  </a:lnTo>
                  <a:close/>
                  <a:moveTo>
                    <a:pt x="13181" y="0"/>
                  </a:moveTo>
                  <a:cubicBezTo>
                    <a:pt x="5918" y="0"/>
                    <a:pt x="0" y="5918"/>
                    <a:pt x="0" y="13181"/>
                  </a:cubicBezTo>
                  <a:lnTo>
                    <a:pt x="0" y="151178"/>
                  </a:lnTo>
                  <a:lnTo>
                    <a:pt x="64022" y="152254"/>
                  </a:lnTo>
                  <a:lnTo>
                    <a:pt x="64156" y="71554"/>
                  </a:lnTo>
                  <a:lnTo>
                    <a:pt x="76127" y="71554"/>
                  </a:lnTo>
                  <a:cubicBezTo>
                    <a:pt x="78951" y="71554"/>
                    <a:pt x="81238" y="73841"/>
                    <a:pt x="81238" y="76665"/>
                  </a:cubicBezTo>
                  <a:lnTo>
                    <a:pt x="81238" y="137459"/>
                  </a:lnTo>
                  <a:cubicBezTo>
                    <a:pt x="81238" y="145529"/>
                    <a:pt x="88770" y="152657"/>
                    <a:pt x="97512" y="152657"/>
                  </a:cubicBezTo>
                  <a:cubicBezTo>
                    <a:pt x="105717" y="152657"/>
                    <a:pt x="114863" y="146201"/>
                    <a:pt x="114863" y="137459"/>
                  </a:cubicBezTo>
                  <a:cubicBezTo>
                    <a:pt x="114728" y="135441"/>
                    <a:pt x="108272" y="99126"/>
                    <a:pt x="108272" y="99126"/>
                  </a:cubicBezTo>
                  <a:cubicBezTo>
                    <a:pt x="108272" y="98992"/>
                    <a:pt x="106927" y="89039"/>
                    <a:pt x="106927" y="89039"/>
                  </a:cubicBezTo>
                  <a:lnTo>
                    <a:pt x="106927" y="42637"/>
                  </a:lnTo>
                  <a:cubicBezTo>
                    <a:pt x="106927" y="37660"/>
                    <a:pt x="105313" y="33625"/>
                    <a:pt x="101951" y="30263"/>
                  </a:cubicBezTo>
                  <a:lnTo>
                    <a:pt x="80431" y="8877"/>
                  </a:lnTo>
                  <a:cubicBezTo>
                    <a:pt x="78951" y="8877"/>
                    <a:pt x="74782" y="13047"/>
                    <a:pt x="74782" y="13047"/>
                  </a:cubicBezTo>
                  <a:cubicBezTo>
                    <a:pt x="74782" y="14526"/>
                    <a:pt x="85542" y="25017"/>
                    <a:pt x="85542" y="25017"/>
                  </a:cubicBezTo>
                  <a:lnTo>
                    <a:pt x="85138" y="43040"/>
                  </a:lnTo>
                  <a:cubicBezTo>
                    <a:pt x="85138" y="49362"/>
                    <a:pt x="90384" y="54607"/>
                    <a:pt x="96840" y="54607"/>
                  </a:cubicBezTo>
                  <a:lnTo>
                    <a:pt x="99664" y="54607"/>
                  </a:lnTo>
                  <a:lnTo>
                    <a:pt x="98588" y="89039"/>
                  </a:lnTo>
                  <a:lnTo>
                    <a:pt x="100068" y="100740"/>
                  </a:lnTo>
                  <a:lnTo>
                    <a:pt x="106524" y="135576"/>
                  </a:lnTo>
                  <a:cubicBezTo>
                    <a:pt x="106793" y="141225"/>
                    <a:pt x="101547" y="144587"/>
                    <a:pt x="97512" y="144587"/>
                  </a:cubicBezTo>
                  <a:cubicBezTo>
                    <a:pt x="93746" y="144587"/>
                    <a:pt x="89308" y="141494"/>
                    <a:pt x="89308" y="137459"/>
                  </a:cubicBezTo>
                  <a:lnTo>
                    <a:pt x="89442" y="76531"/>
                  </a:lnTo>
                  <a:cubicBezTo>
                    <a:pt x="89442" y="69133"/>
                    <a:pt x="83390" y="63081"/>
                    <a:pt x="75992" y="63081"/>
                  </a:cubicBezTo>
                  <a:lnTo>
                    <a:pt x="63080" y="63081"/>
                  </a:lnTo>
                  <a:cubicBezTo>
                    <a:pt x="64022" y="62946"/>
                    <a:pt x="64022" y="23134"/>
                    <a:pt x="64022" y="14661"/>
                  </a:cubicBezTo>
                  <a:lnTo>
                    <a:pt x="64022" y="13181"/>
                  </a:lnTo>
                  <a:cubicBezTo>
                    <a:pt x="64022" y="5918"/>
                    <a:pt x="58104" y="0"/>
                    <a:pt x="509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8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307592" y="3163120"/>
              <a:ext cx="370524" cy="512712"/>
            </a:xfrm>
            <a:custGeom>
              <a:avLst/>
              <a:gdLst/>
              <a:ahLst/>
              <a:cxnLst/>
              <a:rect l="l" t="t" r="r" b="b"/>
              <a:pathLst>
                <a:path w="141152" h="195319" extrusionOk="0">
                  <a:moveTo>
                    <a:pt x="71497" y="1"/>
                  </a:moveTo>
                  <a:cubicBezTo>
                    <a:pt x="67395" y="922"/>
                    <a:pt x="65386" y="10298"/>
                    <a:pt x="65135" y="21265"/>
                  </a:cubicBezTo>
                  <a:cubicBezTo>
                    <a:pt x="64800" y="32400"/>
                    <a:pt x="65469" y="45042"/>
                    <a:pt x="62707" y="52660"/>
                  </a:cubicBezTo>
                  <a:cubicBezTo>
                    <a:pt x="56846" y="41860"/>
                    <a:pt x="51572" y="39014"/>
                    <a:pt x="46381" y="37088"/>
                  </a:cubicBezTo>
                  <a:cubicBezTo>
                    <a:pt x="55172" y="70409"/>
                    <a:pt x="47470" y="74176"/>
                    <a:pt x="44791" y="87153"/>
                  </a:cubicBezTo>
                  <a:cubicBezTo>
                    <a:pt x="41944" y="77190"/>
                    <a:pt x="36419" y="70660"/>
                    <a:pt x="26624" y="69739"/>
                  </a:cubicBezTo>
                  <a:cubicBezTo>
                    <a:pt x="36754" y="84474"/>
                    <a:pt x="30307" y="101134"/>
                    <a:pt x="28968" y="116957"/>
                  </a:cubicBezTo>
                  <a:cubicBezTo>
                    <a:pt x="22772" y="106073"/>
                    <a:pt x="18168" y="104483"/>
                    <a:pt x="13982" y="105320"/>
                  </a:cubicBezTo>
                  <a:cubicBezTo>
                    <a:pt x="31814" y="131357"/>
                    <a:pt x="1" y="172044"/>
                    <a:pt x="49730" y="188788"/>
                  </a:cubicBezTo>
                  <a:lnTo>
                    <a:pt x="34661" y="188788"/>
                  </a:lnTo>
                  <a:lnTo>
                    <a:pt x="34661" y="195318"/>
                  </a:lnTo>
                  <a:lnTo>
                    <a:pt x="118966" y="195318"/>
                  </a:lnTo>
                  <a:lnTo>
                    <a:pt x="118966" y="188788"/>
                  </a:lnTo>
                  <a:lnTo>
                    <a:pt x="103394" y="188788"/>
                  </a:lnTo>
                  <a:cubicBezTo>
                    <a:pt x="137887" y="176565"/>
                    <a:pt x="141152" y="142994"/>
                    <a:pt x="139226" y="118464"/>
                  </a:cubicBezTo>
                  <a:cubicBezTo>
                    <a:pt x="137217" y="121896"/>
                    <a:pt x="135375" y="125664"/>
                    <a:pt x="132696" y="127087"/>
                  </a:cubicBezTo>
                  <a:cubicBezTo>
                    <a:pt x="137719" y="102055"/>
                    <a:pt x="133785" y="84808"/>
                    <a:pt x="122901" y="73590"/>
                  </a:cubicBezTo>
                  <a:cubicBezTo>
                    <a:pt x="123654" y="80539"/>
                    <a:pt x="125831" y="86232"/>
                    <a:pt x="116622" y="101134"/>
                  </a:cubicBezTo>
                  <a:cubicBezTo>
                    <a:pt x="116120" y="80204"/>
                    <a:pt x="115283" y="71916"/>
                    <a:pt x="112604" y="63711"/>
                  </a:cubicBezTo>
                  <a:cubicBezTo>
                    <a:pt x="108501" y="51321"/>
                    <a:pt x="101385" y="44372"/>
                    <a:pt x="94353" y="39181"/>
                  </a:cubicBezTo>
                  <a:cubicBezTo>
                    <a:pt x="97534" y="48977"/>
                    <a:pt x="98455" y="58102"/>
                    <a:pt x="96194" y="65804"/>
                  </a:cubicBezTo>
                  <a:cubicBezTo>
                    <a:pt x="91757" y="44791"/>
                    <a:pt x="84223" y="35498"/>
                    <a:pt x="78781" y="24865"/>
                  </a:cubicBezTo>
                  <a:cubicBezTo>
                    <a:pt x="74595" y="16661"/>
                    <a:pt x="72251" y="8121"/>
                    <a:pt x="71497" y="1"/>
                  </a:cubicBezTo>
                  <a:close/>
                  <a:moveTo>
                    <a:pt x="73590" y="41191"/>
                  </a:moveTo>
                  <a:cubicBezTo>
                    <a:pt x="79534" y="51070"/>
                    <a:pt x="80371" y="68818"/>
                    <a:pt x="71497" y="77776"/>
                  </a:cubicBezTo>
                  <a:cubicBezTo>
                    <a:pt x="74595" y="66390"/>
                    <a:pt x="74679" y="53163"/>
                    <a:pt x="73590" y="41191"/>
                  </a:cubicBezTo>
                  <a:close/>
                  <a:moveTo>
                    <a:pt x="82967" y="104985"/>
                  </a:moveTo>
                  <a:cubicBezTo>
                    <a:pt x="88241" y="112603"/>
                    <a:pt x="91757" y="118715"/>
                    <a:pt x="89999" y="127087"/>
                  </a:cubicBezTo>
                  <a:cubicBezTo>
                    <a:pt x="88074" y="136045"/>
                    <a:pt x="85646" y="145170"/>
                    <a:pt x="87320" y="150110"/>
                  </a:cubicBezTo>
                  <a:cubicBezTo>
                    <a:pt x="92260" y="146342"/>
                    <a:pt x="98204" y="137384"/>
                    <a:pt x="102139" y="129347"/>
                  </a:cubicBezTo>
                  <a:cubicBezTo>
                    <a:pt x="102808" y="131189"/>
                    <a:pt x="102976" y="136547"/>
                    <a:pt x="101636" y="142073"/>
                  </a:cubicBezTo>
                  <a:cubicBezTo>
                    <a:pt x="100464" y="147263"/>
                    <a:pt x="95943" y="152370"/>
                    <a:pt x="97701" y="156891"/>
                  </a:cubicBezTo>
                  <a:cubicBezTo>
                    <a:pt x="100380" y="155886"/>
                    <a:pt x="103813" y="152035"/>
                    <a:pt x="107831" y="146259"/>
                  </a:cubicBezTo>
                  <a:cubicBezTo>
                    <a:pt x="107580" y="156556"/>
                    <a:pt x="99041" y="172295"/>
                    <a:pt x="84557" y="180835"/>
                  </a:cubicBezTo>
                  <a:cubicBezTo>
                    <a:pt x="78446" y="184435"/>
                    <a:pt x="76437" y="186528"/>
                    <a:pt x="75767" y="188788"/>
                  </a:cubicBezTo>
                  <a:lnTo>
                    <a:pt x="68400" y="188788"/>
                  </a:lnTo>
                  <a:cubicBezTo>
                    <a:pt x="67981" y="184937"/>
                    <a:pt x="59107" y="181756"/>
                    <a:pt x="56177" y="178658"/>
                  </a:cubicBezTo>
                  <a:cubicBezTo>
                    <a:pt x="41358" y="162919"/>
                    <a:pt x="45963" y="144919"/>
                    <a:pt x="49228" y="135124"/>
                  </a:cubicBezTo>
                  <a:cubicBezTo>
                    <a:pt x="53163" y="154379"/>
                    <a:pt x="59860" y="163672"/>
                    <a:pt x="69739" y="164928"/>
                  </a:cubicBezTo>
                  <a:cubicBezTo>
                    <a:pt x="61618" y="150445"/>
                    <a:pt x="60614" y="137049"/>
                    <a:pt x="65051" y="127087"/>
                  </a:cubicBezTo>
                  <a:cubicBezTo>
                    <a:pt x="67395" y="137384"/>
                    <a:pt x="71497" y="142240"/>
                    <a:pt x="77274" y="146510"/>
                  </a:cubicBezTo>
                  <a:cubicBezTo>
                    <a:pt x="83218" y="135961"/>
                    <a:pt x="84474" y="120138"/>
                    <a:pt x="82967" y="1049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8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1034825" y="2743725"/>
              <a:ext cx="95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PETROLEUM</a:t>
              </a:r>
              <a:endParaRPr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1" name="Google Shape;121;p18"/>
          <p:cNvSpPr txBox="1"/>
          <p:nvPr/>
        </p:nvSpPr>
        <p:spPr>
          <a:xfrm>
            <a:off x="4405750" y="2156100"/>
            <a:ext cx="343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Fossils fuels like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petrol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have lots of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chemical energy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stored in their bonds. This is released when burnt.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FA4DFDC-1A17-2599-A90D-117E475B6A3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A4EDC54-8705-812B-49FA-4C0148DB274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E5D21-88B6-B04B-B052-1E2B50143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FDA15-FE05-192C-8256-E883ECB1E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1052600" y="918080"/>
            <a:ext cx="970500" cy="3307332"/>
            <a:chOff x="1052600" y="624718"/>
            <a:chExt cx="970500" cy="3307332"/>
          </a:xfrm>
        </p:grpSpPr>
        <p:grpSp>
          <p:nvGrpSpPr>
            <p:cNvPr id="128" name="Google Shape;128;p19"/>
            <p:cNvGrpSpPr/>
            <p:nvPr/>
          </p:nvGrpSpPr>
          <p:grpSpPr>
            <a:xfrm>
              <a:off x="1328872" y="624717"/>
              <a:ext cx="512374" cy="493965"/>
              <a:chOff x="1101625" y="232725"/>
              <a:chExt cx="5083075" cy="4871450"/>
            </a:xfrm>
          </p:grpSpPr>
          <p:sp>
            <p:nvSpPr>
              <p:cNvPr id="129" name="Google Shape;129;p19"/>
              <p:cNvSpPr/>
              <p:nvPr/>
            </p:nvSpPr>
            <p:spPr>
              <a:xfrm>
                <a:off x="1101625" y="232725"/>
                <a:ext cx="5038575" cy="4871450"/>
              </a:xfrm>
              <a:custGeom>
                <a:avLst/>
                <a:gdLst/>
                <a:ahLst/>
                <a:cxnLst/>
                <a:rect l="l" t="t" r="r" b="b"/>
                <a:pathLst>
                  <a:path w="201543" h="194858" extrusionOk="0">
                    <a:moveTo>
                      <a:pt x="100759" y="0"/>
                    </a:moveTo>
                    <a:cubicBezTo>
                      <a:pt x="50148" y="0"/>
                      <a:pt x="7420" y="39755"/>
                      <a:pt x="4005" y="90977"/>
                    </a:cubicBezTo>
                    <a:cubicBezTo>
                      <a:pt x="1" y="144810"/>
                      <a:pt x="40487" y="191080"/>
                      <a:pt x="94321" y="194639"/>
                    </a:cubicBezTo>
                    <a:cubicBezTo>
                      <a:pt x="96527" y="194785"/>
                      <a:pt x="98721" y="194857"/>
                      <a:pt x="100900" y="194857"/>
                    </a:cubicBezTo>
                    <a:cubicBezTo>
                      <a:pt x="151875" y="194857"/>
                      <a:pt x="194570" y="155506"/>
                      <a:pt x="197983" y="103879"/>
                    </a:cubicBezTo>
                    <a:cubicBezTo>
                      <a:pt x="201542" y="50490"/>
                      <a:pt x="161056" y="4220"/>
                      <a:pt x="107223" y="216"/>
                    </a:cubicBezTo>
                    <a:cubicBezTo>
                      <a:pt x="105056" y="72"/>
                      <a:pt x="102900" y="0"/>
                      <a:pt x="100759" y="0"/>
                    </a:cubicBezTo>
                    <a:close/>
                  </a:path>
                </a:pathLst>
              </a:custGeom>
              <a:solidFill>
                <a:srgbClr val="DFFF4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1268475" y="293725"/>
                <a:ext cx="4916225" cy="4805000"/>
              </a:xfrm>
              <a:custGeom>
                <a:avLst/>
                <a:gdLst/>
                <a:ahLst/>
                <a:cxnLst/>
                <a:rect l="l" t="t" r="r" b="b"/>
                <a:pathLst>
                  <a:path w="196649" h="192200" extrusionOk="0">
                    <a:moveTo>
                      <a:pt x="107222" y="1"/>
                    </a:moveTo>
                    <a:cubicBezTo>
                      <a:pt x="96990" y="445"/>
                      <a:pt x="88981" y="6229"/>
                      <a:pt x="84977" y="11123"/>
                    </a:cubicBezTo>
                    <a:cubicBezTo>
                      <a:pt x="80083" y="17352"/>
                      <a:pt x="58283" y="66736"/>
                      <a:pt x="54279" y="76969"/>
                    </a:cubicBezTo>
                    <a:cubicBezTo>
                      <a:pt x="50275" y="87647"/>
                      <a:pt x="40487" y="105888"/>
                      <a:pt x="28029" y="116565"/>
                    </a:cubicBezTo>
                    <a:cubicBezTo>
                      <a:pt x="23656" y="120233"/>
                      <a:pt x="19238" y="121486"/>
                      <a:pt x="15244" y="121486"/>
                    </a:cubicBezTo>
                    <a:cubicBezTo>
                      <a:pt x="6640" y="121486"/>
                      <a:pt x="1" y="115676"/>
                      <a:pt x="0" y="115676"/>
                    </a:cubicBezTo>
                    <a:lnTo>
                      <a:pt x="0" y="115676"/>
                    </a:lnTo>
                    <a:cubicBezTo>
                      <a:pt x="1787" y="124311"/>
                      <a:pt x="8157" y="128562"/>
                      <a:pt x="16043" y="128562"/>
                    </a:cubicBezTo>
                    <a:cubicBezTo>
                      <a:pt x="19940" y="128562"/>
                      <a:pt x="24207" y="127524"/>
                      <a:pt x="28474" y="125464"/>
                    </a:cubicBezTo>
                    <a:cubicBezTo>
                      <a:pt x="41376" y="119235"/>
                      <a:pt x="57838" y="90316"/>
                      <a:pt x="62732" y="78749"/>
                    </a:cubicBezTo>
                    <a:cubicBezTo>
                      <a:pt x="67626" y="67181"/>
                      <a:pt x="83642" y="30699"/>
                      <a:pt x="90761" y="15572"/>
                    </a:cubicBezTo>
                    <a:cubicBezTo>
                      <a:pt x="97434" y="890"/>
                      <a:pt x="111226" y="1"/>
                      <a:pt x="111226" y="1"/>
                    </a:cubicBezTo>
                    <a:close/>
                    <a:moveTo>
                      <a:pt x="190864" y="84087"/>
                    </a:moveTo>
                    <a:cubicBezTo>
                      <a:pt x="190864" y="84089"/>
                      <a:pt x="177961" y="121905"/>
                      <a:pt x="138366" y="149933"/>
                    </a:cubicBezTo>
                    <a:cubicBezTo>
                      <a:pt x="98769" y="177962"/>
                      <a:pt x="80528" y="191309"/>
                      <a:pt x="80528" y="191309"/>
                    </a:cubicBezTo>
                    <a:lnTo>
                      <a:pt x="89426" y="192199"/>
                    </a:lnTo>
                    <a:lnTo>
                      <a:pt x="141480" y="155717"/>
                    </a:lnTo>
                    <a:cubicBezTo>
                      <a:pt x="146374" y="152158"/>
                      <a:pt x="196648" y="119680"/>
                      <a:pt x="190864" y="840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1" name="Google Shape;131;p19"/>
            <p:cNvCxnSpPr/>
            <p:nvPr/>
          </p:nvCxnSpPr>
          <p:spPr>
            <a:xfrm flipH="1">
              <a:off x="2011700" y="777250"/>
              <a:ext cx="11400" cy="3154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2" name="Google Shape;132;p19"/>
            <p:cNvSpPr txBox="1"/>
            <p:nvPr/>
          </p:nvSpPr>
          <p:spPr>
            <a:xfrm>
              <a:off x="1052600" y="2031400"/>
              <a:ext cx="95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DROPPED FROM 2 m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33" name="Google Shape;133;p19"/>
          <p:cNvSpPr txBox="1"/>
          <p:nvPr/>
        </p:nvSpPr>
        <p:spPr>
          <a:xfrm>
            <a:off x="3811350" y="2156100"/>
            <a:ext cx="384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Any object that is has the potential to fall from a height has </a:t>
            </a:r>
            <a:r>
              <a:rPr lang="en" b="1">
                <a:solidFill>
                  <a:srgbClr val="DFFF4F"/>
                </a:solidFill>
                <a:latin typeface="Cambria"/>
                <a:ea typeface="Cambria"/>
                <a:cs typeface="Cambria"/>
                <a:sym typeface="Cambria"/>
              </a:rPr>
              <a:t>gravitational potential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In this instance, a tennis ball is the example.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57FB38F-E8EE-2C30-C2B2-4F43146AB8E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53942C2-B432-3EFE-28DF-7E26D2EBD46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55B01-4AEA-0AD9-BA36-718EA25AF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858D4-3B3A-72F4-CF2A-C49533DBF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-43" y="-8"/>
            <a:ext cx="5143308" cy="5143308"/>
            <a:chOff x="1180150" y="227650"/>
            <a:chExt cx="5252025" cy="5252025"/>
          </a:xfrm>
        </p:grpSpPr>
        <p:sp>
          <p:nvSpPr>
            <p:cNvPr id="140" name="Google Shape;140;p20"/>
            <p:cNvSpPr/>
            <p:nvPr/>
          </p:nvSpPr>
          <p:spPr>
            <a:xfrm>
              <a:off x="1180150" y="228660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22683"/>
                  </a:moveTo>
                  <a:lnTo>
                    <a:pt x="130847" y="21176"/>
                  </a:lnTo>
                  <a:lnTo>
                    <a:pt x="137431" y="19921"/>
                  </a:lnTo>
                  <a:lnTo>
                    <a:pt x="143764" y="18609"/>
                  </a:lnTo>
                  <a:lnTo>
                    <a:pt x="150042" y="17242"/>
                  </a:lnTo>
                  <a:lnTo>
                    <a:pt x="156403" y="15764"/>
                  </a:lnTo>
                  <a:lnTo>
                    <a:pt x="162792" y="14173"/>
                  </a:lnTo>
                  <a:lnTo>
                    <a:pt x="169292" y="12499"/>
                  </a:lnTo>
                  <a:lnTo>
                    <a:pt x="175876" y="10686"/>
                  </a:lnTo>
                  <a:lnTo>
                    <a:pt x="182544" y="8789"/>
                  </a:lnTo>
                  <a:lnTo>
                    <a:pt x="189296" y="6752"/>
                  </a:lnTo>
                  <a:lnTo>
                    <a:pt x="196159" y="4632"/>
                  </a:lnTo>
                  <a:lnTo>
                    <a:pt x="203078" y="2372"/>
                  </a:lnTo>
                  <a:lnTo>
                    <a:pt x="210081" y="1"/>
                  </a:lnTo>
                  <a:moveTo>
                    <a:pt x="1" y="1"/>
                  </a:moveTo>
                  <a:lnTo>
                    <a:pt x="7003" y="2372"/>
                  </a:lnTo>
                  <a:lnTo>
                    <a:pt x="13922" y="4632"/>
                  </a:lnTo>
                  <a:lnTo>
                    <a:pt x="20785" y="6752"/>
                  </a:lnTo>
                  <a:lnTo>
                    <a:pt x="27537" y="8789"/>
                  </a:lnTo>
                  <a:lnTo>
                    <a:pt x="34205" y="10686"/>
                  </a:lnTo>
                  <a:lnTo>
                    <a:pt x="40789" y="12499"/>
                  </a:lnTo>
                  <a:lnTo>
                    <a:pt x="47289" y="14173"/>
                  </a:lnTo>
                  <a:lnTo>
                    <a:pt x="53706" y="15764"/>
                  </a:lnTo>
                  <a:lnTo>
                    <a:pt x="60039" y="17242"/>
                  </a:lnTo>
                  <a:lnTo>
                    <a:pt x="66317" y="18609"/>
                  </a:lnTo>
                  <a:lnTo>
                    <a:pt x="72650" y="19921"/>
                  </a:lnTo>
                  <a:lnTo>
                    <a:pt x="79234" y="21176"/>
                  </a:lnTo>
                  <a:lnTo>
                    <a:pt x="87604" y="22683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5286900" y="2578150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0" y="0"/>
                  </a:moveTo>
                  <a:lnTo>
                    <a:pt x="2734" y="1423"/>
                  </a:lnTo>
                  <a:lnTo>
                    <a:pt x="1033" y="3990"/>
                  </a:lnTo>
                  <a:lnTo>
                    <a:pt x="5859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2201250" y="2552350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061" y="0"/>
                  </a:moveTo>
                  <a:lnTo>
                    <a:pt x="2763" y="2595"/>
                  </a:lnTo>
                  <a:lnTo>
                    <a:pt x="1" y="4018"/>
                  </a:lnTo>
                  <a:lnTo>
                    <a:pt x="1" y="4018"/>
                  </a:lnTo>
                  <a:lnTo>
                    <a:pt x="5887" y="3404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394975" y="227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05041"/>
                  </a:moveTo>
                  <a:lnTo>
                    <a:pt x="118767" y="102195"/>
                  </a:lnTo>
                  <a:lnTo>
                    <a:pt x="122310" y="100047"/>
                  </a:lnTo>
                  <a:lnTo>
                    <a:pt x="125518" y="97982"/>
                  </a:lnTo>
                  <a:lnTo>
                    <a:pt x="128559" y="95918"/>
                  </a:lnTo>
                  <a:lnTo>
                    <a:pt x="131517" y="93853"/>
                  </a:lnTo>
                  <a:lnTo>
                    <a:pt x="134390" y="91705"/>
                  </a:lnTo>
                  <a:lnTo>
                    <a:pt x="137208" y="89501"/>
                  </a:lnTo>
                  <a:lnTo>
                    <a:pt x="139970" y="87213"/>
                  </a:lnTo>
                  <a:lnTo>
                    <a:pt x="142704" y="84897"/>
                  </a:lnTo>
                  <a:lnTo>
                    <a:pt x="145383" y="82470"/>
                  </a:lnTo>
                  <a:lnTo>
                    <a:pt x="148005" y="79987"/>
                  </a:lnTo>
                  <a:lnTo>
                    <a:pt x="150572" y="77448"/>
                  </a:lnTo>
                  <a:lnTo>
                    <a:pt x="153083" y="74826"/>
                  </a:lnTo>
                  <a:lnTo>
                    <a:pt x="155538" y="72120"/>
                  </a:lnTo>
                  <a:lnTo>
                    <a:pt x="157965" y="69358"/>
                  </a:lnTo>
                  <a:lnTo>
                    <a:pt x="160336" y="66540"/>
                  </a:lnTo>
                  <a:lnTo>
                    <a:pt x="162624" y="63666"/>
                  </a:lnTo>
                  <a:lnTo>
                    <a:pt x="164856" y="60709"/>
                  </a:lnTo>
                  <a:lnTo>
                    <a:pt x="167032" y="57696"/>
                  </a:lnTo>
                  <a:lnTo>
                    <a:pt x="169153" y="54627"/>
                  </a:lnTo>
                  <a:lnTo>
                    <a:pt x="171189" y="51530"/>
                  </a:lnTo>
                  <a:lnTo>
                    <a:pt x="173170" y="48350"/>
                  </a:lnTo>
                  <a:lnTo>
                    <a:pt x="175067" y="45113"/>
                  </a:lnTo>
                  <a:lnTo>
                    <a:pt x="176909" y="41849"/>
                  </a:lnTo>
                  <a:lnTo>
                    <a:pt x="178666" y="38557"/>
                  </a:lnTo>
                  <a:lnTo>
                    <a:pt x="180368" y="35209"/>
                  </a:lnTo>
                  <a:lnTo>
                    <a:pt x="181986" y="31805"/>
                  </a:lnTo>
                  <a:lnTo>
                    <a:pt x="183521" y="28374"/>
                  </a:lnTo>
                  <a:lnTo>
                    <a:pt x="184971" y="24914"/>
                  </a:lnTo>
                  <a:lnTo>
                    <a:pt x="186338" y="21427"/>
                  </a:lnTo>
                  <a:lnTo>
                    <a:pt x="187650" y="17912"/>
                  </a:lnTo>
                  <a:lnTo>
                    <a:pt x="188849" y="14369"/>
                  </a:lnTo>
                  <a:lnTo>
                    <a:pt x="189993" y="10797"/>
                  </a:lnTo>
                  <a:lnTo>
                    <a:pt x="191053" y="7226"/>
                  </a:lnTo>
                  <a:lnTo>
                    <a:pt x="192002" y="3627"/>
                  </a:lnTo>
                  <a:lnTo>
                    <a:pt x="192895" y="1"/>
                  </a:lnTo>
                  <a:moveTo>
                    <a:pt x="0" y="1"/>
                  </a:moveTo>
                  <a:lnTo>
                    <a:pt x="893" y="3627"/>
                  </a:lnTo>
                  <a:lnTo>
                    <a:pt x="1842" y="7226"/>
                  </a:lnTo>
                  <a:lnTo>
                    <a:pt x="2902" y="10797"/>
                  </a:lnTo>
                  <a:lnTo>
                    <a:pt x="4046" y="14369"/>
                  </a:lnTo>
                  <a:lnTo>
                    <a:pt x="5245" y="17912"/>
                  </a:lnTo>
                  <a:lnTo>
                    <a:pt x="6557" y="21427"/>
                  </a:lnTo>
                  <a:lnTo>
                    <a:pt x="7924" y="24914"/>
                  </a:lnTo>
                  <a:lnTo>
                    <a:pt x="9375" y="28374"/>
                  </a:lnTo>
                  <a:lnTo>
                    <a:pt x="10909" y="31805"/>
                  </a:lnTo>
                  <a:lnTo>
                    <a:pt x="12527" y="35209"/>
                  </a:lnTo>
                  <a:lnTo>
                    <a:pt x="14229" y="38557"/>
                  </a:lnTo>
                  <a:lnTo>
                    <a:pt x="15987" y="41849"/>
                  </a:lnTo>
                  <a:lnTo>
                    <a:pt x="17828" y="45113"/>
                  </a:lnTo>
                  <a:lnTo>
                    <a:pt x="19725" y="48350"/>
                  </a:lnTo>
                  <a:lnTo>
                    <a:pt x="21706" y="51530"/>
                  </a:lnTo>
                  <a:lnTo>
                    <a:pt x="23743" y="54627"/>
                  </a:lnTo>
                  <a:lnTo>
                    <a:pt x="25863" y="57696"/>
                  </a:lnTo>
                  <a:lnTo>
                    <a:pt x="28039" y="60709"/>
                  </a:lnTo>
                  <a:lnTo>
                    <a:pt x="30271" y="63666"/>
                  </a:lnTo>
                  <a:lnTo>
                    <a:pt x="32587" y="66540"/>
                  </a:lnTo>
                  <a:lnTo>
                    <a:pt x="34930" y="69358"/>
                  </a:lnTo>
                  <a:lnTo>
                    <a:pt x="37357" y="72120"/>
                  </a:lnTo>
                  <a:lnTo>
                    <a:pt x="39812" y="74826"/>
                  </a:lnTo>
                  <a:lnTo>
                    <a:pt x="42323" y="77448"/>
                  </a:lnTo>
                  <a:lnTo>
                    <a:pt x="44890" y="79987"/>
                  </a:lnTo>
                  <a:lnTo>
                    <a:pt x="47540" y="82470"/>
                  </a:lnTo>
                  <a:lnTo>
                    <a:pt x="50191" y="84897"/>
                  </a:lnTo>
                  <a:lnTo>
                    <a:pt x="52925" y="87213"/>
                  </a:lnTo>
                  <a:lnTo>
                    <a:pt x="55687" y="89501"/>
                  </a:lnTo>
                  <a:lnTo>
                    <a:pt x="58505" y="91705"/>
                  </a:lnTo>
                  <a:lnTo>
                    <a:pt x="61378" y="93853"/>
                  </a:lnTo>
                  <a:lnTo>
                    <a:pt x="64336" y="95918"/>
                  </a:lnTo>
                  <a:lnTo>
                    <a:pt x="67377" y="97982"/>
                  </a:lnTo>
                  <a:lnTo>
                    <a:pt x="70585" y="100047"/>
                  </a:lnTo>
                  <a:lnTo>
                    <a:pt x="74128" y="102195"/>
                  </a:lnTo>
                  <a:lnTo>
                    <a:pt x="79011" y="10504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4864225" y="2314500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5524" y="1"/>
                  </a:moveTo>
                  <a:lnTo>
                    <a:pt x="0" y="2065"/>
                  </a:lnTo>
                  <a:lnTo>
                    <a:pt x="3097" y="2121"/>
                  </a:lnTo>
                  <a:lnTo>
                    <a:pt x="2707" y="5190"/>
                  </a:lnTo>
                  <a:lnTo>
                    <a:pt x="5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5874175" y="946750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4185" y="0"/>
                  </a:moveTo>
                  <a:lnTo>
                    <a:pt x="0" y="4185"/>
                  </a:lnTo>
                  <a:lnTo>
                    <a:pt x="2846" y="2930"/>
                  </a:lnTo>
                  <a:lnTo>
                    <a:pt x="3767" y="5887"/>
                  </a:lnTo>
                  <a:lnTo>
                    <a:pt x="4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601425" y="958600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3767" y="1"/>
                  </a:moveTo>
                  <a:lnTo>
                    <a:pt x="2874" y="2958"/>
                  </a:lnTo>
                  <a:lnTo>
                    <a:pt x="1" y="1758"/>
                  </a:lnTo>
                  <a:lnTo>
                    <a:pt x="4241" y="5887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2603700" y="2299850"/>
              <a:ext cx="138825" cy="129075"/>
            </a:xfrm>
            <a:custGeom>
              <a:avLst/>
              <a:gdLst/>
              <a:ahLst/>
              <a:cxnLst/>
              <a:rect l="l" t="t" r="r" b="b"/>
              <a:pathLst>
                <a:path w="5553" h="5163" extrusionOk="0">
                  <a:moveTo>
                    <a:pt x="2707" y="1"/>
                  </a:moveTo>
                  <a:lnTo>
                    <a:pt x="3097" y="3070"/>
                  </a:lnTo>
                  <a:lnTo>
                    <a:pt x="1" y="3153"/>
                  </a:lnTo>
                  <a:lnTo>
                    <a:pt x="5552" y="5162"/>
                  </a:lnTo>
                  <a:lnTo>
                    <a:pt x="5552" y="5162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2843625" y="452250"/>
              <a:ext cx="1925075" cy="2401425"/>
            </a:xfrm>
            <a:custGeom>
              <a:avLst/>
              <a:gdLst/>
              <a:ahLst/>
              <a:cxnLst/>
              <a:rect l="l" t="t" r="r" b="b"/>
              <a:pathLst>
                <a:path w="77003" h="96057" fill="none" extrusionOk="0">
                  <a:moveTo>
                    <a:pt x="55938" y="96057"/>
                  </a:moveTo>
                  <a:lnTo>
                    <a:pt x="59007" y="92374"/>
                  </a:lnTo>
                  <a:lnTo>
                    <a:pt x="61072" y="89751"/>
                  </a:lnTo>
                  <a:lnTo>
                    <a:pt x="62857" y="87352"/>
                  </a:lnTo>
                  <a:lnTo>
                    <a:pt x="64476" y="85036"/>
                  </a:lnTo>
                  <a:lnTo>
                    <a:pt x="65954" y="82749"/>
                  </a:lnTo>
                  <a:lnTo>
                    <a:pt x="67349" y="80461"/>
                  </a:lnTo>
                  <a:lnTo>
                    <a:pt x="68633" y="78173"/>
                  </a:lnTo>
                  <a:lnTo>
                    <a:pt x="69804" y="75886"/>
                  </a:lnTo>
                  <a:lnTo>
                    <a:pt x="70920" y="73598"/>
                  </a:lnTo>
                  <a:lnTo>
                    <a:pt x="71925" y="71282"/>
                  </a:lnTo>
                  <a:lnTo>
                    <a:pt x="72817" y="68939"/>
                  </a:lnTo>
                  <a:lnTo>
                    <a:pt x="73654" y="66595"/>
                  </a:lnTo>
                  <a:lnTo>
                    <a:pt x="74380" y="64252"/>
                  </a:lnTo>
                  <a:lnTo>
                    <a:pt x="75021" y="61880"/>
                  </a:lnTo>
                  <a:lnTo>
                    <a:pt x="75579" y="59537"/>
                  </a:lnTo>
                  <a:lnTo>
                    <a:pt x="76054" y="57165"/>
                  </a:lnTo>
                  <a:lnTo>
                    <a:pt x="76416" y="54794"/>
                  </a:lnTo>
                  <a:lnTo>
                    <a:pt x="76695" y="52450"/>
                  </a:lnTo>
                  <a:lnTo>
                    <a:pt x="76891" y="50107"/>
                  </a:lnTo>
                  <a:lnTo>
                    <a:pt x="77002" y="47763"/>
                  </a:lnTo>
                  <a:lnTo>
                    <a:pt x="77002" y="45448"/>
                  </a:lnTo>
                  <a:lnTo>
                    <a:pt x="76946" y="43160"/>
                  </a:lnTo>
                  <a:lnTo>
                    <a:pt x="76779" y="40900"/>
                  </a:lnTo>
                  <a:lnTo>
                    <a:pt x="76528" y="38668"/>
                  </a:lnTo>
                  <a:lnTo>
                    <a:pt x="76193" y="36464"/>
                  </a:lnTo>
                  <a:lnTo>
                    <a:pt x="75775" y="34316"/>
                  </a:lnTo>
                  <a:lnTo>
                    <a:pt x="75300" y="32196"/>
                  </a:lnTo>
                  <a:lnTo>
                    <a:pt x="74715" y="30103"/>
                  </a:lnTo>
                  <a:lnTo>
                    <a:pt x="74073" y="28066"/>
                  </a:lnTo>
                  <a:lnTo>
                    <a:pt x="73348" y="26114"/>
                  </a:lnTo>
                  <a:lnTo>
                    <a:pt x="72538" y="24189"/>
                  </a:lnTo>
                  <a:lnTo>
                    <a:pt x="71674" y="22319"/>
                  </a:lnTo>
                  <a:lnTo>
                    <a:pt x="70725" y="20506"/>
                  </a:lnTo>
                  <a:lnTo>
                    <a:pt x="69721" y="18748"/>
                  </a:lnTo>
                  <a:lnTo>
                    <a:pt x="68633" y="17074"/>
                  </a:lnTo>
                  <a:lnTo>
                    <a:pt x="67517" y="15484"/>
                  </a:lnTo>
                  <a:lnTo>
                    <a:pt x="66317" y="13922"/>
                  </a:lnTo>
                  <a:lnTo>
                    <a:pt x="65089" y="12471"/>
                  </a:lnTo>
                  <a:lnTo>
                    <a:pt x="63778" y="11076"/>
                  </a:lnTo>
                  <a:lnTo>
                    <a:pt x="62439" y="9765"/>
                  </a:lnTo>
                  <a:lnTo>
                    <a:pt x="61044" y="8537"/>
                  </a:lnTo>
                  <a:lnTo>
                    <a:pt x="59621" y="7365"/>
                  </a:lnTo>
                  <a:lnTo>
                    <a:pt x="58143" y="6277"/>
                  </a:lnTo>
                  <a:lnTo>
                    <a:pt x="56636" y="5301"/>
                  </a:lnTo>
                  <a:lnTo>
                    <a:pt x="55102" y="4380"/>
                  </a:lnTo>
                  <a:lnTo>
                    <a:pt x="53511" y="3543"/>
                  </a:lnTo>
                  <a:lnTo>
                    <a:pt x="51921" y="2818"/>
                  </a:lnTo>
                  <a:lnTo>
                    <a:pt x="50303" y="2148"/>
                  </a:lnTo>
                  <a:lnTo>
                    <a:pt x="48657" y="1590"/>
                  </a:lnTo>
                  <a:lnTo>
                    <a:pt x="46983" y="1088"/>
                  </a:lnTo>
                  <a:lnTo>
                    <a:pt x="45309" y="697"/>
                  </a:lnTo>
                  <a:lnTo>
                    <a:pt x="43607" y="391"/>
                  </a:lnTo>
                  <a:lnTo>
                    <a:pt x="41905" y="167"/>
                  </a:lnTo>
                  <a:lnTo>
                    <a:pt x="40203" y="56"/>
                  </a:lnTo>
                  <a:lnTo>
                    <a:pt x="38502" y="0"/>
                  </a:lnTo>
                  <a:lnTo>
                    <a:pt x="36800" y="56"/>
                  </a:lnTo>
                  <a:lnTo>
                    <a:pt x="35098" y="167"/>
                  </a:lnTo>
                  <a:lnTo>
                    <a:pt x="33396" y="391"/>
                  </a:lnTo>
                  <a:lnTo>
                    <a:pt x="31694" y="697"/>
                  </a:lnTo>
                  <a:lnTo>
                    <a:pt x="30020" y="1088"/>
                  </a:lnTo>
                  <a:lnTo>
                    <a:pt x="28346" y="1590"/>
                  </a:lnTo>
                  <a:lnTo>
                    <a:pt x="26700" y="2148"/>
                  </a:lnTo>
                  <a:lnTo>
                    <a:pt x="25082" y="2818"/>
                  </a:lnTo>
                  <a:lnTo>
                    <a:pt x="23492" y="3543"/>
                  </a:lnTo>
                  <a:lnTo>
                    <a:pt x="21930" y="4380"/>
                  </a:lnTo>
                  <a:lnTo>
                    <a:pt x="20367" y="5301"/>
                  </a:lnTo>
                  <a:lnTo>
                    <a:pt x="18861" y="6277"/>
                  </a:lnTo>
                  <a:lnTo>
                    <a:pt x="17382" y="7365"/>
                  </a:lnTo>
                  <a:lnTo>
                    <a:pt x="15959" y="8537"/>
                  </a:lnTo>
                  <a:lnTo>
                    <a:pt x="14564" y="9765"/>
                  </a:lnTo>
                  <a:lnTo>
                    <a:pt x="13225" y="11076"/>
                  </a:lnTo>
                  <a:lnTo>
                    <a:pt x="11914" y="12471"/>
                  </a:lnTo>
                  <a:lnTo>
                    <a:pt x="10686" y="13922"/>
                  </a:lnTo>
                  <a:lnTo>
                    <a:pt x="9487" y="15484"/>
                  </a:lnTo>
                  <a:lnTo>
                    <a:pt x="8371" y="17074"/>
                  </a:lnTo>
                  <a:lnTo>
                    <a:pt x="7282" y="18748"/>
                  </a:lnTo>
                  <a:lnTo>
                    <a:pt x="6278" y="20506"/>
                  </a:lnTo>
                  <a:lnTo>
                    <a:pt x="5330" y="22319"/>
                  </a:lnTo>
                  <a:lnTo>
                    <a:pt x="4465" y="24189"/>
                  </a:lnTo>
                  <a:lnTo>
                    <a:pt x="3656" y="26114"/>
                  </a:lnTo>
                  <a:lnTo>
                    <a:pt x="2930" y="28066"/>
                  </a:lnTo>
                  <a:lnTo>
                    <a:pt x="2289" y="30103"/>
                  </a:lnTo>
                  <a:lnTo>
                    <a:pt x="1703" y="32196"/>
                  </a:lnTo>
                  <a:lnTo>
                    <a:pt x="1228" y="34316"/>
                  </a:lnTo>
                  <a:lnTo>
                    <a:pt x="810" y="36464"/>
                  </a:lnTo>
                  <a:lnTo>
                    <a:pt x="475" y="38668"/>
                  </a:lnTo>
                  <a:lnTo>
                    <a:pt x="224" y="40900"/>
                  </a:lnTo>
                  <a:lnTo>
                    <a:pt x="57" y="43160"/>
                  </a:lnTo>
                  <a:lnTo>
                    <a:pt x="1" y="45448"/>
                  </a:lnTo>
                  <a:lnTo>
                    <a:pt x="1" y="47763"/>
                  </a:lnTo>
                  <a:lnTo>
                    <a:pt x="112" y="50107"/>
                  </a:lnTo>
                  <a:lnTo>
                    <a:pt x="308" y="52450"/>
                  </a:lnTo>
                  <a:lnTo>
                    <a:pt x="587" y="54794"/>
                  </a:lnTo>
                  <a:lnTo>
                    <a:pt x="977" y="57165"/>
                  </a:lnTo>
                  <a:lnTo>
                    <a:pt x="1424" y="59537"/>
                  </a:lnTo>
                  <a:lnTo>
                    <a:pt x="1982" y="61880"/>
                  </a:lnTo>
                  <a:lnTo>
                    <a:pt x="2623" y="64252"/>
                  </a:lnTo>
                  <a:lnTo>
                    <a:pt x="3349" y="66595"/>
                  </a:lnTo>
                  <a:lnTo>
                    <a:pt x="4186" y="68939"/>
                  </a:lnTo>
                  <a:lnTo>
                    <a:pt x="5106" y="71282"/>
                  </a:lnTo>
                  <a:lnTo>
                    <a:pt x="6111" y="73598"/>
                  </a:lnTo>
                  <a:lnTo>
                    <a:pt x="7199" y="75886"/>
                  </a:lnTo>
                  <a:lnTo>
                    <a:pt x="8371" y="78173"/>
                  </a:lnTo>
                  <a:lnTo>
                    <a:pt x="9654" y="80461"/>
                  </a:lnTo>
                  <a:lnTo>
                    <a:pt x="11049" y="82749"/>
                  </a:lnTo>
                  <a:lnTo>
                    <a:pt x="12528" y="85036"/>
                  </a:lnTo>
                  <a:lnTo>
                    <a:pt x="14146" y="87352"/>
                  </a:lnTo>
                  <a:lnTo>
                    <a:pt x="15931" y="89751"/>
                  </a:lnTo>
                  <a:lnTo>
                    <a:pt x="17996" y="92374"/>
                  </a:lnTo>
                  <a:lnTo>
                    <a:pt x="21065" y="96057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4583150" y="21303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906" y="0"/>
                  </a:moveTo>
                  <a:lnTo>
                    <a:pt x="0" y="4436"/>
                  </a:lnTo>
                  <a:lnTo>
                    <a:pt x="0" y="4436"/>
                  </a:lnTo>
                  <a:lnTo>
                    <a:pt x="2762" y="3013"/>
                  </a:lnTo>
                  <a:lnTo>
                    <a:pt x="3878" y="5915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4415750" y="70542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0" y="0"/>
                  </a:moveTo>
                  <a:lnTo>
                    <a:pt x="2176" y="5469"/>
                  </a:lnTo>
                  <a:lnTo>
                    <a:pt x="2176" y="2372"/>
                  </a:lnTo>
                  <a:lnTo>
                    <a:pt x="5245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080775" y="697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2009" y="0"/>
                  </a:moveTo>
                  <a:lnTo>
                    <a:pt x="1" y="5552"/>
                  </a:lnTo>
                  <a:lnTo>
                    <a:pt x="5162" y="2679"/>
                  </a:lnTo>
                  <a:lnTo>
                    <a:pt x="2093" y="309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2895950" y="2145700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822" y="1"/>
                  </a:moveTo>
                  <a:lnTo>
                    <a:pt x="2790" y="2930"/>
                  </a:lnTo>
                  <a:lnTo>
                    <a:pt x="0" y="1563"/>
                  </a:lnTo>
                  <a:lnTo>
                    <a:pt x="3990" y="5888"/>
                  </a:lnTo>
                  <a:lnTo>
                    <a:pt x="3990" y="5888"/>
                  </a:lnTo>
                  <a:lnTo>
                    <a:pt x="38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3248175" y="1602375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50052"/>
                  </a:moveTo>
                  <a:lnTo>
                    <a:pt x="41207" y="45950"/>
                  </a:lnTo>
                  <a:lnTo>
                    <a:pt x="42100" y="43216"/>
                  </a:lnTo>
                  <a:lnTo>
                    <a:pt x="42825" y="40789"/>
                  </a:lnTo>
                  <a:lnTo>
                    <a:pt x="43383" y="38529"/>
                  </a:lnTo>
                  <a:lnTo>
                    <a:pt x="43830" y="36353"/>
                  </a:lnTo>
                  <a:lnTo>
                    <a:pt x="44192" y="34261"/>
                  </a:lnTo>
                  <a:lnTo>
                    <a:pt x="44444" y="32252"/>
                  </a:lnTo>
                  <a:lnTo>
                    <a:pt x="44583" y="30271"/>
                  </a:lnTo>
                  <a:lnTo>
                    <a:pt x="44639" y="28346"/>
                  </a:lnTo>
                  <a:lnTo>
                    <a:pt x="44611" y="26449"/>
                  </a:lnTo>
                  <a:lnTo>
                    <a:pt x="44499" y="24608"/>
                  </a:lnTo>
                  <a:lnTo>
                    <a:pt x="44304" y="22794"/>
                  </a:lnTo>
                  <a:lnTo>
                    <a:pt x="44025" y="21064"/>
                  </a:lnTo>
                  <a:lnTo>
                    <a:pt x="43662" y="19363"/>
                  </a:lnTo>
                  <a:lnTo>
                    <a:pt x="43216" y="17717"/>
                  </a:lnTo>
                  <a:lnTo>
                    <a:pt x="42686" y="16126"/>
                  </a:lnTo>
                  <a:lnTo>
                    <a:pt x="42100" y="14592"/>
                  </a:lnTo>
                  <a:lnTo>
                    <a:pt x="41430" y="13141"/>
                  </a:lnTo>
                  <a:lnTo>
                    <a:pt x="40705" y="11718"/>
                  </a:lnTo>
                  <a:lnTo>
                    <a:pt x="39924" y="10407"/>
                  </a:lnTo>
                  <a:lnTo>
                    <a:pt x="39059" y="9124"/>
                  </a:lnTo>
                  <a:lnTo>
                    <a:pt x="38166" y="7952"/>
                  </a:lnTo>
                  <a:lnTo>
                    <a:pt x="37190" y="6836"/>
                  </a:lnTo>
                  <a:lnTo>
                    <a:pt x="36185" y="5804"/>
                  </a:lnTo>
                  <a:lnTo>
                    <a:pt x="35125" y="4855"/>
                  </a:lnTo>
                  <a:lnTo>
                    <a:pt x="34037" y="3990"/>
                  </a:lnTo>
                  <a:lnTo>
                    <a:pt x="32893" y="3181"/>
                  </a:lnTo>
                  <a:lnTo>
                    <a:pt x="31722" y="2484"/>
                  </a:lnTo>
                  <a:lnTo>
                    <a:pt x="30522" y="1870"/>
                  </a:lnTo>
                  <a:lnTo>
                    <a:pt x="29322" y="1340"/>
                  </a:lnTo>
                  <a:lnTo>
                    <a:pt x="28067" y="893"/>
                  </a:lnTo>
                  <a:lnTo>
                    <a:pt x="26811" y="559"/>
                  </a:lnTo>
                  <a:lnTo>
                    <a:pt x="25528" y="280"/>
                  </a:lnTo>
                  <a:lnTo>
                    <a:pt x="24245" y="112"/>
                  </a:lnTo>
                  <a:lnTo>
                    <a:pt x="22961" y="1"/>
                  </a:lnTo>
                  <a:lnTo>
                    <a:pt x="21678" y="1"/>
                  </a:lnTo>
                  <a:lnTo>
                    <a:pt x="20395" y="112"/>
                  </a:lnTo>
                  <a:lnTo>
                    <a:pt x="19111" y="280"/>
                  </a:lnTo>
                  <a:lnTo>
                    <a:pt x="17828" y="559"/>
                  </a:lnTo>
                  <a:lnTo>
                    <a:pt x="16572" y="893"/>
                  </a:lnTo>
                  <a:lnTo>
                    <a:pt x="15317" y="1340"/>
                  </a:lnTo>
                  <a:lnTo>
                    <a:pt x="14117" y="1870"/>
                  </a:lnTo>
                  <a:lnTo>
                    <a:pt x="12918" y="2484"/>
                  </a:lnTo>
                  <a:lnTo>
                    <a:pt x="11746" y="3181"/>
                  </a:lnTo>
                  <a:lnTo>
                    <a:pt x="10602" y="3990"/>
                  </a:lnTo>
                  <a:lnTo>
                    <a:pt x="9514" y="4855"/>
                  </a:lnTo>
                  <a:lnTo>
                    <a:pt x="8454" y="5804"/>
                  </a:lnTo>
                  <a:lnTo>
                    <a:pt x="7449" y="6836"/>
                  </a:lnTo>
                  <a:lnTo>
                    <a:pt x="6473" y="7952"/>
                  </a:lnTo>
                  <a:lnTo>
                    <a:pt x="5580" y="9124"/>
                  </a:lnTo>
                  <a:lnTo>
                    <a:pt x="4715" y="10407"/>
                  </a:lnTo>
                  <a:lnTo>
                    <a:pt x="3934" y="11718"/>
                  </a:lnTo>
                  <a:lnTo>
                    <a:pt x="3209" y="13141"/>
                  </a:lnTo>
                  <a:lnTo>
                    <a:pt x="2539" y="14592"/>
                  </a:lnTo>
                  <a:lnTo>
                    <a:pt x="1953" y="16126"/>
                  </a:lnTo>
                  <a:lnTo>
                    <a:pt x="1423" y="17717"/>
                  </a:lnTo>
                  <a:lnTo>
                    <a:pt x="977" y="19363"/>
                  </a:lnTo>
                  <a:lnTo>
                    <a:pt x="614" y="21064"/>
                  </a:lnTo>
                  <a:lnTo>
                    <a:pt x="335" y="22794"/>
                  </a:lnTo>
                  <a:lnTo>
                    <a:pt x="140" y="24608"/>
                  </a:lnTo>
                  <a:lnTo>
                    <a:pt x="28" y="26449"/>
                  </a:lnTo>
                  <a:lnTo>
                    <a:pt x="0" y="28346"/>
                  </a:lnTo>
                  <a:lnTo>
                    <a:pt x="56" y="30271"/>
                  </a:lnTo>
                  <a:lnTo>
                    <a:pt x="223" y="32252"/>
                  </a:lnTo>
                  <a:lnTo>
                    <a:pt x="447" y="34261"/>
                  </a:lnTo>
                  <a:lnTo>
                    <a:pt x="809" y="36353"/>
                  </a:lnTo>
                  <a:lnTo>
                    <a:pt x="1256" y="38529"/>
                  </a:lnTo>
                  <a:lnTo>
                    <a:pt x="1814" y="40789"/>
                  </a:lnTo>
                  <a:lnTo>
                    <a:pt x="2539" y="43216"/>
                  </a:lnTo>
                  <a:lnTo>
                    <a:pt x="3432" y="45950"/>
                  </a:lnTo>
                  <a:lnTo>
                    <a:pt x="4883" y="50052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4302050" y="20062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615" y="0"/>
                  </a:moveTo>
                  <a:lnTo>
                    <a:pt x="1" y="5859"/>
                  </a:lnTo>
                  <a:lnTo>
                    <a:pt x="1424" y="3125"/>
                  </a:lnTo>
                  <a:lnTo>
                    <a:pt x="4018" y="4827"/>
                  </a:lnTo>
                  <a:lnTo>
                    <a:pt x="4018" y="482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3232825" y="2030625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1" y="1"/>
                  </a:moveTo>
                  <a:lnTo>
                    <a:pt x="865" y="5832"/>
                  </a:lnTo>
                  <a:lnTo>
                    <a:pt x="4046" y="866"/>
                  </a:lnTo>
                  <a:lnTo>
                    <a:pt x="4046" y="866"/>
                  </a:lnTo>
                  <a:lnTo>
                    <a:pt x="1535" y="26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3370225" y="2098975"/>
              <a:ext cx="871875" cy="754700"/>
            </a:xfrm>
            <a:custGeom>
              <a:avLst/>
              <a:gdLst/>
              <a:ahLst/>
              <a:cxnLst/>
              <a:rect l="l" t="t" r="r" b="b"/>
              <a:pathLst>
                <a:path w="34875" h="30188" fill="none" extrusionOk="0">
                  <a:moveTo>
                    <a:pt x="34874" y="30188"/>
                  </a:moveTo>
                  <a:lnTo>
                    <a:pt x="34847" y="26058"/>
                  </a:lnTo>
                  <a:lnTo>
                    <a:pt x="34763" y="23464"/>
                  </a:lnTo>
                  <a:lnTo>
                    <a:pt x="34595" y="21232"/>
                  </a:lnTo>
                  <a:lnTo>
                    <a:pt x="34372" y="19251"/>
                  </a:lnTo>
                  <a:lnTo>
                    <a:pt x="34065" y="17410"/>
                  </a:lnTo>
                  <a:lnTo>
                    <a:pt x="33703" y="15708"/>
                  </a:lnTo>
                  <a:lnTo>
                    <a:pt x="33256" y="14090"/>
                  </a:lnTo>
                  <a:lnTo>
                    <a:pt x="32754" y="12583"/>
                  </a:lnTo>
                  <a:lnTo>
                    <a:pt x="32196" y="11160"/>
                  </a:lnTo>
                  <a:lnTo>
                    <a:pt x="31582" y="9821"/>
                  </a:lnTo>
                  <a:lnTo>
                    <a:pt x="30913" y="8566"/>
                  </a:lnTo>
                  <a:lnTo>
                    <a:pt x="30187" y="7422"/>
                  </a:lnTo>
                  <a:lnTo>
                    <a:pt x="29406" y="6334"/>
                  </a:lnTo>
                  <a:lnTo>
                    <a:pt x="28569" y="5329"/>
                  </a:lnTo>
                  <a:lnTo>
                    <a:pt x="27704" y="4409"/>
                  </a:lnTo>
                  <a:lnTo>
                    <a:pt x="26784" y="3572"/>
                  </a:lnTo>
                  <a:lnTo>
                    <a:pt x="25835" y="2819"/>
                  </a:lnTo>
                  <a:lnTo>
                    <a:pt x="24859" y="2149"/>
                  </a:lnTo>
                  <a:lnTo>
                    <a:pt x="23854" y="1591"/>
                  </a:lnTo>
                  <a:lnTo>
                    <a:pt x="22822" y="1089"/>
                  </a:lnTo>
                  <a:lnTo>
                    <a:pt x="21762" y="698"/>
                  </a:lnTo>
                  <a:lnTo>
                    <a:pt x="20702" y="391"/>
                  </a:lnTo>
                  <a:lnTo>
                    <a:pt x="19614" y="168"/>
                  </a:lnTo>
                  <a:lnTo>
                    <a:pt x="18526" y="29"/>
                  </a:lnTo>
                  <a:lnTo>
                    <a:pt x="17438" y="1"/>
                  </a:lnTo>
                  <a:lnTo>
                    <a:pt x="16349" y="29"/>
                  </a:lnTo>
                  <a:lnTo>
                    <a:pt x="15261" y="168"/>
                  </a:lnTo>
                  <a:lnTo>
                    <a:pt x="14173" y="391"/>
                  </a:lnTo>
                  <a:lnTo>
                    <a:pt x="13113" y="698"/>
                  </a:lnTo>
                  <a:lnTo>
                    <a:pt x="12053" y="1089"/>
                  </a:lnTo>
                  <a:lnTo>
                    <a:pt x="11021" y="1591"/>
                  </a:lnTo>
                  <a:lnTo>
                    <a:pt x="10016" y="2149"/>
                  </a:lnTo>
                  <a:lnTo>
                    <a:pt x="9040" y="2819"/>
                  </a:lnTo>
                  <a:lnTo>
                    <a:pt x="8091" y="3572"/>
                  </a:lnTo>
                  <a:lnTo>
                    <a:pt x="7171" y="4409"/>
                  </a:lnTo>
                  <a:lnTo>
                    <a:pt x="6306" y="5329"/>
                  </a:lnTo>
                  <a:lnTo>
                    <a:pt x="5469" y="6334"/>
                  </a:lnTo>
                  <a:lnTo>
                    <a:pt x="4688" y="7422"/>
                  </a:lnTo>
                  <a:lnTo>
                    <a:pt x="3962" y="8566"/>
                  </a:lnTo>
                  <a:lnTo>
                    <a:pt x="3293" y="9821"/>
                  </a:lnTo>
                  <a:lnTo>
                    <a:pt x="2679" y="11160"/>
                  </a:lnTo>
                  <a:lnTo>
                    <a:pt x="2121" y="12583"/>
                  </a:lnTo>
                  <a:lnTo>
                    <a:pt x="1619" y="14090"/>
                  </a:lnTo>
                  <a:lnTo>
                    <a:pt x="1172" y="15708"/>
                  </a:lnTo>
                  <a:lnTo>
                    <a:pt x="810" y="17410"/>
                  </a:lnTo>
                  <a:lnTo>
                    <a:pt x="531" y="19251"/>
                  </a:lnTo>
                  <a:lnTo>
                    <a:pt x="280" y="21232"/>
                  </a:lnTo>
                  <a:lnTo>
                    <a:pt x="112" y="23464"/>
                  </a:lnTo>
                  <a:lnTo>
                    <a:pt x="29" y="26058"/>
                  </a:lnTo>
                  <a:lnTo>
                    <a:pt x="1" y="30188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3718975" y="2045975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385" y="0"/>
                  </a:moveTo>
                  <a:lnTo>
                    <a:pt x="0" y="2372"/>
                  </a:lnTo>
                  <a:lnTo>
                    <a:pt x="5636" y="4157"/>
                  </a:lnTo>
                  <a:lnTo>
                    <a:pt x="3209" y="2204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370225" y="237240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9251"/>
                  </a:moveTo>
                  <a:lnTo>
                    <a:pt x="33452" y="15456"/>
                  </a:lnTo>
                  <a:lnTo>
                    <a:pt x="32531" y="13169"/>
                  </a:lnTo>
                  <a:lnTo>
                    <a:pt x="31694" y="11327"/>
                  </a:lnTo>
                  <a:lnTo>
                    <a:pt x="30885" y="9737"/>
                  </a:lnTo>
                  <a:lnTo>
                    <a:pt x="30076" y="8314"/>
                  </a:lnTo>
                  <a:lnTo>
                    <a:pt x="29267" y="7059"/>
                  </a:lnTo>
                  <a:lnTo>
                    <a:pt x="28402" y="5943"/>
                  </a:lnTo>
                  <a:lnTo>
                    <a:pt x="27537" y="4910"/>
                  </a:lnTo>
                  <a:lnTo>
                    <a:pt x="26672" y="3990"/>
                  </a:lnTo>
                  <a:lnTo>
                    <a:pt x="25751" y="3181"/>
                  </a:lnTo>
                  <a:lnTo>
                    <a:pt x="24831" y="2455"/>
                  </a:lnTo>
                  <a:lnTo>
                    <a:pt x="23882" y="1842"/>
                  </a:lnTo>
                  <a:lnTo>
                    <a:pt x="22934" y="1311"/>
                  </a:lnTo>
                  <a:lnTo>
                    <a:pt x="21929" y="865"/>
                  </a:lnTo>
                  <a:lnTo>
                    <a:pt x="20953" y="530"/>
                  </a:lnTo>
                  <a:lnTo>
                    <a:pt x="19948" y="251"/>
                  </a:lnTo>
                  <a:lnTo>
                    <a:pt x="18944" y="84"/>
                  </a:lnTo>
                  <a:lnTo>
                    <a:pt x="17940" y="0"/>
                  </a:lnTo>
                  <a:lnTo>
                    <a:pt x="16935" y="0"/>
                  </a:lnTo>
                  <a:lnTo>
                    <a:pt x="15931" y="84"/>
                  </a:lnTo>
                  <a:lnTo>
                    <a:pt x="14927" y="251"/>
                  </a:lnTo>
                  <a:lnTo>
                    <a:pt x="13922" y="530"/>
                  </a:lnTo>
                  <a:lnTo>
                    <a:pt x="12946" y="865"/>
                  </a:lnTo>
                  <a:lnTo>
                    <a:pt x="11941" y="1311"/>
                  </a:lnTo>
                  <a:lnTo>
                    <a:pt x="10993" y="1842"/>
                  </a:lnTo>
                  <a:lnTo>
                    <a:pt x="10044" y="2455"/>
                  </a:lnTo>
                  <a:lnTo>
                    <a:pt x="9124" y="3181"/>
                  </a:lnTo>
                  <a:lnTo>
                    <a:pt x="8203" y="3990"/>
                  </a:lnTo>
                  <a:lnTo>
                    <a:pt x="7338" y="4910"/>
                  </a:lnTo>
                  <a:lnTo>
                    <a:pt x="6473" y="5943"/>
                  </a:lnTo>
                  <a:lnTo>
                    <a:pt x="5636" y="7059"/>
                  </a:lnTo>
                  <a:lnTo>
                    <a:pt x="4799" y="8314"/>
                  </a:lnTo>
                  <a:lnTo>
                    <a:pt x="3990" y="9737"/>
                  </a:lnTo>
                  <a:lnTo>
                    <a:pt x="3181" y="11327"/>
                  </a:lnTo>
                  <a:lnTo>
                    <a:pt x="2344" y="13169"/>
                  </a:lnTo>
                  <a:lnTo>
                    <a:pt x="1423" y="15456"/>
                  </a:lnTo>
                  <a:lnTo>
                    <a:pt x="1" y="1925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718975" y="231937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28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3370225" y="25509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2109"/>
                  </a:moveTo>
                  <a:lnTo>
                    <a:pt x="32196" y="8928"/>
                  </a:lnTo>
                  <a:lnTo>
                    <a:pt x="30578" y="7143"/>
                  </a:lnTo>
                  <a:lnTo>
                    <a:pt x="29239" y="5775"/>
                  </a:lnTo>
                  <a:lnTo>
                    <a:pt x="28011" y="4632"/>
                  </a:lnTo>
                  <a:lnTo>
                    <a:pt x="26840" y="3655"/>
                  </a:lnTo>
                  <a:lnTo>
                    <a:pt x="25751" y="2846"/>
                  </a:lnTo>
                  <a:lnTo>
                    <a:pt x="24663" y="2149"/>
                  </a:lnTo>
                  <a:lnTo>
                    <a:pt x="23603" y="1563"/>
                  </a:lnTo>
                  <a:lnTo>
                    <a:pt x="22571" y="1088"/>
                  </a:lnTo>
                  <a:lnTo>
                    <a:pt x="21539" y="698"/>
                  </a:lnTo>
                  <a:lnTo>
                    <a:pt x="20506" y="391"/>
                  </a:lnTo>
                  <a:lnTo>
                    <a:pt x="19474" y="168"/>
                  </a:lnTo>
                  <a:lnTo>
                    <a:pt x="18470" y="28"/>
                  </a:lnTo>
                  <a:lnTo>
                    <a:pt x="17438" y="0"/>
                  </a:lnTo>
                  <a:lnTo>
                    <a:pt x="16405" y="28"/>
                  </a:lnTo>
                  <a:lnTo>
                    <a:pt x="15401" y="168"/>
                  </a:lnTo>
                  <a:lnTo>
                    <a:pt x="14369" y="391"/>
                  </a:lnTo>
                  <a:lnTo>
                    <a:pt x="13336" y="698"/>
                  </a:lnTo>
                  <a:lnTo>
                    <a:pt x="12304" y="1088"/>
                  </a:lnTo>
                  <a:lnTo>
                    <a:pt x="11272" y="1563"/>
                  </a:lnTo>
                  <a:lnTo>
                    <a:pt x="10212" y="2149"/>
                  </a:lnTo>
                  <a:lnTo>
                    <a:pt x="9124" y="2846"/>
                  </a:lnTo>
                  <a:lnTo>
                    <a:pt x="8036" y="3655"/>
                  </a:lnTo>
                  <a:lnTo>
                    <a:pt x="6864" y="4632"/>
                  </a:lnTo>
                  <a:lnTo>
                    <a:pt x="5664" y="5775"/>
                  </a:lnTo>
                  <a:lnTo>
                    <a:pt x="4297" y="7143"/>
                  </a:lnTo>
                  <a:lnTo>
                    <a:pt x="2707" y="8928"/>
                  </a:lnTo>
                  <a:lnTo>
                    <a:pt x="1" y="1210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718975" y="249862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00"/>
                  </a:lnTo>
                  <a:lnTo>
                    <a:pt x="5636" y="4130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370225" y="26855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6725"/>
                  </a:moveTo>
                  <a:lnTo>
                    <a:pt x="30857" y="4437"/>
                  </a:lnTo>
                  <a:lnTo>
                    <a:pt x="28569" y="3209"/>
                  </a:lnTo>
                  <a:lnTo>
                    <a:pt x="26784" y="2344"/>
                  </a:lnTo>
                  <a:lnTo>
                    <a:pt x="25194" y="1647"/>
                  </a:lnTo>
                  <a:lnTo>
                    <a:pt x="23743" y="1117"/>
                  </a:lnTo>
                  <a:lnTo>
                    <a:pt x="22404" y="698"/>
                  </a:lnTo>
                  <a:lnTo>
                    <a:pt x="21120" y="391"/>
                  </a:lnTo>
                  <a:lnTo>
                    <a:pt x="19865" y="168"/>
                  </a:lnTo>
                  <a:lnTo>
                    <a:pt x="18637" y="29"/>
                  </a:lnTo>
                  <a:lnTo>
                    <a:pt x="17438" y="1"/>
                  </a:lnTo>
                  <a:lnTo>
                    <a:pt x="16238" y="29"/>
                  </a:lnTo>
                  <a:lnTo>
                    <a:pt x="15010" y="168"/>
                  </a:lnTo>
                  <a:lnTo>
                    <a:pt x="13755" y="391"/>
                  </a:lnTo>
                  <a:lnTo>
                    <a:pt x="12472" y="698"/>
                  </a:lnTo>
                  <a:lnTo>
                    <a:pt x="11132" y="1117"/>
                  </a:lnTo>
                  <a:lnTo>
                    <a:pt x="9682" y="1647"/>
                  </a:lnTo>
                  <a:lnTo>
                    <a:pt x="8119" y="2344"/>
                  </a:lnTo>
                  <a:lnTo>
                    <a:pt x="6306" y="3209"/>
                  </a:lnTo>
                  <a:lnTo>
                    <a:pt x="4046" y="4437"/>
                  </a:lnTo>
                  <a:lnTo>
                    <a:pt x="1" y="6725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718975" y="2633250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440" y="0"/>
                  </a:moveTo>
                  <a:lnTo>
                    <a:pt x="0" y="2288"/>
                  </a:lnTo>
                  <a:lnTo>
                    <a:pt x="5608" y="4157"/>
                  </a:lnTo>
                  <a:lnTo>
                    <a:pt x="3209" y="2177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3370225" y="27999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2149"/>
                  </a:moveTo>
                  <a:lnTo>
                    <a:pt x="28625" y="1088"/>
                  </a:lnTo>
                  <a:lnTo>
                    <a:pt x="25361" y="586"/>
                  </a:lnTo>
                  <a:lnTo>
                    <a:pt x="22794" y="279"/>
                  </a:lnTo>
                  <a:lnTo>
                    <a:pt x="20534" y="84"/>
                  </a:lnTo>
                  <a:lnTo>
                    <a:pt x="18470" y="0"/>
                  </a:lnTo>
                  <a:lnTo>
                    <a:pt x="16433" y="0"/>
                  </a:lnTo>
                  <a:lnTo>
                    <a:pt x="14341" y="84"/>
                  </a:lnTo>
                  <a:lnTo>
                    <a:pt x="12081" y="279"/>
                  </a:lnTo>
                  <a:lnTo>
                    <a:pt x="9542" y="586"/>
                  </a:lnTo>
                  <a:lnTo>
                    <a:pt x="6250" y="1088"/>
                  </a:lnTo>
                  <a:lnTo>
                    <a:pt x="1" y="214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3718975" y="2747625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468" y="1"/>
                  </a:moveTo>
                  <a:lnTo>
                    <a:pt x="0" y="2177"/>
                  </a:lnTo>
                  <a:lnTo>
                    <a:pt x="5552" y="4130"/>
                  </a:lnTo>
                  <a:lnTo>
                    <a:pt x="3209" y="2121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370225" y="28536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1"/>
                  </a:moveTo>
                  <a:lnTo>
                    <a:pt x="28625" y="1089"/>
                  </a:lnTo>
                  <a:lnTo>
                    <a:pt x="25361" y="1563"/>
                  </a:lnTo>
                  <a:lnTo>
                    <a:pt x="22794" y="1870"/>
                  </a:lnTo>
                  <a:lnTo>
                    <a:pt x="20534" y="2065"/>
                  </a:lnTo>
                  <a:lnTo>
                    <a:pt x="18470" y="2149"/>
                  </a:lnTo>
                  <a:lnTo>
                    <a:pt x="16433" y="2149"/>
                  </a:lnTo>
                  <a:lnTo>
                    <a:pt x="14341" y="2065"/>
                  </a:lnTo>
                  <a:lnTo>
                    <a:pt x="12081" y="1870"/>
                  </a:lnTo>
                  <a:lnTo>
                    <a:pt x="9542" y="1563"/>
                  </a:lnTo>
                  <a:lnTo>
                    <a:pt x="6250" y="1089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718975" y="2856450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552" y="0"/>
                  </a:moveTo>
                  <a:lnTo>
                    <a:pt x="0" y="1953"/>
                  </a:lnTo>
                  <a:lnTo>
                    <a:pt x="5468" y="4129"/>
                  </a:lnTo>
                  <a:lnTo>
                    <a:pt x="3209" y="2009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370225" y="28536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1"/>
                  </a:moveTo>
                  <a:lnTo>
                    <a:pt x="30857" y="2288"/>
                  </a:lnTo>
                  <a:lnTo>
                    <a:pt x="28569" y="3516"/>
                  </a:lnTo>
                  <a:lnTo>
                    <a:pt x="26784" y="4381"/>
                  </a:lnTo>
                  <a:lnTo>
                    <a:pt x="25194" y="5078"/>
                  </a:lnTo>
                  <a:lnTo>
                    <a:pt x="23743" y="5608"/>
                  </a:lnTo>
                  <a:lnTo>
                    <a:pt x="22404" y="6027"/>
                  </a:lnTo>
                  <a:lnTo>
                    <a:pt x="21120" y="6334"/>
                  </a:lnTo>
                  <a:lnTo>
                    <a:pt x="19865" y="6557"/>
                  </a:lnTo>
                  <a:lnTo>
                    <a:pt x="18637" y="6696"/>
                  </a:lnTo>
                  <a:lnTo>
                    <a:pt x="17438" y="6724"/>
                  </a:lnTo>
                  <a:lnTo>
                    <a:pt x="16238" y="6696"/>
                  </a:lnTo>
                  <a:lnTo>
                    <a:pt x="15010" y="6557"/>
                  </a:lnTo>
                  <a:lnTo>
                    <a:pt x="13755" y="6334"/>
                  </a:lnTo>
                  <a:lnTo>
                    <a:pt x="12472" y="6027"/>
                  </a:lnTo>
                  <a:lnTo>
                    <a:pt x="11132" y="5608"/>
                  </a:lnTo>
                  <a:lnTo>
                    <a:pt x="9682" y="5078"/>
                  </a:lnTo>
                  <a:lnTo>
                    <a:pt x="8119" y="4381"/>
                  </a:lnTo>
                  <a:lnTo>
                    <a:pt x="6306" y="3516"/>
                  </a:lnTo>
                  <a:lnTo>
                    <a:pt x="4046" y="2288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3718975" y="2970125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608" y="1"/>
                  </a:moveTo>
                  <a:lnTo>
                    <a:pt x="0" y="1870"/>
                  </a:lnTo>
                  <a:lnTo>
                    <a:pt x="5440" y="4158"/>
                  </a:lnTo>
                  <a:lnTo>
                    <a:pt x="3209" y="1982"/>
                  </a:lnTo>
                  <a:lnTo>
                    <a:pt x="5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3370225" y="28536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"/>
                  </a:moveTo>
                  <a:lnTo>
                    <a:pt x="32196" y="3181"/>
                  </a:lnTo>
                  <a:lnTo>
                    <a:pt x="30578" y="4967"/>
                  </a:lnTo>
                  <a:lnTo>
                    <a:pt x="29239" y="6334"/>
                  </a:lnTo>
                  <a:lnTo>
                    <a:pt x="28011" y="7478"/>
                  </a:lnTo>
                  <a:lnTo>
                    <a:pt x="26840" y="8454"/>
                  </a:lnTo>
                  <a:lnTo>
                    <a:pt x="25751" y="9263"/>
                  </a:lnTo>
                  <a:lnTo>
                    <a:pt x="24663" y="9961"/>
                  </a:lnTo>
                  <a:lnTo>
                    <a:pt x="23603" y="10546"/>
                  </a:lnTo>
                  <a:lnTo>
                    <a:pt x="22571" y="11049"/>
                  </a:lnTo>
                  <a:lnTo>
                    <a:pt x="21539" y="11439"/>
                  </a:lnTo>
                  <a:lnTo>
                    <a:pt x="20506" y="11718"/>
                  </a:lnTo>
                  <a:lnTo>
                    <a:pt x="19474" y="11941"/>
                  </a:lnTo>
                  <a:lnTo>
                    <a:pt x="18470" y="12081"/>
                  </a:lnTo>
                  <a:lnTo>
                    <a:pt x="17438" y="12109"/>
                  </a:lnTo>
                  <a:lnTo>
                    <a:pt x="16405" y="12081"/>
                  </a:lnTo>
                  <a:lnTo>
                    <a:pt x="15401" y="11941"/>
                  </a:lnTo>
                  <a:lnTo>
                    <a:pt x="14369" y="11718"/>
                  </a:lnTo>
                  <a:lnTo>
                    <a:pt x="13336" y="11439"/>
                  </a:lnTo>
                  <a:lnTo>
                    <a:pt x="12304" y="11049"/>
                  </a:lnTo>
                  <a:lnTo>
                    <a:pt x="11272" y="10546"/>
                  </a:lnTo>
                  <a:lnTo>
                    <a:pt x="10212" y="9961"/>
                  </a:lnTo>
                  <a:lnTo>
                    <a:pt x="9124" y="9263"/>
                  </a:lnTo>
                  <a:lnTo>
                    <a:pt x="8036" y="8454"/>
                  </a:lnTo>
                  <a:lnTo>
                    <a:pt x="6864" y="7478"/>
                  </a:lnTo>
                  <a:lnTo>
                    <a:pt x="5664" y="6334"/>
                  </a:lnTo>
                  <a:lnTo>
                    <a:pt x="4297" y="4967"/>
                  </a:lnTo>
                  <a:lnTo>
                    <a:pt x="2707" y="3181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3718975" y="310545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30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70225" y="285365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"/>
                  </a:moveTo>
                  <a:lnTo>
                    <a:pt x="33452" y="3795"/>
                  </a:lnTo>
                  <a:lnTo>
                    <a:pt x="32531" y="6083"/>
                  </a:lnTo>
                  <a:lnTo>
                    <a:pt x="31694" y="7924"/>
                  </a:lnTo>
                  <a:lnTo>
                    <a:pt x="30885" y="9514"/>
                  </a:lnTo>
                  <a:lnTo>
                    <a:pt x="30076" y="10937"/>
                  </a:lnTo>
                  <a:lnTo>
                    <a:pt x="29267" y="12192"/>
                  </a:lnTo>
                  <a:lnTo>
                    <a:pt x="28402" y="13336"/>
                  </a:lnTo>
                  <a:lnTo>
                    <a:pt x="27537" y="14341"/>
                  </a:lnTo>
                  <a:lnTo>
                    <a:pt x="26672" y="15261"/>
                  </a:lnTo>
                  <a:lnTo>
                    <a:pt x="25751" y="16070"/>
                  </a:lnTo>
                  <a:lnTo>
                    <a:pt x="24831" y="16796"/>
                  </a:lnTo>
                  <a:lnTo>
                    <a:pt x="23882" y="17410"/>
                  </a:lnTo>
                  <a:lnTo>
                    <a:pt x="22934" y="17940"/>
                  </a:lnTo>
                  <a:lnTo>
                    <a:pt x="21929" y="18386"/>
                  </a:lnTo>
                  <a:lnTo>
                    <a:pt x="20953" y="18721"/>
                  </a:lnTo>
                  <a:lnTo>
                    <a:pt x="19948" y="19000"/>
                  </a:lnTo>
                  <a:lnTo>
                    <a:pt x="18944" y="19167"/>
                  </a:lnTo>
                  <a:lnTo>
                    <a:pt x="17940" y="19251"/>
                  </a:lnTo>
                  <a:lnTo>
                    <a:pt x="16935" y="19251"/>
                  </a:lnTo>
                  <a:lnTo>
                    <a:pt x="15931" y="19167"/>
                  </a:lnTo>
                  <a:lnTo>
                    <a:pt x="14927" y="19000"/>
                  </a:lnTo>
                  <a:lnTo>
                    <a:pt x="13922" y="18721"/>
                  </a:lnTo>
                  <a:lnTo>
                    <a:pt x="12946" y="18386"/>
                  </a:lnTo>
                  <a:lnTo>
                    <a:pt x="11941" y="17940"/>
                  </a:lnTo>
                  <a:lnTo>
                    <a:pt x="10993" y="17410"/>
                  </a:lnTo>
                  <a:lnTo>
                    <a:pt x="10044" y="16796"/>
                  </a:lnTo>
                  <a:lnTo>
                    <a:pt x="9124" y="16070"/>
                  </a:lnTo>
                  <a:lnTo>
                    <a:pt x="8203" y="15261"/>
                  </a:lnTo>
                  <a:lnTo>
                    <a:pt x="7338" y="14341"/>
                  </a:lnTo>
                  <a:lnTo>
                    <a:pt x="6473" y="13336"/>
                  </a:lnTo>
                  <a:lnTo>
                    <a:pt x="5636" y="12192"/>
                  </a:lnTo>
                  <a:lnTo>
                    <a:pt x="4799" y="10937"/>
                  </a:lnTo>
                  <a:lnTo>
                    <a:pt x="3990" y="9514"/>
                  </a:lnTo>
                  <a:lnTo>
                    <a:pt x="3181" y="7924"/>
                  </a:lnTo>
                  <a:lnTo>
                    <a:pt x="2344" y="6083"/>
                  </a:lnTo>
                  <a:lnTo>
                    <a:pt x="1423" y="3795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3718975" y="328470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02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3370225" y="2853650"/>
              <a:ext cx="871875" cy="755400"/>
            </a:xfrm>
            <a:custGeom>
              <a:avLst/>
              <a:gdLst/>
              <a:ahLst/>
              <a:cxnLst/>
              <a:rect l="l" t="t" r="r" b="b"/>
              <a:pathLst>
                <a:path w="34875" h="30216" fill="none" extrusionOk="0">
                  <a:moveTo>
                    <a:pt x="34874" y="1"/>
                  </a:moveTo>
                  <a:lnTo>
                    <a:pt x="34847" y="4130"/>
                  </a:lnTo>
                  <a:lnTo>
                    <a:pt x="34763" y="6724"/>
                  </a:lnTo>
                  <a:lnTo>
                    <a:pt x="34595" y="8956"/>
                  </a:lnTo>
                  <a:lnTo>
                    <a:pt x="34372" y="10937"/>
                  </a:lnTo>
                  <a:lnTo>
                    <a:pt x="34065" y="12778"/>
                  </a:lnTo>
                  <a:lnTo>
                    <a:pt x="33703" y="14480"/>
                  </a:lnTo>
                  <a:lnTo>
                    <a:pt x="33256" y="16098"/>
                  </a:lnTo>
                  <a:lnTo>
                    <a:pt x="32754" y="17605"/>
                  </a:lnTo>
                  <a:lnTo>
                    <a:pt x="32196" y="19028"/>
                  </a:lnTo>
                  <a:lnTo>
                    <a:pt x="31582" y="20367"/>
                  </a:lnTo>
                  <a:lnTo>
                    <a:pt x="30913" y="21622"/>
                  </a:lnTo>
                  <a:lnTo>
                    <a:pt x="30187" y="22794"/>
                  </a:lnTo>
                  <a:lnTo>
                    <a:pt x="29406" y="23882"/>
                  </a:lnTo>
                  <a:lnTo>
                    <a:pt x="28569" y="24887"/>
                  </a:lnTo>
                  <a:lnTo>
                    <a:pt x="27704" y="25779"/>
                  </a:lnTo>
                  <a:lnTo>
                    <a:pt x="26784" y="26616"/>
                  </a:lnTo>
                  <a:lnTo>
                    <a:pt x="25835" y="27370"/>
                  </a:lnTo>
                  <a:lnTo>
                    <a:pt x="24859" y="28039"/>
                  </a:lnTo>
                  <a:lnTo>
                    <a:pt x="23854" y="28597"/>
                  </a:lnTo>
                  <a:lnTo>
                    <a:pt x="22822" y="29099"/>
                  </a:lnTo>
                  <a:lnTo>
                    <a:pt x="21762" y="29490"/>
                  </a:lnTo>
                  <a:lnTo>
                    <a:pt x="20702" y="29797"/>
                  </a:lnTo>
                  <a:lnTo>
                    <a:pt x="19614" y="30020"/>
                  </a:lnTo>
                  <a:lnTo>
                    <a:pt x="18526" y="30159"/>
                  </a:lnTo>
                  <a:lnTo>
                    <a:pt x="17438" y="30215"/>
                  </a:lnTo>
                  <a:lnTo>
                    <a:pt x="16349" y="30159"/>
                  </a:lnTo>
                  <a:lnTo>
                    <a:pt x="15261" y="30020"/>
                  </a:lnTo>
                  <a:lnTo>
                    <a:pt x="14173" y="29797"/>
                  </a:lnTo>
                  <a:lnTo>
                    <a:pt x="13113" y="29490"/>
                  </a:lnTo>
                  <a:lnTo>
                    <a:pt x="12053" y="29099"/>
                  </a:lnTo>
                  <a:lnTo>
                    <a:pt x="11021" y="28597"/>
                  </a:lnTo>
                  <a:lnTo>
                    <a:pt x="10016" y="28039"/>
                  </a:lnTo>
                  <a:lnTo>
                    <a:pt x="9040" y="27370"/>
                  </a:lnTo>
                  <a:lnTo>
                    <a:pt x="8091" y="26616"/>
                  </a:lnTo>
                  <a:lnTo>
                    <a:pt x="7171" y="25779"/>
                  </a:lnTo>
                  <a:lnTo>
                    <a:pt x="6306" y="24887"/>
                  </a:lnTo>
                  <a:lnTo>
                    <a:pt x="5469" y="23882"/>
                  </a:lnTo>
                  <a:lnTo>
                    <a:pt x="4688" y="22794"/>
                  </a:lnTo>
                  <a:lnTo>
                    <a:pt x="3962" y="21622"/>
                  </a:lnTo>
                  <a:lnTo>
                    <a:pt x="3293" y="20367"/>
                  </a:lnTo>
                  <a:lnTo>
                    <a:pt x="2679" y="19028"/>
                  </a:lnTo>
                  <a:lnTo>
                    <a:pt x="2121" y="17605"/>
                  </a:lnTo>
                  <a:lnTo>
                    <a:pt x="1619" y="16098"/>
                  </a:lnTo>
                  <a:lnTo>
                    <a:pt x="1172" y="14480"/>
                  </a:lnTo>
                  <a:lnTo>
                    <a:pt x="810" y="12778"/>
                  </a:lnTo>
                  <a:lnTo>
                    <a:pt x="531" y="10937"/>
                  </a:lnTo>
                  <a:lnTo>
                    <a:pt x="280" y="8956"/>
                  </a:lnTo>
                  <a:lnTo>
                    <a:pt x="112" y="6724"/>
                  </a:lnTo>
                  <a:lnTo>
                    <a:pt x="29" y="4130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3718975" y="3557400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636" y="1"/>
                  </a:moveTo>
                  <a:lnTo>
                    <a:pt x="0" y="1786"/>
                  </a:lnTo>
                  <a:lnTo>
                    <a:pt x="5385" y="4158"/>
                  </a:lnTo>
                  <a:lnTo>
                    <a:pt x="5385" y="4158"/>
                  </a:lnTo>
                  <a:lnTo>
                    <a:pt x="3209" y="1954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3248175" y="2853650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1"/>
                  </a:moveTo>
                  <a:lnTo>
                    <a:pt x="41207" y="4102"/>
                  </a:lnTo>
                  <a:lnTo>
                    <a:pt x="42100" y="6836"/>
                  </a:lnTo>
                  <a:lnTo>
                    <a:pt x="42825" y="9263"/>
                  </a:lnTo>
                  <a:lnTo>
                    <a:pt x="43383" y="11523"/>
                  </a:lnTo>
                  <a:lnTo>
                    <a:pt x="43830" y="13699"/>
                  </a:lnTo>
                  <a:lnTo>
                    <a:pt x="44192" y="15791"/>
                  </a:lnTo>
                  <a:lnTo>
                    <a:pt x="44444" y="17800"/>
                  </a:lnTo>
                  <a:lnTo>
                    <a:pt x="44583" y="19781"/>
                  </a:lnTo>
                  <a:lnTo>
                    <a:pt x="44639" y="21734"/>
                  </a:lnTo>
                  <a:lnTo>
                    <a:pt x="44611" y="23603"/>
                  </a:lnTo>
                  <a:lnTo>
                    <a:pt x="44499" y="25445"/>
                  </a:lnTo>
                  <a:lnTo>
                    <a:pt x="44304" y="27258"/>
                  </a:lnTo>
                  <a:lnTo>
                    <a:pt x="44025" y="28988"/>
                  </a:lnTo>
                  <a:lnTo>
                    <a:pt x="43662" y="30690"/>
                  </a:lnTo>
                  <a:lnTo>
                    <a:pt x="43216" y="32336"/>
                  </a:lnTo>
                  <a:lnTo>
                    <a:pt x="42686" y="33926"/>
                  </a:lnTo>
                  <a:lnTo>
                    <a:pt x="42100" y="35460"/>
                  </a:lnTo>
                  <a:lnTo>
                    <a:pt x="41430" y="36939"/>
                  </a:lnTo>
                  <a:lnTo>
                    <a:pt x="40705" y="38334"/>
                  </a:lnTo>
                  <a:lnTo>
                    <a:pt x="39924" y="39673"/>
                  </a:lnTo>
                  <a:lnTo>
                    <a:pt x="39059" y="40929"/>
                  </a:lnTo>
                  <a:lnTo>
                    <a:pt x="38166" y="42100"/>
                  </a:lnTo>
                  <a:lnTo>
                    <a:pt x="37190" y="43216"/>
                  </a:lnTo>
                  <a:lnTo>
                    <a:pt x="36185" y="44249"/>
                  </a:lnTo>
                  <a:lnTo>
                    <a:pt x="35125" y="45197"/>
                  </a:lnTo>
                  <a:lnTo>
                    <a:pt x="34037" y="46062"/>
                  </a:lnTo>
                  <a:lnTo>
                    <a:pt x="32893" y="46871"/>
                  </a:lnTo>
                  <a:lnTo>
                    <a:pt x="31722" y="47568"/>
                  </a:lnTo>
                  <a:lnTo>
                    <a:pt x="30522" y="48182"/>
                  </a:lnTo>
                  <a:lnTo>
                    <a:pt x="29322" y="48712"/>
                  </a:lnTo>
                  <a:lnTo>
                    <a:pt x="28067" y="49159"/>
                  </a:lnTo>
                  <a:lnTo>
                    <a:pt x="26811" y="49521"/>
                  </a:lnTo>
                  <a:lnTo>
                    <a:pt x="25528" y="49773"/>
                  </a:lnTo>
                  <a:lnTo>
                    <a:pt x="24245" y="49940"/>
                  </a:lnTo>
                  <a:lnTo>
                    <a:pt x="22961" y="50052"/>
                  </a:lnTo>
                  <a:lnTo>
                    <a:pt x="21678" y="50052"/>
                  </a:lnTo>
                  <a:lnTo>
                    <a:pt x="20395" y="49940"/>
                  </a:lnTo>
                  <a:lnTo>
                    <a:pt x="19111" y="49773"/>
                  </a:lnTo>
                  <a:lnTo>
                    <a:pt x="17828" y="49521"/>
                  </a:lnTo>
                  <a:lnTo>
                    <a:pt x="16572" y="49159"/>
                  </a:lnTo>
                  <a:lnTo>
                    <a:pt x="15317" y="48712"/>
                  </a:lnTo>
                  <a:lnTo>
                    <a:pt x="14117" y="48182"/>
                  </a:lnTo>
                  <a:lnTo>
                    <a:pt x="12918" y="47568"/>
                  </a:lnTo>
                  <a:lnTo>
                    <a:pt x="11746" y="46871"/>
                  </a:lnTo>
                  <a:lnTo>
                    <a:pt x="10602" y="46062"/>
                  </a:lnTo>
                  <a:lnTo>
                    <a:pt x="9514" y="45197"/>
                  </a:lnTo>
                  <a:lnTo>
                    <a:pt x="8454" y="44249"/>
                  </a:lnTo>
                  <a:lnTo>
                    <a:pt x="7449" y="43216"/>
                  </a:lnTo>
                  <a:lnTo>
                    <a:pt x="6473" y="42100"/>
                  </a:lnTo>
                  <a:lnTo>
                    <a:pt x="5580" y="40929"/>
                  </a:lnTo>
                  <a:lnTo>
                    <a:pt x="4715" y="39673"/>
                  </a:lnTo>
                  <a:lnTo>
                    <a:pt x="3934" y="38334"/>
                  </a:lnTo>
                  <a:lnTo>
                    <a:pt x="3209" y="36939"/>
                  </a:lnTo>
                  <a:lnTo>
                    <a:pt x="2539" y="35460"/>
                  </a:lnTo>
                  <a:lnTo>
                    <a:pt x="1953" y="33926"/>
                  </a:lnTo>
                  <a:lnTo>
                    <a:pt x="1423" y="32336"/>
                  </a:lnTo>
                  <a:lnTo>
                    <a:pt x="977" y="30690"/>
                  </a:lnTo>
                  <a:lnTo>
                    <a:pt x="614" y="28988"/>
                  </a:lnTo>
                  <a:lnTo>
                    <a:pt x="335" y="27258"/>
                  </a:lnTo>
                  <a:lnTo>
                    <a:pt x="140" y="25445"/>
                  </a:lnTo>
                  <a:lnTo>
                    <a:pt x="28" y="23603"/>
                  </a:lnTo>
                  <a:lnTo>
                    <a:pt x="0" y="21734"/>
                  </a:lnTo>
                  <a:lnTo>
                    <a:pt x="56" y="19781"/>
                  </a:lnTo>
                  <a:lnTo>
                    <a:pt x="223" y="17800"/>
                  </a:lnTo>
                  <a:lnTo>
                    <a:pt x="447" y="15791"/>
                  </a:lnTo>
                  <a:lnTo>
                    <a:pt x="809" y="13699"/>
                  </a:lnTo>
                  <a:lnTo>
                    <a:pt x="1256" y="11523"/>
                  </a:lnTo>
                  <a:lnTo>
                    <a:pt x="1814" y="9263"/>
                  </a:lnTo>
                  <a:lnTo>
                    <a:pt x="2539" y="6836"/>
                  </a:lnTo>
                  <a:lnTo>
                    <a:pt x="3432" y="4102"/>
                  </a:lnTo>
                  <a:lnTo>
                    <a:pt x="4883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4302050" y="35546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1" y="0"/>
                  </a:moveTo>
                  <a:lnTo>
                    <a:pt x="615" y="5859"/>
                  </a:lnTo>
                  <a:lnTo>
                    <a:pt x="4018" y="1032"/>
                  </a:lnTo>
                  <a:lnTo>
                    <a:pt x="1424" y="27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3232825" y="3530900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865" y="1"/>
                  </a:moveTo>
                  <a:lnTo>
                    <a:pt x="1" y="5831"/>
                  </a:lnTo>
                  <a:lnTo>
                    <a:pt x="1" y="5831"/>
                  </a:lnTo>
                  <a:lnTo>
                    <a:pt x="1535" y="3153"/>
                  </a:lnTo>
                  <a:lnTo>
                    <a:pt x="4046" y="4967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2843625" y="2853650"/>
              <a:ext cx="1925075" cy="2401450"/>
            </a:xfrm>
            <a:custGeom>
              <a:avLst/>
              <a:gdLst/>
              <a:ahLst/>
              <a:cxnLst/>
              <a:rect l="l" t="t" r="r" b="b"/>
              <a:pathLst>
                <a:path w="77003" h="96058" fill="none" extrusionOk="0">
                  <a:moveTo>
                    <a:pt x="55938" y="1"/>
                  </a:moveTo>
                  <a:lnTo>
                    <a:pt x="59007" y="3683"/>
                  </a:lnTo>
                  <a:lnTo>
                    <a:pt x="61072" y="6306"/>
                  </a:lnTo>
                  <a:lnTo>
                    <a:pt x="62857" y="8705"/>
                  </a:lnTo>
                  <a:lnTo>
                    <a:pt x="64476" y="11021"/>
                  </a:lnTo>
                  <a:lnTo>
                    <a:pt x="65954" y="13308"/>
                  </a:lnTo>
                  <a:lnTo>
                    <a:pt x="67349" y="15596"/>
                  </a:lnTo>
                  <a:lnTo>
                    <a:pt x="68633" y="17884"/>
                  </a:lnTo>
                  <a:lnTo>
                    <a:pt x="69804" y="20172"/>
                  </a:lnTo>
                  <a:lnTo>
                    <a:pt x="70920" y="22459"/>
                  </a:lnTo>
                  <a:lnTo>
                    <a:pt x="71925" y="24775"/>
                  </a:lnTo>
                  <a:lnTo>
                    <a:pt x="72817" y="27118"/>
                  </a:lnTo>
                  <a:lnTo>
                    <a:pt x="73654" y="29462"/>
                  </a:lnTo>
                  <a:lnTo>
                    <a:pt x="74380" y="31806"/>
                  </a:lnTo>
                  <a:lnTo>
                    <a:pt x="75021" y="34177"/>
                  </a:lnTo>
                  <a:lnTo>
                    <a:pt x="75579" y="36548"/>
                  </a:lnTo>
                  <a:lnTo>
                    <a:pt x="76054" y="38892"/>
                  </a:lnTo>
                  <a:lnTo>
                    <a:pt x="76416" y="41263"/>
                  </a:lnTo>
                  <a:lnTo>
                    <a:pt x="76695" y="43607"/>
                  </a:lnTo>
                  <a:lnTo>
                    <a:pt x="76891" y="45950"/>
                  </a:lnTo>
                  <a:lnTo>
                    <a:pt x="77002" y="48294"/>
                  </a:lnTo>
                  <a:lnTo>
                    <a:pt x="77002" y="50609"/>
                  </a:lnTo>
                  <a:lnTo>
                    <a:pt x="76946" y="52897"/>
                  </a:lnTo>
                  <a:lnTo>
                    <a:pt x="76779" y="55157"/>
                  </a:lnTo>
                  <a:lnTo>
                    <a:pt x="76528" y="57389"/>
                  </a:lnTo>
                  <a:lnTo>
                    <a:pt x="76193" y="59593"/>
                  </a:lnTo>
                  <a:lnTo>
                    <a:pt x="75775" y="61741"/>
                  </a:lnTo>
                  <a:lnTo>
                    <a:pt x="75300" y="63862"/>
                  </a:lnTo>
                  <a:lnTo>
                    <a:pt x="74715" y="65954"/>
                  </a:lnTo>
                  <a:lnTo>
                    <a:pt x="74073" y="67991"/>
                  </a:lnTo>
                  <a:lnTo>
                    <a:pt x="73348" y="69971"/>
                  </a:lnTo>
                  <a:lnTo>
                    <a:pt x="72538" y="71896"/>
                  </a:lnTo>
                  <a:lnTo>
                    <a:pt x="71674" y="73738"/>
                  </a:lnTo>
                  <a:lnTo>
                    <a:pt x="70725" y="75551"/>
                  </a:lnTo>
                  <a:lnTo>
                    <a:pt x="69721" y="77309"/>
                  </a:lnTo>
                  <a:lnTo>
                    <a:pt x="68633" y="78983"/>
                  </a:lnTo>
                  <a:lnTo>
                    <a:pt x="67517" y="80573"/>
                  </a:lnTo>
                  <a:lnTo>
                    <a:pt x="66317" y="82135"/>
                  </a:lnTo>
                  <a:lnTo>
                    <a:pt x="65089" y="83586"/>
                  </a:lnTo>
                  <a:lnTo>
                    <a:pt x="63778" y="84981"/>
                  </a:lnTo>
                  <a:lnTo>
                    <a:pt x="62439" y="86292"/>
                  </a:lnTo>
                  <a:lnTo>
                    <a:pt x="61044" y="87548"/>
                  </a:lnTo>
                  <a:lnTo>
                    <a:pt x="59621" y="88692"/>
                  </a:lnTo>
                  <a:lnTo>
                    <a:pt x="58143" y="89780"/>
                  </a:lnTo>
                  <a:lnTo>
                    <a:pt x="56636" y="90756"/>
                  </a:lnTo>
                  <a:lnTo>
                    <a:pt x="55102" y="91677"/>
                  </a:lnTo>
                  <a:lnTo>
                    <a:pt x="53511" y="92514"/>
                  </a:lnTo>
                  <a:lnTo>
                    <a:pt x="51921" y="93239"/>
                  </a:lnTo>
                  <a:lnTo>
                    <a:pt x="50303" y="93909"/>
                  </a:lnTo>
                  <a:lnTo>
                    <a:pt x="48657" y="94467"/>
                  </a:lnTo>
                  <a:lnTo>
                    <a:pt x="46983" y="94969"/>
                  </a:lnTo>
                  <a:lnTo>
                    <a:pt x="45309" y="95360"/>
                  </a:lnTo>
                  <a:lnTo>
                    <a:pt x="43607" y="95667"/>
                  </a:lnTo>
                  <a:lnTo>
                    <a:pt x="41905" y="95890"/>
                  </a:lnTo>
                  <a:lnTo>
                    <a:pt x="40203" y="96001"/>
                  </a:lnTo>
                  <a:lnTo>
                    <a:pt x="38502" y="96057"/>
                  </a:lnTo>
                  <a:lnTo>
                    <a:pt x="36800" y="96001"/>
                  </a:lnTo>
                  <a:lnTo>
                    <a:pt x="35098" y="95890"/>
                  </a:lnTo>
                  <a:lnTo>
                    <a:pt x="33396" y="95667"/>
                  </a:lnTo>
                  <a:lnTo>
                    <a:pt x="31694" y="95360"/>
                  </a:lnTo>
                  <a:lnTo>
                    <a:pt x="30020" y="94969"/>
                  </a:lnTo>
                  <a:lnTo>
                    <a:pt x="28346" y="94467"/>
                  </a:lnTo>
                  <a:lnTo>
                    <a:pt x="26700" y="93909"/>
                  </a:lnTo>
                  <a:lnTo>
                    <a:pt x="25082" y="93239"/>
                  </a:lnTo>
                  <a:lnTo>
                    <a:pt x="23492" y="92514"/>
                  </a:lnTo>
                  <a:lnTo>
                    <a:pt x="21930" y="91677"/>
                  </a:lnTo>
                  <a:lnTo>
                    <a:pt x="20367" y="90756"/>
                  </a:lnTo>
                  <a:lnTo>
                    <a:pt x="18861" y="89780"/>
                  </a:lnTo>
                  <a:lnTo>
                    <a:pt x="17382" y="88692"/>
                  </a:lnTo>
                  <a:lnTo>
                    <a:pt x="15959" y="87548"/>
                  </a:lnTo>
                  <a:lnTo>
                    <a:pt x="14564" y="86292"/>
                  </a:lnTo>
                  <a:lnTo>
                    <a:pt x="13225" y="84981"/>
                  </a:lnTo>
                  <a:lnTo>
                    <a:pt x="11914" y="83586"/>
                  </a:lnTo>
                  <a:lnTo>
                    <a:pt x="10686" y="82135"/>
                  </a:lnTo>
                  <a:lnTo>
                    <a:pt x="9487" y="80573"/>
                  </a:lnTo>
                  <a:lnTo>
                    <a:pt x="8371" y="78983"/>
                  </a:lnTo>
                  <a:lnTo>
                    <a:pt x="7282" y="77309"/>
                  </a:lnTo>
                  <a:lnTo>
                    <a:pt x="6278" y="75551"/>
                  </a:lnTo>
                  <a:lnTo>
                    <a:pt x="5330" y="73738"/>
                  </a:lnTo>
                  <a:lnTo>
                    <a:pt x="4465" y="71869"/>
                  </a:lnTo>
                  <a:lnTo>
                    <a:pt x="3656" y="69971"/>
                  </a:lnTo>
                  <a:lnTo>
                    <a:pt x="2930" y="67991"/>
                  </a:lnTo>
                  <a:lnTo>
                    <a:pt x="2289" y="65954"/>
                  </a:lnTo>
                  <a:lnTo>
                    <a:pt x="1703" y="63862"/>
                  </a:lnTo>
                  <a:lnTo>
                    <a:pt x="1228" y="61741"/>
                  </a:lnTo>
                  <a:lnTo>
                    <a:pt x="810" y="59593"/>
                  </a:lnTo>
                  <a:lnTo>
                    <a:pt x="475" y="57389"/>
                  </a:lnTo>
                  <a:lnTo>
                    <a:pt x="224" y="55157"/>
                  </a:lnTo>
                  <a:lnTo>
                    <a:pt x="57" y="52897"/>
                  </a:lnTo>
                  <a:lnTo>
                    <a:pt x="1" y="50609"/>
                  </a:lnTo>
                  <a:lnTo>
                    <a:pt x="1" y="48294"/>
                  </a:lnTo>
                  <a:lnTo>
                    <a:pt x="112" y="45950"/>
                  </a:lnTo>
                  <a:lnTo>
                    <a:pt x="308" y="43607"/>
                  </a:lnTo>
                  <a:lnTo>
                    <a:pt x="587" y="41263"/>
                  </a:lnTo>
                  <a:lnTo>
                    <a:pt x="977" y="38892"/>
                  </a:lnTo>
                  <a:lnTo>
                    <a:pt x="1424" y="36548"/>
                  </a:lnTo>
                  <a:lnTo>
                    <a:pt x="1982" y="34177"/>
                  </a:lnTo>
                  <a:lnTo>
                    <a:pt x="2623" y="31806"/>
                  </a:lnTo>
                  <a:lnTo>
                    <a:pt x="3349" y="29462"/>
                  </a:lnTo>
                  <a:lnTo>
                    <a:pt x="4186" y="27118"/>
                  </a:lnTo>
                  <a:lnTo>
                    <a:pt x="5106" y="24775"/>
                  </a:lnTo>
                  <a:lnTo>
                    <a:pt x="6111" y="22459"/>
                  </a:lnTo>
                  <a:lnTo>
                    <a:pt x="7199" y="20172"/>
                  </a:lnTo>
                  <a:lnTo>
                    <a:pt x="8371" y="17884"/>
                  </a:lnTo>
                  <a:lnTo>
                    <a:pt x="9654" y="15596"/>
                  </a:lnTo>
                  <a:lnTo>
                    <a:pt x="11049" y="13308"/>
                  </a:lnTo>
                  <a:lnTo>
                    <a:pt x="12528" y="11021"/>
                  </a:lnTo>
                  <a:lnTo>
                    <a:pt x="14146" y="8705"/>
                  </a:lnTo>
                  <a:lnTo>
                    <a:pt x="15931" y="6306"/>
                  </a:lnTo>
                  <a:lnTo>
                    <a:pt x="17996" y="3683"/>
                  </a:lnTo>
                  <a:lnTo>
                    <a:pt x="21065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4583150" y="34290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878" y="0"/>
                  </a:moveTo>
                  <a:lnTo>
                    <a:pt x="2762" y="2902"/>
                  </a:lnTo>
                  <a:lnTo>
                    <a:pt x="0" y="1479"/>
                  </a:lnTo>
                  <a:lnTo>
                    <a:pt x="3906" y="5915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4415750" y="486517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2176" y="1"/>
                  </a:moveTo>
                  <a:lnTo>
                    <a:pt x="0" y="5469"/>
                  </a:lnTo>
                  <a:lnTo>
                    <a:pt x="0" y="5469"/>
                  </a:lnTo>
                  <a:lnTo>
                    <a:pt x="5245" y="2763"/>
                  </a:lnTo>
                  <a:lnTo>
                    <a:pt x="5245" y="2763"/>
                  </a:lnTo>
                  <a:lnTo>
                    <a:pt x="2176" y="3097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3080775" y="4870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1" y="1"/>
                  </a:moveTo>
                  <a:lnTo>
                    <a:pt x="2009" y="5553"/>
                  </a:lnTo>
                  <a:lnTo>
                    <a:pt x="2093" y="2456"/>
                  </a:lnTo>
                  <a:lnTo>
                    <a:pt x="5162" y="2874"/>
                  </a:lnTo>
                  <a:lnTo>
                    <a:pt x="5162" y="28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895950" y="3414425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990" y="0"/>
                  </a:moveTo>
                  <a:lnTo>
                    <a:pt x="0" y="4325"/>
                  </a:lnTo>
                  <a:lnTo>
                    <a:pt x="0" y="4325"/>
                  </a:lnTo>
                  <a:lnTo>
                    <a:pt x="2790" y="2958"/>
                  </a:lnTo>
                  <a:lnTo>
                    <a:pt x="3822" y="5887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1394975" y="2853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"/>
                  </a:moveTo>
                  <a:lnTo>
                    <a:pt x="118767" y="2846"/>
                  </a:lnTo>
                  <a:lnTo>
                    <a:pt x="122310" y="4994"/>
                  </a:lnTo>
                  <a:lnTo>
                    <a:pt x="125518" y="7059"/>
                  </a:lnTo>
                  <a:lnTo>
                    <a:pt x="128559" y="9124"/>
                  </a:lnTo>
                  <a:lnTo>
                    <a:pt x="131517" y="11216"/>
                  </a:lnTo>
                  <a:lnTo>
                    <a:pt x="134390" y="13336"/>
                  </a:lnTo>
                  <a:lnTo>
                    <a:pt x="137208" y="15540"/>
                  </a:lnTo>
                  <a:lnTo>
                    <a:pt x="139970" y="17828"/>
                  </a:lnTo>
                  <a:lnTo>
                    <a:pt x="142704" y="20172"/>
                  </a:lnTo>
                  <a:lnTo>
                    <a:pt x="145383" y="22571"/>
                  </a:lnTo>
                  <a:lnTo>
                    <a:pt x="148005" y="25054"/>
                  </a:lnTo>
                  <a:lnTo>
                    <a:pt x="150572" y="27593"/>
                  </a:lnTo>
                  <a:lnTo>
                    <a:pt x="153083" y="30215"/>
                  </a:lnTo>
                  <a:lnTo>
                    <a:pt x="155538" y="32921"/>
                  </a:lnTo>
                  <a:lnTo>
                    <a:pt x="157965" y="35683"/>
                  </a:lnTo>
                  <a:lnTo>
                    <a:pt x="160336" y="38501"/>
                  </a:lnTo>
                  <a:lnTo>
                    <a:pt x="162624" y="41375"/>
                  </a:lnTo>
                  <a:lnTo>
                    <a:pt x="164856" y="44332"/>
                  </a:lnTo>
                  <a:lnTo>
                    <a:pt x="167032" y="47345"/>
                  </a:lnTo>
                  <a:lnTo>
                    <a:pt x="169153" y="50414"/>
                  </a:lnTo>
                  <a:lnTo>
                    <a:pt x="171189" y="53539"/>
                  </a:lnTo>
                  <a:lnTo>
                    <a:pt x="173170" y="56691"/>
                  </a:lnTo>
                  <a:lnTo>
                    <a:pt x="175067" y="59928"/>
                  </a:lnTo>
                  <a:lnTo>
                    <a:pt x="176909" y="63192"/>
                  </a:lnTo>
                  <a:lnTo>
                    <a:pt x="178666" y="66484"/>
                  </a:lnTo>
                  <a:lnTo>
                    <a:pt x="180368" y="69832"/>
                  </a:lnTo>
                  <a:lnTo>
                    <a:pt x="181986" y="73236"/>
                  </a:lnTo>
                  <a:lnTo>
                    <a:pt x="183521" y="76667"/>
                  </a:lnTo>
                  <a:lnTo>
                    <a:pt x="184971" y="80127"/>
                  </a:lnTo>
                  <a:lnTo>
                    <a:pt x="186338" y="83614"/>
                  </a:lnTo>
                  <a:lnTo>
                    <a:pt x="187650" y="87129"/>
                  </a:lnTo>
                  <a:lnTo>
                    <a:pt x="188849" y="90673"/>
                  </a:lnTo>
                  <a:lnTo>
                    <a:pt x="189993" y="94244"/>
                  </a:lnTo>
                  <a:lnTo>
                    <a:pt x="191053" y="97815"/>
                  </a:lnTo>
                  <a:lnTo>
                    <a:pt x="192002" y="101414"/>
                  </a:lnTo>
                  <a:lnTo>
                    <a:pt x="192895" y="105041"/>
                  </a:lnTo>
                  <a:moveTo>
                    <a:pt x="0" y="105041"/>
                  </a:moveTo>
                  <a:lnTo>
                    <a:pt x="893" y="101414"/>
                  </a:lnTo>
                  <a:lnTo>
                    <a:pt x="1842" y="97815"/>
                  </a:lnTo>
                  <a:lnTo>
                    <a:pt x="2902" y="94244"/>
                  </a:lnTo>
                  <a:lnTo>
                    <a:pt x="4046" y="90673"/>
                  </a:lnTo>
                  <a:lnTo>
                    <a:pt x="5245" y="87129"/>
                  </a:lnTo>
                  <a:lnTo>
                    <a:pt x="6557" y="83614"/>
                  </a:lnTo>
                  <a:lnTo>
                    <a:pt x="7924" y="80127"/>
                  </a:lnTo>
                  <a:lnTo>
                    <a:pt x="9375" y="76667"/>
                  </a:lnTo>
                  <a:lnTo>
                    <a:pt x="10909" y="73236"/>
                  </a:lnTo>
                  <a:lnTo>
                    <a:pt x="12527" y="69832"/>
                  </a:lnTo>
                  <a:lnTo>
                    <a:pt x="14229" y="66484"/>
                  </a:lnTo>
                  <a:lnTo>
                    <a:pt x="15987" y="63192"/>
                  </a:lnTo>
                  <a:lnTo>
                    <a:pt x="17828" y="59928"/>
                  </a:lnTo>
                  <a:lnTo>
                    <a:pt x="19725" y="56691"/>
                  </a:lnTo>
                  <a:lnTo>
                    <a:pt x="21706" y="53539"/>
                  </a:lnTo>
                  <a:lnTo>
                    <a:pt x="23743" y="50414"/>
                  </a:lnTo>
                  <a:lnTo>
                    <a:pt x="25863" y="47345"/>
                  </a:lnTo>
                  <a:lnTo>
                    <a:pt x="28039" y="44332"/>
                  </a:lnTo>
                  <a:lnTo>
                    <a:pt x="30271" y="41375"/>
                  </a:lnTo>
                  <a:lnTo>
                    <a:pt x="32587" y="38501"/>
                  </a:lnTo>
                  <a:lnTo>
                    <a:pt x="34930" y="35683"/>
                  </a:lnTo>
                  <a:lnTo>
                    <a:pt x="37357" y="32921"/>
                  </a:lnTo>
                  <a:lnTo>
                    <a:pt x="39812" y="30215"/>
                  </a:lnTo>
                  <a:lnTo>
                    <a:pt x="42323" y="27593"/>
                  </a:lnTo>
                  <a:lnTo>
                    <a:pt x="44890" y="25054"/>
                  </a:lnTo>
                  <a:lnTo>
                    <a:pt x="47540" y="22571"/>
                  </a:lnTo>
                  <a:lnTo>
                    <a:pt x="50191" y="20172"/>
                  </a:lnTo>
                  <a:lnTo>
                    <a:pt x="52925" y="17828"/>
                  </a:lnTo>
                  <a:lnTo>
                    <a:pt x="55687" y="15540"/>
                  </a:lnTo>
                  <a:lnTo>
                    <a:pt x="58505" y="13336"/>
                  </a:lnTo>
                  <a:lnTo>
                    <a:pt x="61378" y="11216"/>
                  </a:lnTo>
                  <a:lnTo>
                    <a:pt x="64336" y="9124"/>
                  </a:lnTo>
                  <a:lnTo>
                    <a:pt x="67377" y="7059"/>
                  </a:lnTo>
                  <a:lnTo>
                    <a:pt x="70585" y="4994"/>
                  </a:lnTo>
                  <a:lnTo>
                    <a:pt x="74128" y="2846"/>
                  </a:lnTo>
                  <a:lnTo>
                    <a:pt x="7901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4864225" y="3263075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2707" y="0"/>
                  </a:moveTo>
                  <a:lnTo>
                    <a:pt x="3097" y="3069"/>
                  </a:lnTo>
                  <a:lnTo>
                    <a:pt x="0" y="3125"/>
                  </a:lnTo>
                  <a:lnTo>
                    <a:pt x="5524" y="519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5874175" y="4613375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3767" y="1"/>
                  </a:moveTo>
                  <a:lnTo>
                    <a:pt x="2846" y="2958"/>
                  </a:lnTo>
                  <a:lnTo>
                    <a:pt x="0" y="1703"/>
                  </a:lnTo>
                  <a:lnTo>
                    <a:pt x="4185" y="5888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1601425" y="4601525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4241" y="1"/>
                  </a:moveTo>
                  <a:lnTo>
                    <a:pt x="1" y="4130"/>
                  </a:lnTo>
                  <a:lnTo>
                    <a:pt x="2874" y="2930"/>
                  </a:lnTo>
                  <a:lnTo>
                    <a:pt x="3767" y="5887"/>
                  </a:lnTo>
                  <a:lnTo>
                    <a:pt x="4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2603700" y="3278425"/>
              <a:ext cx="138825" cy="129050"/>
            </a:xfrm>
            <a:custGeom>
              <a:avLst/>
              <a:gdLst/>
              <a:ahLst/>
              <a:cxnLst/>
              <a:rect l="l" t="t" r="r" b="b"/>
              <a:pathLst>
                <a:path w="5553" h="5162" extrusionOk="0">
                  <a:moveTo>
                    <a:pt x="5552" y="0"/>
                  </a:moveTo>
                  <a:lnTo>
                    <a:pt x="1" y="2009"/>
                  </a:lnTo>
                  <a:lnTo>
                    <a:pt x="3097" y="2093"/>
                  </a:lnTo>
                  <a:lnTo>
                    <a:pt x="2707" y="5161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180150" y="285365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1"/>
                  </a:moveTo>
                  <a:lnTo>
                    <a:pt x="130847" y="1507"/>
                  </a:lnTo>
                  <a:lnTo>
                    <a:pt x="137431" y="2763"/>
                  </a:lnTo>
                  <a:lnTo>
                    <a:pt x="143764" y="4074"/>
                  </a:lnTo>
                  <a:lnTo>
                    <a:pt x="150042" y="5441"/>
                  </a:lnTo>
                  <a:lnTo>
                    <a:pt x="156403" y="6920"/>
                  </a:lnTo>
                  <a:lnTo>
                    <a:pt x="162792" y="8510"/>
                  </a:lnTo>
                  <a:lnTo>
                    <a:pt x="169292" y="10184"/>
                  </a:lnTo>
                  <a:lnTo>
                    <a:pt x="175876" y="11997"/>
                  </a:lnTo>
                  <a:lnTo>
                    <a:pt x="182544" y="13894"/>
                  </a:lnTo>
                  <a:lnTo>
                    <a:pt x="189296" y="15931"/>
                  </a:lnTo>
                  <a:lnTo>
                    <a:pt x="196159" y="18051"/>
                  </a:lnTo>
                  <a:lnTo>
                    <a:pt x="203078" y="20311"/>
                  </a:lnTo>
                  <a:lnTo>
                    <a:pt x="210081" y="22683"/>
                  </a:lnTo>
                  <a:moveTo>
                    <a:pt x="1" y="22683"/>
                  </a:moveTo>
                  <a:lnTo>
                    <a:pt x="7003" y="20311"/>
                  </a:lnTo>
                  <a:lnTo>
                    <a:pt x="13922" y="18051"/>
                  </a:lnTo>
                  <a:lnTo>
                    <a:pt x="20785" y="15931"/>
                  </a:lnTo>
                  <a:lnTo>
                    <a:pt x="27537" y="13894"/>
                  </a:lnTo>
                  <a:lnTo>
                    <a:pt x="34205" y="11997"/>
                  </a:lnTo>
                  <a:lnTo>
                    <a:pt x="40789" y="10184"/>
                  </a:lnTo>
                  <a:lnTo>
                    <a:pt x="47289" y="8510"/>
                  </a:lnTo>
                  <a:lnTo>
                    <a:pt x="53706" y="6920"/>
                  </a:lnTo>
                  <a:lnTo>
                    <a:pt x="60039" y="5441"/>
                  </a:lnTo>
                  <a:lnTo>
                    <a:pt x="66317" y="4074"/>
                  </a:lnTo>
                  <a:lnTo>
                    <a:pt x="72650" y="2763"/>
                  </a:lnTo>
                  <a:lnTo>
                    <a:pt x="79234" y="1507"/>
                  </a:lnTo>
                  <a:lnTo>
                    <a:pt x="87604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5286900" y="3029425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1033" y="0"/>
                  </a:moveTo>
                  <a:lnTo>
                    <a:pt x="2734" y="2567"/>
                  </a:lnTo>
                  <a:lnTo>
                    <a:pt x="0" y="3990"/>
                  </a:lnTo>
                  <a:lnTo>
                    <a:pt x="0" y="3990"/>
                  </a:lnTo>
                  <a:lnTo>
                    <a:pt x="5859" y="3376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2201250" y="3054525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" y="0"/>
                  </a:moveTo>
                  <a:lnTo>
                    <a:pt x="2763" y="1423"/>
                  </a:lnTo>
                  <a:lnTo>
                    <a:pt x="1061" y="4018"/>
                  </a:lnTo>
                  <a:lnTo>
                    <a:pt x="5887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318630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3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400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4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400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3" y="1"/>
                    <a:pt x="7303" y="1"/>
                  </a:cubicBezTo>
                  <a:close/>
                </a:path>
              </a:pathLst>
            </a:custGeom>
            <a:solidFill>
              <a:srgbClr val="10A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405815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2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399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3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399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2" y="1"/>
                    <a:pt x="7303" y="1"/>
                  </a:cubicBezTo>
                  <a:close/>
                </a:path>
              </a:pathLst>
            </a:custGeom>
            <a:solidFill>
              <a:srgbClr val="FF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0"/>
          <p:cNvSpPr txBox="1"/>
          <p:nvPr/>
        </p:nvSpPr>
        <p:spPr>
          <a:xfrm>
            <a:off x="5429225" y="2156100"/>
            <a:ext cx="330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Positively and negatively charged objects are attracted to each other. This creates </a:t>
            </a:r>
            <a:r>
              <a:rPr lang="en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electrostatic </a:t>
            </a:r>
            <a:r>
              <a:rPr lang="en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196195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+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280370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-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F72A27D-5066-04C0-01B3-8AC50F8D809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AA2A845-2F73-6CCD-3F34-0278357604D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40558-5711-59B0-B4D8-991C01A61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6E242-D611-C847-7EDD-A47492727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l="7218" r="23172"/>
          <a:stretch/>
        </p:blipFill>
        <p:spPr>
          <a:xfrm>
            <a:off x="0" y="0"/>
            <a:ext cx="464057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1"/>
          <p:cNvCxnSpPr/>
          <p:nvPr/>
        </p:nvCxnSpPr>
        <p:spPr>
          <a:xfrm flipH="1">
            <a:off x="4629200" y="-22850"/>
            <a:ext cx="22800" cy="521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1"/>
          <p:cNvSpPr txBox="1"/>
          <p:nvPr/>
        </p:nvSpPr>
        <p:spPr>
          <a:xfrm>
            <a:off x="5192250" y="2167450"/>
            <a:ext cx="328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Elastic objects, such as rubber bands, will store energy when stretched. This is referred to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elastic potential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410E660-2892-7582-5389-5ED0A422EA5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BC80F6A-A5AB-FD43-9FCF-32AD959FDE1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CB9BD-FE3A-BD53-5A1E-0C7D4FD23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0AA6DA-C74D-F01D-3B2D-A5DDB1F896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On-screen Show (16:9)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Kalam</vt:lpstr>
      <vt:lpstr>Times New Roman</vt:lpstr>
      <vt:lpstr>gg sans</vt:lpstr>
      <vt:lpstr>Cambria</vt:lpstr>
      <vt:lpstr>Simple Dark</vt:lpstr>
      <vt:lpstr>Edexcel IGCSE Physics 18 - Energy</vt:lpstr>
      <vt:lpstr>Stores of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Transfer</vt:lpstr>
      <vt:lpstr>PowerPoint Presentation</vt:lpstr>
      <vt:lpstr>The Conservation of Energy</vt:lpstr>
      <vt:lpstr>Useful Energy</vt:lpstr>
      <vt:lpstr>PowerPoint Presentation</vt:lpstr>
      <vt:lpstr>Examples of Energy Transfer</vt:lpstr>
      <vt:lpstr>PowerPoint Presentation</vt:lpstr>
      <vt:lpstr>PowerPoint Presentation</vt:lpstr>
      <vt:lpstr>Sankey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2025-04-26T08:56:59Z</dcterms:modified>
</cp:coreProperties>
</file>