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gg sans" panose="00000800000000000000" pitchFamily="2" charset="0"/>
      <p:bold r:id="rId17"/>
    </p:embeddedFont>
    <p:embeddedFont>
      <p:font typeface="Kalam" panose="020B060402020202020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fb7956853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fb7956853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975ae711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975ae711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f181fb2014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f181fb2014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fca471e8fc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fca471e8fc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fca471e8f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fca471e8f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fca471e8fc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fca471e8fc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fca471e8fc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fca471e8fc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fca471e8fc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fca471e8fc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fca471e8fc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fca471e8fc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69BA96-3AA1-FCAD-922C-B67B0377A835}"/>
              </a:ext>
            </a:extLst>
          </p:cNvPr>
          <p:cNvSpPr txBox="1">
            <a:spLocks/>
          </p:cNvSpPr>
          <p:nvPr userDrawn="1"/>
        </p:nvSpPr>
        <p:spPr>
          <a:xfrm>
            <a:off x="122842" y="4827709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57A52E9-65FE-5C58-BA3B-58DEE239A253}"/>
              </a:ext>
            </a:extLst>
          </p:cNvPr>
          <p:cNvSpPr txBox="1"/>
          <p:nvPr userDrawn="1"/>
        </p:nvSpPr>
        <p:spPr>
          <a:xfrm>
            <a:off x="5973158" y="487836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141B1-A703-CBE9-C614-DFB12CF6C1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077754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DE91E-D573-579A-6F23-43A0F685AC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34300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VzHT5BP-Sw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17 - Sound Waves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Speed, Frequency, Pitch and Amplitude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34007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Paper 2</a:t>
            </a: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805" name="Google Shape;805;p22"/>
          <p:cNvPicPr preferRelativeResize="0"/>
          <p:nvPr/>
        </p:nvPicPr>
        <p:blipFill rotWithShape="1">
          <a:blip r:embed="rId3">
            <a:alphaModFix/>
          </a:blip>
          <a:srcRect b="921"/>
          <a:stretch/>
        </p:blipFill>
        <p:spPr>
          <a:xfrm>
            <a:off x="0" y="0"/>
            <a:ext cx="4998225" cy="514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6" name="Google Shape;806;p22"/>
          <p:cNvCxnSpPr/>
          <p:nvPr/>
        </p:nvCxnSpPr>
        <p:spPr>
          <a:xfrm flipH="1">
            <a:off x="4998200" y="0"/>
            <a:ext cx="3900" cy="5149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7" name="Google Shape;807;p22"/>
          <p:cNvSpPr txBox="1"/>
          <p:nvPr/>
        </p:nvSpPr>
        <p:spPr>
          <a:xfrm>
            <a:off x="5560650" y="2048400"/>
            <a:ext cx="3051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Oscilloscopes contain scales, called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time divisions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,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which allow an observer to quickly determine the frequency of a particular sound wave.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Sound Waves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211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3.24P</a:t>
            </a:r>
            <a:endParaRPr sz="1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Know that the frequency range for human hearing is 20–20,000 Hz.</a:t>
            </a:r>
            <a:endParaRPr sz="11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Sound travels as a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longitudinal wave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Sound is caused by vibrating objects, such as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speakers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human ear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can detect the vibrations caused by sound waves.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frequency range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 human hearing is between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20-20,000 Hz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Anything lower than 20 Hz is called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infrasound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Anything higher than 20,000 Hz is called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ultrasound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Other animals can detect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different frequencies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of sound wave.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Bats can use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echolocation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detect object at up to 200,000,000 Hz.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5" name="Google Shape;65;p14"/>
          <p:cNvGrpSpPr/>
          <p:nvPr/>
        </p:nvGrpSpPr>
        <p:grpSpPr>
          <a:xfrm>
            <a:off x="5855275" y="1661736"/>
            <a:ext cx="2403010" cy="2593202"/>
            <a:chOff x="5786225" y="1573173"/>
            <a:chExt cx="2403010" cy="2593202"/>
          </a:xfrm>
        </p:grpSpPr>
        <p:grpSp>
          <p:nvGrpSpPr>
            <p:cNvPr id="66" name="Google Shape;66;p14"/>
            <p:cNvGrpSpPr/>
            <p:nvPr/>
          </p:nvGrpSpPr>
          <p:grpSpPr>
            <a:xfrm>
              <a:off x="5786225" y="1573173"/>
              <a:ext cx="2403010" cy="1997171"/>
              <a:chOff x="805475" y="354575"/>
              <a:chExt cx="6007525" cy="4995425"/>
            </a:xfrm>
          </p:grpSpPr>
          <p:sp>
            <p:nvSpPr>
              <p:cNvPr id="67" name="Google Shape;67;p14"/>
              <p:cNvSpPr/>
              <p:nvPr/>
            </p:nvSpPr>
            <p:spPr>
              <a:xfrm>
                <a:off x="805475" y="2662050"/>
                <a:ext cx="715100" cy="2477400"/>
              </a:xfrm>
              <a:custGeom>
                <a:avLst/>
                <a:gdLst/>
                <a:ahLst/>
                <a:cxnLst/>
                <a:rect l="l" t="t" r="r" b="b"/>
                <a:pathLst>
                  <a:path w="28604" h="99096" extrusionOk="0">
                    <a:moveTo>
                      <a:pt x="28603" y="0"/>
                    </a:moveTo>
                    <a:cubicBezTo>
                      <a:pt x="11510" y="9891"/>
                      <a:pt x="1" y="28393"/>
                      <a:pt x="1" y="49563"/>
                    </a:cubicBezTo>
                    <a:cubicBezTo>
                      <a:pt x="1" y="70743"/>
                      <a:pt x="11510" y="89205"/>
                      <a:pt x="28603" y="99096"/>
                    </a:cubicBezTo>
                    <a:lnTo>
                      <a:pt x="28603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14"/>
              <p:cNvSpPr/>
              <p:nvPr/>
            </p:nvSpPr>
            <p:spPr>
              <a:xfrm>
                <a:off x="1556500" y="354575"/>
                <a:ext cx="4505475" cy="4784875"/>
              </a:xfrm>
              <a:custGeom>
                <a:avLst/>
                <a:gdLst/>
                <a:ahLst/>
                <a:cxnLst/>
                <a:rect l="l" t="t" r="r" b="b"/>
                <a:pathLst>
                  <a:path w="180219" h="191395" extrusionOk="0">
                    <a:moveTo>
                      <a:pt x="90106" y="0"/>
                    </a:moveTo>
                    <a:cubicBezTo>
                      <a:pt x="70111" y="0"/>
                      <a:pt x="50118" y="5657"/>
                      <a:pt x="28983" y="16971"/>
                    </a:cubicBezTo>
                    <a:cubicBezTo>
                      <a:pt x="14577" y="24684"/>
                      <a:pt x="1" y="42117"/>
                      <a:pt x="1" y="60510"/>
                    </a:cubicBezTo>
                    <a:lnTo>
                      <a:pt x="1" y="191395"/>
                    </a:lnTo>
                    <a:lnTo>
                      <a:pt x="15736" y="191395"/>
                    </a:lnTo>
                    <a:lnTo>
                      <a:pt x="15736" y="60510"/>
                    </a:lnTo>
                    <a:cubicBezTo>
                      <a:pt x="15736" y="47932"/>
                      <a:pt x="30871" y="31897"/>
                      <a:pt x="43899" y="26502"/>
                    </a:cubicBezTo>
                    <a:cubicBezTo>
                      <a:pt x="61392" y="19254"/>
                      <a:pt x="75753" y="15630"/>
                      <a:pt x="90113" y="15630"/>
                    </a:cubicBezTo>
                    <a:cubicBezTo>
                      <a:pt x="104473" y="15630"/>
                      <a:pt x="118832" y="19254"/>
                      <a:pt x="136320" y="26502"/>
                    </a:cubicBezTo>
                    <a:cubicBezTo>
                      <a:pt x="149348" y="31897"/>
                      <a:pt x="164483" y="47932"/>
                      <a:pt x="164483" y="60510"/>
                    </a:cubicBezTo>
                    <a:lnTo>
                      <a:pt x="164483" y="191395"/>
                    </a:lnTo>
                    <a:lnTo>
                      <a:pt x="180218" y="191395"/>
                    </a:lnTo>
                    <a:lnTo>
                      <a:pt x="180218" y="60510"/>
                    </a:lnTo>
                    <a:cubicBezTo>
                      <a:pt x="180218" y="42107"/>
                      <a:pt x="165642" y="24684"/>
                      <a:pt x="151236" y="16971"/>
                    </a:cubicBezTo>
                    <a:cubicBezTo>
                      <a:pt x="130096" y="5657"/>
                      <a:pt x="110100" y="0"/>
                      <a:pt x="9010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14"/>
              <p:cNvSpPr/>
              <p:nvPr/>
            </p:nvSpPr>
            <p:spPr>
              <a:xfrm>
                <a:off x="6097900" y="2662050"/>
                <a:ext cx="715100" cy="2477400"/>
              </a:xfrm>
              <a:custGeom>
                <a:avLst/>
                <a:gdLst/>
                <a:ahLst/>
                <a:cxnLst/>
                <a:rect l="l" t="t" r="r" b="b"/>
                <a:pathLst>
                  <a:path w="28604" h="99096" extrusionOk="0">
                    <a:moveTo>
                      <a:pt x="1" y="0"/>
                    </a:moveTo>
                    <a:lnTo>
                      <a:pt x="1" y="99096"/>
                    </a:lnTo>
                    <a:cubicBezTo>
                      <a:pt x="17094" y="89205"/>
                      <a:pt x="28603" y="70743"/>
                      <a:pt x="28603" y="49563"/>
                    </a:cubicBezTo>
                    <a:cubicBezTo>
                      <a:pt x="28603" y="28393"/>
                      <a:pt x="17094" y="9891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14"/>
              <p:cNvSpPr/>
              <p:nvPr/>
            </p:nvSpPr>
            <p:spPr>
              <a:xfrm>
                <a:off x="1982350" y="2451750"/>
                <a:ext cx="528025" cy="2898250"/>
              </a:xfrm>
              <a:custGeom>
                <a:avLst/>
                <a:gdLst/>
                <a:ahLst/>
                <a:cxnLst/>
                <a:rect l="l" t="t" r="r" b="b"/>
                <a:pathLst>
                  <a:path w="21121" h="115930" extrusionOk="0">
                    <a:moveTo>
                      <a:pt x="6145" y="0"/>
                    </a:moveTo>
                    <a:cubicBezTo>
                      <a:pt x="2748" y="0"/>
                      <a:pt x="1" y="2748"/>
                      <a:pt x="1" y="6155"/>
                    </a:cubicBezTo>
                    <a:lnTo>
                      <a:pt x="1" y="109776"/>
                    </a:lnTo>
                    <a:cubicBezTo>
                      <a:pt x="1" y="113172"/>
                      <a:pt x="2748" y="115930"/>
                      <a:pt x="6145" y="115930"/>
                    </a:cubicBezTo>
                    <a:lnTo>
                      <a:pt x="14976" y="115930"/>
                    </a:lnTo>
                    <a:cubicBezTo>
                      <a:pt x="18373" y="115930"/>
                      <a:pt x="21120" y="113172"/>
                      <a:pt x="21120" y="109776"/>
                    </a:cubicBezTo>
                    <a:lnTo>
                      <a:pt x="21120" y="6155"/>
                    </a:lnTo>
                    <a:cubicBezTo>
                      <a:pt x="21120" y="2748"/>
                      <a:pt x="18373" y="0"/>
                      <a:pt x="1497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4"/>
              <p:cNvSpPr/>
              <p:nvPr/>
            </p:nvSpPr>
            <p:spPr>
              <a:xfrm>
                <a:off x="5105100" y="2451750"/>
                <a:ext cx="528025" cy="2898250"/>
              </a:xfrm>
              <a:custGeom>
                <a:avLst/>
                <a:gdLst/>
                <a:ahLst/>
                <a:cxnLst/>
                <a:rect l="l" t="t" r="r" b="b"/>
                <a:pathLst>
                  <a:path w="21121" h="115930" extrusionOk="0">
                    <a:moveTo>
                      <a:pt x="6155" y="0"/>
                    </a:moveTo>
                    <a:cubicBezTo>
                      <a:pt x="2758" y="0"/>
                      <a:pt x="1" y="2748"/>
                      <a:pt x="1" y="6155"/>
                    </a:cubicBezTo>
                    <a:lnTo>
                      <a:pt x="1" y="109776"/>
                    </a:lnTo>
                    <a:cubicBezTo>
                      <a:pt x="1" y="113172"/>
                      <a:pt x="2758" y="115930"/>
                      <a:pt x="6155" y="115930"/>
                    </a:cubicBezTo>
                    <a:lnTo>
                      <a:pt x="14977" y="115930"/>
                    </a:lnTo>
                    <a:cubicBezTo>
                      <a:pt x="18373" y="115930"/>
                      <a:pt x="21121" y="113172"/>
                      <a:pt x="21121" y="109776"/>
                    </a:cubicBezTo>
                    <a:lnTo>
                      <a:pt x="21121" y="6155"/>
                    </a:lnTo>
                    <a:cubicBezTo>
                      <a:pt x="21121" y="2748"/>
                      <a:pt x="18373" y="0"/>
                      <a:pt x="1497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4"/>
              <p:cNvSpPr/>
              <p:nvPr/>
            </p:nvSpPr>
            <p:spPr>
              <a:xfrm>
                <a:off x="2510350" y="3215525"/>
                <a:ext cx="2594775" cy="1074000"/>
              </a:xfrm>
              <a:custGeom>
                <a:avLst/>
                <a:gdLst/>
                <a:ahLst/>
                <a:cxnLst/>
                <a:rect l="l" t="t" r="r" b="b"/>
                <a:pathLst>
                  <a:path w="103791" h="42960" extrusionOk="0">
                    <a:moveTo>
                      <a:pt x="83650" y="0"/>
                    </a:moveTo>
                    <a:cubicBezTo>
                      <a:pt x="83520" y="180"/>
                      <a:pt x="83400" y="360"/>
                      <a:pt x="83281" y="540"/>
                    </a:cubicBezTo>
                    <a:cubicBezTo>
                      <a:pt x="83191" y="1079"/>
                      <a:pt x="83221" y="929"/>
                      <a:pt x="83091" y="1439"/>
                    </a:cubicBezTo>
                    <a:cubicBezTo>
                      <a:pt x="82661" y="2977"/>
                      <a:pt x="81982" y="9771"/>
                      <a:pt x="81982" y="9771"/>
                    </a:cubicBezTo>
                    <a:cubicBezTo>
                      <a:pt x="81932" y="10201"/>
                      <a:pt x="82022" y="10660"/>
                      <a:pt x="81872" y="11080"/>
                    </a:cubicBezTo>
                    <a:cubicBezTo>
                      <a:pt x="81582" y="13947"/>
                      <a:pt x="81922" y="14057"/>
                      <a:pt x="81542" y="15565"/>
                    </a:cubicBezTo>
                    <a:cubicBezTo>
                      <a:pt x="81522" y="15895"/>
                      <a:pt x="81542" y="16235"/>
                      <a:pt x="81432" y="16555"/>
                    </a:cubicBezTo>
                    <a:cubicBezTo>
                      <a:pt x="81402" y="16934"/>
                      <a:pt x="81412" y="17314"/>
                      <a:pt x="81382" y="17693"/>
                    </a:cubicBezTo>
                    <a:cubicBezTo>
                      <a:pt x="81203" y="18303"/>
                      <a:pt x="81362" y="18942"/>
                      <a:pt x="81282" y="19562"/>
                    </a:cubicBezTo>
                    <a:cubicBezTo>
                      <a:pt x="81083" y="20231"/>
                      <a:pt x="81252" y="20950"/>
                      <a:pt x="81173" y="21640"/>
                    </a:cubicBezTo>
                    <a:cubicBezTo>
                      <a:pt x="81103" y="21849"/>
                      <a:pt x="81073" y="22069"/>
                      <a:pt x="81053" y="22279"/>
                    </a:cubicBezTo>
                    <a:cubicBezTo>
                      <a:pt x="80609" y="22295"/>
                      <a:pt x="80165" y="22305"/>
                      <a:pt x="79721" y="22305"/>
                    </a:cubicBezTo>
                    <a:cubicBezTo>
                      <a:pt x="79336" y="22305"/>
                      <a:pt x="78950" y="22298"/>
                      <a:pt x="78565" y="22279"/>
                    </a:cubicBezTo>
                    <a:cubicBezTo>
                      <a:pt x="78575" y="20960"/>
                      <a:pt x="78505" y="21720"/>
                      <a:pt x="78445" y="20741"/>
                    </a:cubicBezTo>
                    <a:lnTo>
                      <a:pt x="78355" y="20741"/>
                    </a:lnTo>
                    <a:cubicBezTo>
                      <a:pt x="78235" y="21670"/>
                      <a:pt x="78225" y="21100"/>
                      <a:pt x="78235" y="22269"/>
                    </a:cubicBezTo>
                    <a:lnTo>
                      <a:pt x="77796" y="22269"/>
                    </a:lnTo>
                    <a:cubicBezTo>
                      <a:pt x="77806" y="21100"/>
                      <a:pt x="77606" y="20231"/>
                      <a:pt x="77546" y="19791"/>
                    </a:cubicBezTo>
                    <a:cubicBezTo>
                      <a:pt x="77146" y="20021"/>
                      <a:pt x="76927" y="21869"/>
                      <a:pt x="76907" y="22279"/>
                    </a:cubicBezTo>
                    <a:cubicBezTo>
                      <a:pt x="76532" y="22294"/>
                      <a:pt x="76157" y="22302"/>
                      <a:pt x="75783" y="22302"/>
                    </a:cubicBezTo>
                    <a:cubicBezTo>
                      <a:pt x="75408" y="22302"/>
                      <a:pt x="75033" y="22294"/>
                      <a:pt x="74659" y="22279"/>
                    </a:cubicBezTo>
                    <a:cubicBezTo>
                      <a:pt x="74329" y="21240"/>
                      <a:pt x="74679" y="20681"/>
                      <a:pt x="74429" y="19781"/>
                    </a:cubicBezTo>
                    <a:cubicBezTo>
                      <a:pt x="74349" y="19162"/>
                      <a:pt x="74509" y="18523"/>
                      <a:pt x="74319" y="17913"/>
                    </a:cubicBezTo>
                    <a:cubicBezTo>
                      <a:pt x="74279" y="17464"/>
                      <a:pt x="74309" y="17004"/>
                      <a:pt x="74269" y="16555"/>
                    </a:cubicBezTo>
                    <a:cubicBezTo>
                      <a:pt x="74179" y="16295"/>
                      <a:pt x="74079" y="14417"/>
                      <a:pt x="74019" y="14087"/>
                    </a:cubicBezTo>
                    <a:cubicBezTo>
                      <a:pt x="73870" y="13527"/>
                      <a:pt x="73870" y="13517"/>
                      <a:pt x="73850" y="13238"/>
                    </a:cubicBezTo>
                    <a:cubicBezTo>
                      <a:pt x="73750" y="13088"/>
                      <a:pt x="73650" y="12938"/>
                      <a:pt x="73540" y="12788"/>
                    </a:cubicBezTo>
                    <a:cubicBezTo>
                      <a:pt x="73540" y="12738"/>
                      <a:pt x="73530" y="12638"/>
                      <a:pt x="73520" y="12588"/>
                    </a:cubicBezTo>
                    <a:cubicBezTo>
                      <a:pt x="73380" y="12329"/>
                      <a:pt x="73230" y="12079"/>
                      <a:pt x="73050" y="11839"/>
                    </a:cubicBezTo>
                    <a:cubicBezTo>
                      <a:pt x="72940" y="11959"/>
                      <a:pt x="72831" y="12079"/>
                      <a:pt x="72721" y="12199"/>
                    </a:cubicBezTo>
                    <a:lnTo>
                      <a:pt x="72471" y="12199"/>
                    </a:lnTo>
                    <a:cubicBezTo>
                      <a:pt x="72441" y="12269"/>
                      <a:pt x="72371" y="12418"/>
                      <a:pt x="72331" y="12488"/>
                    </a:cubicBezTo>
                    <a:cubicBezTo>
                      <a:pt x="72331" y="12788"/>
                      <a:pt x="72341" y="13098"/>
                      <a:pt x="72241" y="13378"/>
                    </a:cubicBezTo>
                    <a:cubicBezTo>
                      <a:pt x="72171" y="14377"/>
                      <a:pt x="72251" y="15386"/>
                      <a:pt x="72191" y="16385"/>
                    </a:cubicBezTo>
                    <a:cubicBezTo>
                      <a:pt x="71981" y="16964"/>
                      <a:pt x="72231" y="17614"/>
                      <a:pt x="72021" y="18193"/>
                    </a:cubicBezTo>
                    <a:cubicBezTo>
                      <a:pt x="71991" y="18483"/>
                      <a:pt x="71991" y="18772"/>
                      <a:pt x="71991" y="19052"/>
                    </a:cubicBezTo>
                    <a:cubicBezTo>
                      <a:pt x="71941" y="19102"/>
                      <a:pt x="71831" y="19192"/>
                      <a:pt x="71782" y="19242"/>
                    </a:cubicBezTo>
                    <a:cubicBezTo>
                      <a:pt x="71782" y="18912"/>
                      <a:pt x="71812" y="18563"/>
                      <a:pt x="71692" y="18243"/>
                    </a:cubicBezTo>
                    <a:cubicBezTo>
                      <a:pt x="71612" y="17663"/>
                      <a:pt x="71762" y="17064"/>
                      <a:pt x="71582" y="16495"/>
                    </a:cubicBezTo>
                    <a:cubicBezTo>
                      <a:pt x="71522" y="15825"/>
                      <a:pt x="71592" y="15146"/>
                      <a:pt x="71532" y="14477"/>
                    </a:cubicBezTo>
                    <a:cubicBezTo>
                      <a:pt x="71332" y="13757"/>
                      <a:pt x="71512" y="13008"/>
                      <a:pt x="71422" y="12289"/>
                    </a:cubicBezTo>
                    <a:cubicBezTo>
                      <a:pt x="71252" y="11749"/>
                      <a:pt x="71382" y="11190"/>
                      <a:pt x="71322" y="10640"/>
                    </a:cubicBezTo>
                    <a:cubicBezTo>
                      <a:pt x="71202" y="10350"/>
                      <a:pt x="71222" y="10031"/>
                      <a:pt x="71222" y="9721"/>
                    </a:cubicBezTo>
                    <a:cubicBezTo>
                      <a:pt x="71172" y="9671"/>
                      <a:pt x="71062" y="9581"/>
                      <a:pt x="71012" y="9531"/>
                    </a:cubicBezTo>
                    <a:lnTo>
                      <a:pt x="71012" y="9531"/>
                    </a:lnTo>
                    <a:cubicBezTo>
                      <a:pt x="70972" y="10121"/>
                      <a:pt x="71102" y="10730"/>
                      <a:pt x="70922" y="11300"/>
                    </a:cubicBezTo>
                    <a:cubicBezTo>
                      <a:pt x="70872" y="11769"/>
                      <a:pt x="70972" y="12259"/>
                      <a:pt x="70812" y="12718"/>
                    </a:cubicBezTo>
                    <a:cubicBezTo>
                      <a:pt x="70743" y="13268"/>
                      <a:pt x="70882" y="13837"/>
                      <a:pt x="70703" y="14367"/>
                    </a:cubicBezTo>
                    <a:cubicBezTo>
                      <a:pt x="70663" y="14926"/>
                      <a:pt x="70703" y="15496"/>
                      <a:pt x="70663" y="16055"/>
                    </a:cubicBezTo>
                    <a:cubicBezTo>
                      <a:pt x="70483" y="16654"/>
                      <a:pt x="70603" y="17284"/>
                      <a:pt x="70573" y="17893"/>
                    </a:cubicBezTo>
                    <a:lnTo>
                      <a:pt x="70463" y="17893"/>
                    </a:lnTo>
                    <a:cubicBezTo>
                      <a:pt x="70463" y="17534"/>
                      <a:pt x="70503" y="17164"/>
                      <a:pt x="70373" y="16824"/>
                    </a:cubicBezTo>
                    <a:cubicBezTo>
                      <a:pt x="70343" y="16405"/>
                      <a:pt x="70363" y="15985"/>
                      <a:pt x="70333" y="15565"/>
                    </a:cubicBezTo>
                    <a:cubicBezTo>
                      <a:pt x="70163" y="15086"/>
                      <a:pt x="70013" y="11340"/>
                      <a:pt x="69664" y="10580"/>
                    </a:cubicBezTo>
                    <a:cubicBezTo>
                      <a:pt x="69629" y="10583"/>
                      <a:pt x="69597" y="10584"/>
                      <a:pt x="69566" y="10584"/>
                    </a:cubicBezTo>
                    <a:cubicBezTo>
                      <a:pt x="69142" y="10584"/>
                      <a:pt x="69055" y="10286"/>
                      <a:pt x="68784" y="8562"/>
                    </a:cubicBezTo>
                    <a:cubicBezTo>
                      <a:pt x="68675" y="8133"/>
                      <a:pt x="68714" y="7683"/>
                      <a:pt x="68695" y="7243"/>
                    </a:cubicBezTo>
                    <a:cubicBezTo>
                      <a:pt x="67945" y="4746"/>
                      <a:pt x="67975" y="3367"/>
                      <a:pt x="67606" y="1879"/>
                    </a:cubicBezTo>
                    <a:cubicBezTo>
                      <a:pt x="67556" y="1919"/>
                      <a:pt x="67446" y="2018"/>
                      <a:pt x="67396" y="2058"/>
                    </a:cubicBezTo>
                    <a:cubicBezTo>
                      <a:pt x="66896" y="10660"/>
                      <a:pt x="65747" y="22169"/>
                      <a:pt x="65717" y="22279"/>
                    </a:cubicBezTo>
                    <a:cubicBezTo>
                      <a:pt x="65328" y="22294"/>
                      <a:pt x="64938" y="22302"/>
                      <a:pt x="64548" y="22302"/>
                    </a:cubicBezTo>
                    <a:cubicBezTo>
                      <a:pt x="64159" y="22302"/>
                      <a:pt x="63769" y="22294"/>
                      <a:pt x="63380" y="22279"/>
                    </a:cubicBezTo>
                    <a:cubicBezTo>
                      <a:pt x="63120" y="21370"/>
                      <a:pt x="63390" y="22269"/>
                      <a:pt x="63070" y="20890"/>
                    </a:cubicBezTo>
                    <a:cubicBezTo>
                      <a:pt x="62860" y="21040"/>
                      <a:pt x="62780" y="21250"/>
                      <a:pt x="62660" y="22279"/>
                    </a:cubicBezTo>
                    <a:cubicBezTo>
                      <a:pt x="62256" y="22294"/>
                      <a:pt x="61849" y="22302"/>
                      <a:pt x="61440" y="22302"/>
                    </a:cubicBezTo>
                    <a:cubicBezTo>
                      <a:pt x="61032" y="22302"/>
                      <a:pt x="60622" y="22294"/>
                      <a:pt x="60213" y="22279"/>
                    </a:cubicBezTo>
                    <a:cubicBezTo>
                      <a:pt x="60173" y="22209"/>
                      <a:pt x="60103" y="22049"/>
                      <a:pt x="60073" y="21979"/>
                    </a:cubicBezTo>
                    <a:cubicBezTo>
                      <a:pt x="60013" y="21280"/>
                      <a:pt x="60163" y="20571"/>
                      <a:pt x="59973" y="19881"/>
                    </a:cubicBezTo>
                    <a:cubicBezTo>
                      <a:pt x="59893" y="19272"/>
                      <a:pt x="60053" y="18623"/>
                      <a:pt x="59863" y="18023"/>
                    </a:cubicBezTo>
                    <a:cubicBezTo>
                      <a:pt x="59823" y="17534"/>
                      <a:pt x="59863" y="17044"/>
                      <a:pt x="59823" y="16555"/>
                    </a:cubicBezTo>
                    <a:cubicBezTo>
                      <a:pt x="59673" y="16135"/>
                      <a:pt x="59753" y="15675"/>
                      <a:pt x="59713" y="15236"/>
                    </a:cubicBezTo>
                    <a:cubicBezTo>
                      <a:pt x="59563" y="14816"/>
                      <a:pt x="59643" y="14367"/>
                      <a:pt x="59603" y="13927"/>
                    </a:cubicBezTo>
                    <a:cubicBezTo>
                      <a:pt x="59463" y="13537"/>
                      <a:pt x="59523" y="13128"/>
                      <a:pt x="59493" y="12728"/>
                    </a:cubicBezTo>
                    <a:cubicBezTo>
                      <a:pt x="59373" y="12369"/>
                      <a:pt x="59413" y="11999"/>
                      <a:pt x="59383" y="11629"/>
                    </a:cubicBezTo>
                    <a:cubicBezTo>
                      <a:pt x="59303" y="11399"/>
                      <a:pt x="59294" y="11160"/>
                      <a:pt x="59284" y="10920"/>
                    </a:cubicBezTo>
                    <a:cubicBezTo>
                      <a:pt x="59234" y="10880"/>
                      <a:pt x="59124" y="10780"/>
                      <a:pt x="59074" y="10740"/>
                    </a:cubicBezTo>
                    <a:lnTo>
                      <a:pt x="59074" y="10740"/>
                    </a:lnTo>
                    <a:cubicBezTo>
                      <a:pt x="59074" y="10930"/>
                      <a:pt x="59154" y="11889"/>
                      <a:pt x="58824" y="13248"/>
                    </a:cubicBezTo>
                    <a:cubicBezTo>
                      <a:pt x="58564" y="12778"/>
                      <a:pt x="58524" y="11839"/>
                      <a:pt x="58504" y="11409"/>
                    </a:cubicBezTo>
                    <a:cubicBezTo>
                      <a:pt x="58414" y="11150"/>
                      <a:pt x="58414" y="10870"/>
                      <a:pt x="58414" y="10600"/>
                    </a:cubicBezTo>
                    <a:cubicBezTo>
                      <a:pt x="58364" y="10550"/>
                      <a:pt x="58255" y="10460"/>
                      <a:pt x="58205" y="10410"/>
                    </a:cubicBezTo>
                    <a:lnTo>
                      <a:pt x="58205" y="10410"/>
                    </a:lnTo>
                    <a:cubicBezTo>
                      <a:pt x="58205" y="10710"/>
                      <a:pt x="58225" y="11010"/>
                      <a:pt x="58115" y="11300"/>
                    </a:cubicBezTo>
                    <a:cubicBezTo>
                      <a:pt x="57915" y="12928"/>
                      <a:pt x="57875" y="18453"/>
                      <a:pt x="57855" y="18902"/>
                    </a:cubicBezTo>
                    <a:cubicBezTo>
                      <a:pt x="57695" y="19342"/>
                      <a:pt x="57855" y="19841"/>
                      <a:pt x="57595" y="20251"/>
                    </a:cubicBezTo>
                    <a:cubicBezTo>
                      <a:pt x="57206" y="18603"/>
                      <a:pt x="57096" y="15016"/>
                      <a:pt x="57086" y="14916"/>
                    </a:cubicBezTo>
                    <a:cubicBezTo>
                      <a:pt x="57066" y="14846"/>
                      <a:pt x="56766" y="11999"/>
                      <a:pt x="56766" y="11869"/>
                    </a:cubicBezTo>
                    <a:lnTo>
                      <a:pt x="56676" y="11869"/>
                    </a:lnTo>
                    <a:cubicBezTo>
                      <a:pt x="56666" y="11979"/>
                      <a:pt x="56546" y="13517"/>
                      <a:pt x="56476" y="13707"/>
                    </a:cubicBezTo>
                    <a:cubicBezTo>
                      <a:pt x="56436" y="14197"/>
                      <a:pt x="56466" y="14686"/>
                      <a:pt x="56426" y="15176"/>
                    </a:cubicBezTo>
                    <a:cubicBezTo>
                      <a:pt x="56206" y="15835"/>
                      <a:pt x="56476" y="16555"/>
                      <a:pt x="56256" y="17214"/>
                    </a:cubicBezTo>
                    <a:cubicBezTo>
                      <a:pt x="56216" y="17763"/>
                      <a:pt x="56236" y="18323"/>
                      <a:pt x="56236" y="18882"/>
                    </a:cubicBezTo>
                    <a:lnTo>
                      <a:pt x="56127" y="18872"/>
                    </a:lnTo>
                    <a:cubicBezTo>
                      <a:pt x="56127" y="18573"/>
                      <a:pt x="56127" y="18273"/>
                      <a:pt x="56097" y="17973"/>
                    </a:cubicBezTo>
                    <a:cubicBezTo>
                      <a:pt x="55857" y="17134"/>
                      <a:pt x="56167" y="16235"/>
                      <a:pt x="55927" y="15396"/>
                    </a:cubicBezTo>
                    <a:cubicBezTo>
                      <a:pt x="55877" y="14766"/>
                      <a:pt x="55937" y="14127"/>
                      <a:pt x="55877" y="13487"/>
                    </a:cubicBezTo>
                    <a:cubicBezTo>
                      <a:pt x="55687" y="12848"/>
                      <a:pt x="55857" y="12169"/>
                      <a:pt x="55767" y="11519"/>
                    </a:cubicBezTo>
                    <a:cubicBezTo>
                      <a:pt x="55607" y="11020"/>
                      <a:pt x="55727" y="10490"/>
                      <a:pt x="55667" y="9981"/>
                    </a:cubicBezTo>
                    <a:cubicBezTo>
                      <a:pt x="55477" y="9381"/>
                      <a:pt x="55617" y="8732"/>
                      <a:pt x="55567" y="8113"/>
                    </a:cubicBezTo>
                    <a:cubicBezTo>
                      <a:pt x="55537" y="8043"/>
                      <a:pt x="55467" y="7893"/>
                      <a:pt x="55427" y="7823"/>
                    </a:cubicBezTo>
                    <a:lnTo>
                      <a:pt x="55387" y="7813"/>
                    </a:lnTo>
                    <a:cubicBezTo>
                      <a:pt x="55088" y="8612"/>
                      <a:pt x="55157" y="9052"/>
                      <a:pt x="54798" y="9691"/>
                    </a:cubicBezTo>
                    <a:cubicBezTo>
                      <a:pt x="54658" y="9691"/>
                      <a:pt x="54528" y="9681"/>
                      <a:pt x="54398" y="9681"/>
                    </a:cubicBezTo>
                    <a:cubicBezTo>
                      <a:pt x="54358" y="10001"/>
                      <a:pt x="54318" y="10500"/>
                      <a:pt x="53989" y="11250"/>
                    </a:cubicBezTo>
                    <a:cubicBezTo>
                      <a:pt x="53859" y="11200"/>
                      <a:pt x="53729" y="11140"/>
                      <a:pt x="53599" y="11080"/>
                    </a:cubicBezTo>
                    <a:cubicBezTo>
                      <a:pt x="53479" y="11210"/>
                      <a:pt x="53379" y="11350"/>
                      <a:pt x="53279" y="11479"/>
                    </a:cubicBezTo>
                    <a:cubicBezTo>
                      <a:pt x="53079" y="13278"/>
                      <a:pt x="53069" y="14636"/>
                      <a:pt x="52460" y="18962"/>
                    </a:cubicBezTo>
                    <a:cubicBezTo>
                      <a:pt x="52380" y="19132"/>
                      <a:pt x="52260" y="19282"/>
                      <a:pt x="52100" y="19382"/>
                    </a:cubicBezTo>
                    <a:cubicBezTo>
                      <a:pt x="52020" y="18133"/>
                      <a:pt x="51811" y="17604"/>
                      <a:pt x="51731" y="16834"/>
                    </a:cubicBezTo>
                    <a:cubicBezTo>
                      <a:pt x="51691" y="16794"/>
                      <a:pt x="51591" y="16694"/>
                      <a:pt x="51541" y="16654"/>
                    </a:cubicBezTo>
                    <a:cubicBezTo>
                      <a:pt x="51041" y="19891"/>
                      <a:pt x="51081" y="20591"/>
                      <a:pt x="50832" y="21500"/>
                    </a:cubicBezTo>
                    <a:lnTo>
                      <a:pt x="50772" y="21510"/>
                    </a:lnTo>
                    <a:cubicBezTo>
                      <a:pt x="50142" y="17883"/>
                      <a:pt x="50242" y="17504"/>
                      <a:pt x="49942" y="16425"/>
                    </a:cubicBezTo>
                    <a:cubicBezTo>
                      <a:pt x="49703" y="16465"/>
                      <a:pt x="49553" y="16614"/>
                      <a:pt x="49513" y="16864"/>
                    </a:cubicBezTo>
                    <a:cubicBezTo>
                      <a:pt x="49333" y="17064"/>
                      <a:pt x="49153" y="17274"/>
                      <a:pt x="49003" y="17504"/>
                    </a:cubicBezTo>
                    <a:cubicBezTo>
                      <a:pt x="48993" y="17614"/>
                      <a:pt x="48324" y="20790"/>
                      <a:pt x="48354" y="22279"/>
                    </a:cubicBezTo>
                    <a:cubicBezTo>
                      <a:pt x="47936" y="22298"/>
                      <a:pt x="47516" y="22305"/>
                      <a:pt x="47096" y="22305"/>
                    </a:cubicBezTo>
                    <a:cubicBezTo>
                      <a:pt x="46612" y="22305"/>
                      <a:pt x="46128" y="22295"/>
                      <a:pt x="45647" y="22279"/>
                    </a:cubicBezTo>
                    <a:cubicBezTo>
                      <a:pt x="45447" y="21410"/>
                      <a:pt x="45447" y="19462"/>
                      <a:pt x="45147" y="17274"/>
                    </a:cubicBezTo>
                    <a:cubicBezTo>
                      <a:pt x="44837" y="17803"/>
                      <a:pt x="44947" y="18423"/>
                      <a:pt x="44717" y="19422"/>
                    </a:cubicBezTo>
                    <a:lnTo>
                      <a:pt x="44648" y="19422"/>
                    </a:lnTo>
                    <a:cubicBezTo>
                      <a:pt x="44628" y="19172"/>
                      <a:pt x="44628" y="18922"/>
                      <a:pt x="44548" y="18683"/>
                    </a:cubicBezTo>
                    <a:cubicBezTo>
                      <a:pt x="44518" y="18373"/>
                      <a:pt x="44518" y="18063"/>
                      <a:pt x="44498" y="17753"/>
                    </a:cubicBezTo>
                    <a:cubicBezTo>
                      <a:pt x="44468" y="17683"/>
                      <a:pt x="44178" y="15116"/>
                      <a:pt x="44178" y="15086"/>
                    </a:cubicBezTo>
                    <a:cubicBezTo>
                      <a:pt x="44128" y="15046"/>
                      <a:pt x="44048" y="14946"/>
                      <a:pt x="44008" y="14906"/>
                    </a:cubicBezTo>
                    <a:cubicBezTo>
                      <a:pt x="43678" y="15785"/>
                      <a:pt x="43758" y="16794"/>
                      <a:pt x="43509" y="19991"/>
                    </a:cubicBezTo>
                    <a:cubicBezTo>
                      <a:pt x="43399" y="20331"/>
                      <a:pt x="43359" y="21780"/>
                      <a:pt x="43209" y="22269"/>
                    </a:cubicBezTo>
                    <a:lnTo>
                      <a:pt x="43129" y="22269"/>
                    </a:lnTo>
                    <a:cubicBezTo>
                      <a:pt x="43099" y="22199"/>
                      <a:pt x="43029" y="22049"/>
                      <a:pt x="42999" y="21979"/>
                    </a:cubicBezTo>
                    <a:cubicBezTo>
                      <a:pt x="42989" y="21680"/>
                      <a:pt x="42999" y="21380"/>
                      <a:pt x="42899" y="21090"/>
                    </a:cubicBezTo>
                    <a:cubicBezTo>
                      <a:pt x="42839" y="20581"/>
                      <a:pt x="42959" y="20051"/>
                      <a:pt x="42789" y="19562"/>
                    </a:cubicBezTo>
                    <a:cubicBezTo>
                      <a:pt x="42719" y="19012"/>
                      <a:pt x="42859" y="18443"/>
                      <a:pt x="42679" y="17913"/>
                    </a:cubicBezTo>
                    <a:cubicBezTo>
                      <a:pt x="42649" y="17464"/>
                      <a:pt x="42669" y="17004"/>
                      <a:pt x="42639" y="16555"/>
                    </a:cubicBezTo>
                    <a:cubicBezTo>
                      <a:pt x="42360" y="15765"/>
                      <a:pt x="42789" y="14856"/>
                      <a:pt x="42360" y="14107"/>
                    </a:cubicBezTo>
                    <a:cubicBezTo>
                      <a:pt x="42150" y="15366"/>
                      <a:pt x="42240" y="14856"/>
                      <a:pt x="42200" y="15615"/>
                    </a:cubicBezTo>
                    <a:cubicBezTo>
                      <a:pt x="42030" y="16115"/>
                      <a:pt x="42150" y="16644"/>
                      <a:pt x="42090" y="17154"/>
                    </a:cubicBezTo>
                    <a:cubicBezTo>
                      <a:pt x="41880" y="17703"/>
                      <a:pt x="42120" y="18303"/>
                      <a:pt x="41910" y="18852"/>
                    </a:cubicBezTo>
                    <a:cubicBezTo>
                      <a:pt x="41880" y="19262"/>
                      <a:pt x="41890" y="19672"/>
                      <a:pt x="41890" y="20081"/>
                    </a:cubicBezTo>
                    <a:lnTo>
                      <a:pt x="41780" y="20081"/>
                    </a:lnTo>
                    <a:cubicBezTo>
                      <a:pt x="41780" y="19741"/>
                      <a:pt x="41790" y="19402"/>
                      <a:pt x="41760" y="19072"/>
                    </a:cubicBezTo>
                    <a:cubicBezTo>
                      <a:pt x="41760" y="19072"/>
                      <a:pt x="41521" y="17224"/>
                      <a:pt x="41311" y="15745"/>
                    </a:cubicBezTo>
                    <a:cubicBezTo>
                      <a:pt x="41191" y="16015"/>
                      <a:pt x="41001" y="16535"/>
                      <a:pt x="40891" y="17174"/>
                    </a:cubicBezTo>
                    <a:cubicBezTo>
                      <a:pt x="40801" y="17324"/>
                      <a:pt x="40711" y="17474"/>
                      <a:pt x="40621" y="17624"/>
                    </a:cubicBezTo>
                    <a:cubicBezTo>
                      <a:pt x="40192" y="16724"/>
                      <a:pt x="40122" y="15685"/>
                      <a:pt x="40082" y="15416"/>
                    </a:cubicBezTo>
                    <a:cubicBezTo>
                      <a:pt x="39383" y="13857"/>
                      <a:pt x="39512" y="12249"/>
                      <a:pt x="39123" y="11210"/>
                    </a:cubicBezTo>
                    <a:lnTo>
                      <a:pt x="39073" y="11210"/>
                    </a:lnTo>
                    <a:cubicBezTo>
                      <a:pt x="38633" y="12428"/>
                      <a:pt x="39133" y="11449"/>
                      <a:pt x="38324" y="15995"/>
                    </a:cubicBezTo>
                    <a:cubicBezTo>
                      <a:pt x="38304" y="16045"/>
                      <a:pt x="38254" y="16135"/>
                      <a:pt x="38234" y="16175"/>
                    </a:cubicBezTo>
                    <a:cubicBezTo>
                      <a:pt x="38194" y="16395"/>
                      <a:pt x="38164" y="16604"/>
                      <a:pt x="38134" y="16824"/>
                    </a:cubicBezTo>
                    <a:cubicBezTo>
                      <a:pt x="38014" y="17294"/>
                      <a:pt x="38084" y="17773"/>
                      <a:pt x="38044" y="18243"/>
                    </a:cubicBezTo>
                    <a:cubicBezTo>
                      <a:pt x="37874" y="18702"/>
                      <a:pt x="37984" y="19192"/>
                      <a:pt x="37924" y="19672"/>
                    </a:cubicBezTo>
                    <a:cubicBezTo>
                      <a:pt x="37854" y="19901"/>
                      <a:pt x="37724" y="20930"/>
                      <a:pt x="37714" y="21040"/>
                    </a:cubicBezTo>
                    <a:cubicBezTo>
                      <a:pt x="37574" y="21130"/>
                      <a:pt x="37434" y="21220"/>
                      <a:pt x="37295" y="21320"/>
                    </a:cubicBezTo>
                    <a:cubicBezTo>
                      <a:pt x="37245" y="22019"/>
                      <a:pt x="37315" y="21480"/>
                      <a:pt x="37145" y="22279"/>
                    </a:cubicBezTo>
                    <a:cubicBezTo>
                      <a:pt x="36858" y="22291"/>
                      <a:pt x="36571" y="22296"/>
                      <a:pt x="36282" y="22296"/>
                    </a:cubicBezTo>
                    <a:cubicBezTo>
                      <a:pt x="36078" y="22296"/>
                      <a:pt x="35873" y="22293"/>
                      <a:pt x="35666" y="22289"/>
                    </a:cubicBezTo>
                    <a:cubicBezTo>
                      <a:pt x="35656" y="22029"/>
                      <a:pt x="35646" y="21770"/>
                      <a:pt x="35566" y="21530"/>
                    </a:cubicBezTo>
                    <a:cubicBezTo>
                      <a:pt x="35516" y="21050"/>
                      <a:pt x="35616" y="20561"/>
                      <a:pt x="35456" y="20101"/>
                    </a:cubicBezTo>
                    <a:cubicBezTo>
                      <a:pt x="35416" y="19672"/>
                      <a:pt x="35496" y="19212"/>
                      <a:pt x="35346" y="18792"/>
                    </a:cubicBezTo>
                    <a:cubicBezTo>
                      <a:pt x="35287" y="17973"/>
                      <a:pt x="35366" y="17154"/>
                      <a:pt x="35296" y="16335"/>
                    </a:cubicBezTo>
                    <a:cubicBezTo>
                      <a:pt x="35296" y="16335"/>
                      <a:pt x="34607" y="9531"/>
                      <a:pt x="34198" y="7933"/>
                    </a:cubicBezTo>
                    <a:lnTo>
                      <a:pt x="34008" y="7933"/>
                    </a:lnTo>
                    <a:cubicBezTo>
                      <a:pt x="34018" y="8532"/>
                      <a:pt x="33898" y="9751"/>
                      <a:pt x="33808" y="9981"/>
                    </a:cubicBezTo>
                    <a:cubicBezTo>
                      <a:pt x="33768" y="10420"/>
                      <a:pt x="33848" y="10880"/>
                      <a:pt x="33698" y="11300"/>
                    </a:cubicBezTo>
                    <a:cubicBezTo>
                      <a:pt x="33638" y="11809"/>
                      <a:pt x="33758" y="12339"/>
                      <a:pt x="33598" y="12828"/>
                    </a:cubicBezTo>
                    <a:cubicBezTo>
                      <a:pt x="33528" y="13338"/>
                      <a:pt x="33648" y="13867"/>
                      <a:pt x="33488" y="14367"/>
                    </a:cubicBezTo>
                    <a:cubicBezTo>
                      <a:pt x="33448" y="14816"/>
                      <a:pt x="33478" y="15276"/>
                      <a:pt x="33438" y="15725"/>
                    </a:cubicBezTo>
                    <a:cubicBezTo>
                      <a:pt x="33278" y="16185"/>
                      <a:pt x="33378" y="16674"/>
                      <a:pt x="33328" y="17154"/>
                    </a:cubicBezTo>
                    <a:cubicBezTo>
                      <a:pt x="33169" y="17604"/>
                      <a:pt x="33268" y="18103"/>
                      <a:pt x="33218" y="18573"/>
                    </a:cubicBezTo>
                    <a:cubicBezTo>
                      <a:pt x="33059" y="19032"/>
                      <a:pt x="33159" y="19522"/>
                      <a:pt x="33109" y="19991"/>
                    </a:cubicBezTo>
                    <a:cubicBezTo>
                      <a:pt x="32939" y="20521"/>
                      <a:pt x="33069" y="21090"/>
                      <a:pt x="32999" y="21640"/>
                    </a:cubicBezTo>
                    <a:cubicBezTo>
                      <a:pt x="32939" y="21849"/>
                      <a:pt x="32909" y="22069"/>
                      <a:pt x="32889" y="22279"/>
                    </a:cubicBezTo>
                    <a:cubicBezTo>
                      <a:pt x="32659" y="22289"/>
                      <a:pt x="32432" y="22294"/>
                      <a:pt x="32206" y="22294"/>
                    </a:cubicBezTo>
                    <a:cubicBezTo>
                      <a:pt x="31980" y="22294"/>
                      <a:pt x="31755" y="22289"/>
                      <a:pt x="31530" y="22279"/>
                    </a:cubicBezTo>
                    <a:cubicBezTo>
                      <a:pt x="31490" y="22139"/>
                      <a:pt x="31440" y="21999"/>
                      <a:pt x="31400" y="21859"/>
                    </a:cubicBezTo>
                    <a:cubicBezTo>
                      <a:pt x="31330" y="19931"/>
                      <a:pt x="31480" y="19192"/>
                      <a:pt x="31290" y="18683"/>
                    </a:cubicBezTo>
                    <a:cubicBezTo>
                      <a:pt x="31230" y="17743"/>
                      <a:pt x="31280" y="11290"/>
                      <a:pt x="30591" y="8852"/>
                    </a:cubicBezTo>
                    <a:cubicBezTo>
                      <a:pt x="29782" y="8722"/>
                      <a:pt x="30181" y="7393"/>
                      <a:pt x="29712" y="6174"/>
                    </a:cubicBezTo>
                    <a:lnTo>
                      <a:pt x="29652" y="6174"/>
                    </a:lnTo>
                    <a:cubicBezTo>
                      <a:pt x="29102" y="11589"/>
                      <a:pt x="29352" y="13677"/>
                      <a:pt x="29172" y="15945"/>
                    </a:cubicBezTo>
                    <a:cubicBezTo>
                      <a:pt x="28963" y="16495"/>
                      <a:pt x="29192" y="17094"/>
                      <a:pt x="29003" y="17653"/>
                    </a:cubicBezTo>
                    <a:cubicBezTo>
                      <a:pt x="28973" y="17953"/>
                      <a:pt x="28973" y="18263"/>
                      <a:pt x="28953" y="18573"/>
                    </a:cubicBezTo>
                    <a:cubicBezTo>
                      <a:pt x="28863" y="18822"/>
                      <a:pt x="28853" y="19092"/>
                      <a:pt x="28843" y="19352"/>
                    </a:cubicBezTo>
                    <a:cubicBezTo>
                      <a:pt x="28813" y="19432"/>
                      <a:pt x="28753" y="19592"/>
                      <a:pt x="28723" y="19672"/>
                    </a:cubicBezTo>
                    <a:cubicBezTo>
                      <a:pt x="28683" y="19632"/>
                      <a:pt x="28593" y="19532"/>
                      <a:pt x="28543" y="19492"/>
                    </a:cubicBezTo>
                    <a:cubicBezTo>
                      <a:pt x="28533" y="18663"/>
                      <a:pt x="28513" y="19392"/>
                      <a:pt x="28403" y="17863"/>
                    </a:cubicBezTo>
                    <a:cubicBezTo>
                      <a:pt x="28223" y="17384"/>
                      <a:pt x="28413" y="16864"/>
                      <a:pt x="28233" y="16385"/>
                    </a:cubicBezTo>
                    <a:cubicBezTo>
                      <a:pt x="28183" y="15825"/>
                      <a:pt x="28213" y="15276"/>
                      <a:pt x="28203" y="14716"/>
                    </a:cubicBezTo>
                    <a:lnTo>
                      <a:pt x="28003" y="14716"/>
                    </a:lnTo>
                    <a:cubicBezTo>
                      <a:pt x="28003" y="14826"/>
                      <a:pt x="27864" y="16345"/>
                      <a:pt x="27794" y="16555"/>
                    </a:cubicBezTo>
                    <a:cubicBezTo>
                      <a:pt x="27764" y="16974"/>
                      <a:pt x="27774" y="17394"/>
                      <a:pt x="27744" y="17803"/>
                    </a:cubicBezTo>
                    <a:cubicBezTo>
                      <a:pt x="27574" y="18333"/>
                      <a:pt x="27704" y="18902"/>
                      <a:pt x="27634" y="19452"/>
                    </a:cubicBezTo>
                    <a:cubicBezTo>
                      <a:pt x="27454" y="20011"/>
                      <a:pt x="27604" y="20621"/>
                      <a:pt x="27524" y="21200"/>
                    </a:cubicBezTo>
                    <a:cubicBezTo>
                      <a:pt x="27404" y="21540"/>
                      <a:pt x="27434" y="21909"/>
                      <a:pt x="27434" y="22269"/>
                    </a:cubicBezTo>
                    <a:lnTo>
                      <a:pt x="27224" y="22269"/>
                    </a:lnTo>
                    <a:cubicBezTo>
                      <a:pt x="27214" y="22049"/>
                      <a:pt x="26875" y="14586"/>
                      <a:pt x="26875" y="14586"/>
                    </a:cubicBezTo>
                    <a:cubicBezTo>
                      <a:pt x="26865" y="14566"/>
                      <a:pt x="26185" y="8242"/>
                      <a:pt x="26005" y="7553"/>
                    </a:cubicBezTo>
                    <a:cubicBezTo>
                      <a:pt x="25965" y="7603"/>
                      <a:pt x="25876" y="7703"/>
                      <a:pt x="25826" y="7753"/>
                    </a:cubicBezTo>
                    <a:cubicBezTo>
                      <a:pt x="25696" y="8342"/>
                      <a:pt x="25706" y="8073"/>
                      <a:pt x="25686" y="8922"/>
                    </a:cubicBezTo>
                    <a:cubicBezTo>
                      <a:pt x="25646" y="8912"/>
                      <a:pt x="25576" y="8912"/>
                      <a:pt x="25536" y="8912"/>
                    </a:cubicBezTo>
                    <a:cubicBezTo>
                      <a:pt x="25416" y="8742"/>
                      <a:pt x="25296" y="8582"/>
                      <a:pt x="25166" y="8422"/>
                    </a:cubicBezTo>
                    <a:cubicBezTo>
                      <a:pt x="24817" y="10211"/>
                      <a:pt x="24617" y="12988"/>
                      <a:pt x="24427" y="14027"/>
                    </a:cubicBezTo>
                    <a:cubicBezTo>
                      <a:pt x="24407" y="14067"/>
                      <a:pt x="24357" y="14157"/>
                      <a:pt x="24337" y="14207"/>
                    </a:cubicBezTo>
                    <a:cubicBezTo>
                      <a:pt x="24297" y="14377"/>
                      <a:pt x="24267" y="14546"/>
                      <a:pt x="24237" y="14716"/>
                    </a:cubicBezTo>
                    <a:lnTo>
                      <a:pt x="24157" y="14716"/>
                    </a:lnTo>
                    <a:cubicBezTo>
                      <a:pt x="24157" y="13747"/>
                      <a:pt x="23957" y="12578"/>
                      <a:pt x="23798" y="11609"/>
                    </a:cubicBezTo>
                    <a:cubicBezTo>
                      <a:pt x="23738" y="11719"/>
                      <a:pt x="23678" y="11829"/>
                      <a:pt x="23608" y="11939"/>
                    </a:cubicBezTo>
                    <a:cubicBezTo>
                      <a:pt x="23608" y="12309"/>
                      <a:pt x="23648" y="12698"/>
                      <a:pt x="23528" y="13048"/>
                    </a:cubicBezTo>
                    <a:cubicBezTo>
                      <a:pt x="23448" y="13627"/>
                      <a:pt x="23598" y="14237"/>
                      <a:pt x="23418" y="14806"/>
                    </a:cubicBezTo>
                    <a:cubicBezTo>
                      <a:pt x="23318" y="15565"/>
                      <a:pt x="23498" y="16355"/>
                      <a:pt x="23308" y="17104"/>
                    </a:cubicBezTo>
                    <a:cubicBezTo>
                      <a:pt x="23288" y="17304"/>
                      <a:pt x="23278" y="17514"/>
                      <a:pt x="23278" y="17713"/>
                    </a:cubicBezTo>
                    <a:cubicBezTo>
                      <a:pt x="23208" y="17833"/>
                      <a:pt x="23138" y="17953"/>
                      <a:pt x="23068" y="18063"/>
                    </a:cubicBezTo>
                    <a:cubicBezTo>
                      <a:pt x="22948" y="19212"/>
                      <a:pt x="23028" y="17863"/>
                      <a:pt x="22928" y="19562"/>
                    </a:cubicBezTo>
                    <a:cubicBezTo>
                      <a:pt x="22778" y="20011"/>
                      <a:pt x="22868" y="20511"/>
                      <a:pt x="22818" y="20980"/>
                    </a:cubicBezTo>
                    <a:cubicBezTo>
                      <a:pt x="22669" y="21400"/>
                      <a:pt x="22739" y="21849"/>
                      <a:pt x="22739" y="22279"/>
                    </a:cubicBezTo>
                    <a:cubicBezTo>
                      <a:pt x="22289" y="22295"/>
                      <a:pt x="21837" y="22305"/>
                      <a:pt x="21386" y="22305"/>
                    </a:cubicBezTo>
                    <a:cubicBezTo>
                      <a:pt x="20993" y="22305"/>
                      <a:pt x="20601" y="22298"/>
                      <a:pt x="20211" y="22279"/>
                    </a:cubicBezTo>
                    <a:cubicBezTo>
                      <a:pt x="20211" y="21849"/>
                      <a:pt x="20271" y="21400"/>
                      <a:pt x="20131" y="20980"/>
                    </a:cubicBezTo>
                    <a:cubicBezTo>
                      <a:pt x="20051" y="20361"/>
                      <a:pt x="20211" y="19722"/>
                      <a:pt x="20021" y="19122"/>
                    </a:cubicBezTo>
                    <a:cubicBezTo>
                      <a:pt x="19981" y="18633"/>
                      <a:pt x="20011" y="18143"/>
                      <a:pt x="19971" y="17653"/>
                    </a:cubicBezTo>
                    <a:cubicBezTo>
                      <a:pt x="19771" y="16904"/>
                      <a:pt x="19961" y="16115"/>
                      <a:pt x="19871" y="15346"/>
                    </a:cubicBezTo>
                    <a:cubicBezTo>
                      <a:pt x="19701" y="14716"/>
                      <a:pt x="19801" y="14716"/>
                      <a:pt x="19422" y="13477"/>
                    </a:cubicBezTo>
                    <a:cubicBezTo>
                      <a:pt x="19272" y="12878"/>
                      <a:pt x="19322" y="12918"/>
                      <a:pt x="19092" y="12279"/>
                    </a:cubicBezTo>
                    <a:cubicBezTo>
                      <a:pt x="19042" y="12329"/>
                      <a:pt x="18952" y="12418"/>
                      <a:pt x="18912" y="12458"/>
                    </a:cubicBezTo>
                    <a:cubicBezTo>
                      <a:pt x="18463" y="16045"/>
                      <a:pt x="18583" y="15506"/>
                      <a:pt x="18253" y="16095"/>
                    </a:cubicBezTo>
                    <a:cubicBezTo>
                      <a:pt x="18183" y="16714"/>
                      <a:pt x="18053" y="16834"/>
                      <a:pt x="17903" y="17723"/>
                    </a:cubicBezTo>
                    <a:cubicBezTo>
                      <a:pt x="17813" y="17873"/>
                      <a:pt x="17723" y="18013"/>
                      <a:pt x="17633" y="18163"/>
                    </a:cubicBezTo>
                    <a:cubicBezTo>
                      <a:pt x="17603" y="18073"/>
                      <a:pt x="17534" y="17903"/>
                      <a:pt x="17494" y="17823"/>
                    </a:cubicBezTo>
                    <a:cubicBezTo>
                      <a:pt x="17464" y="17264"/>
                      <a:pt x="17444" y="17214"/>
                      <a:pt x="17354" y="16794"/>
                    </a:cubicBezTo>
                    <a:lnTo>
                      <a:pt x="17154" y="16794"/>
                    </a:lnTo>
                    <a:cubicBezTo>
                      <a:pt x="17154" y="16964"/>
                      <a:pt x="17144" y="17134"/>
                      <a:pt x="17134" y="17304"/>
                    </a:cubicBezTo>
                    <a:cubicBezTo>
                      <a:pt x="16754" y="16505"/>
                      <a:pt x="17024" y="16335"/>
                      <a:pt x="16914" y="15026"/>
                    </a:cubicBezTo>
                    <a:cubicBezTo>
                      <a:pt x="16724" y="14457"/>
                      <a:pt x="16874" y="13847"/>
                      <a:pt x="16804" y="13268"/>
                    </a:cubicBezTo>
                    <a:cubicBezTo>
                      <a:pt x="16674" y="12918"/>
                      <a:pt x="16714" y="12528"/>
                      <a:pt x="16704" y="12159"/>
                    </a:cubicBezTo>
                    <a:cubicBezTo>
                      <a:pt x="16674" y="12089"/>
                      <a:pt x="16594" y="11949"/>
                      <a:pt x="16564" y="11869"/>
                    </a:cubicBezTo>
                    <a:lnTo>
                      <a:pt x="16504" y="11869"/>
                    </a:lnTo>
                    <a:cubicBezTo>
                      <a:pt x="16395" y="12728"/>
                      <a:pt x="16305" y="12808"/>
                      <a:pt x="16265" y="13767"/>
                    </a:cubicBezTo>
                    <a:cubicBezTo>
                      <a:pt x="16215" y="13727"/>
                      <a:pt x="16115" y="13627"/>
                      <a:pt x="16055" y="13587"/>
                    </a:cubicBezTo>
                    <a:cubicBezTo>
                      <a:pt x="16055" y="13298"/>
                      <a:pt x="16055" y="13008"/>
                      <a:pt x="16035" y="12718"/>
                    </a:cubicBezTo>
                    <a:cubicBezTo>
                      <a:pt x="15885" y="12299"/>
                      <a:pt x="15965" y="11849"/>
                      <a:pt x="15925" y="11409"/>
                    </a:cubicBezTo>
                    <a:cubicBezTo>
                      <a:pt x="15775" y="10990"/>
                      <a:pt x="15855" y="10530"/>
                      <a:pt x="15815" y="10101"/>
                    </a:cubicBezTo>
                    <a:cubicBezTo>
                      <a:pt x="15665" y="9671"/>
                      <a:pt x="15745" y="9222"/>
                      <a:pt x="15705" y="8782"/>
                    </a:cubicBezTo>
                    <a:cubicBezTo>
                      <a:pt x="15705" y="8782"/>
                      <a:pt x="15266" y="5455"/>
                      <a:pt x="15266" y="5455"/>
                    </a:cubicBezTo>
                    <a:cubicBezTo>
                      <a:pt x="15226" y="5405"/>
                      <a:pt x="15146" y="5315"/>
                      <a:pt x="15106" y="5275"/>
                    </a:cubicBezTo>
                    <a:cubicBezTo>
                      <a:pt x="14846" y="6564"/>
                      <a:pt x="14996" y="11190"/>
                      <a:pt x="14397" y="14756"/>
                    </a:cubicBezTo>
                    <a:cubicBezTo>
                      <a:pt x="14357" y="14706"/>
                      <a:pt x="14257" y="14616"/>
                      <a:pt x="14207" y="14566"/>
                    </a:cubicBezTo>
                    <a:cubicBezTo>
                      <a:pt x="13897" y="13338"/>
                      <a:pt x="13877" y="10950"/>
                      <a:pt x="13867" y="10840"/>
                    </a:cubicBezTo>
                    <a:cubicBezTo>
                      <a:pt x="13797" y="10730"/>
                      <a:pt x="13727" y="10620"/>
                      <a:pt x="13657" y="10510"/>
                    </a:cubicBezTo>
                    <a:cubicBezTo>
                      <a:pt x="13647" y="10770"/>
                      <a:pt x="13657" y="11050"/>
                      <a:pt x="13557" y="11300"/>
                    </a:cubicBezTo>
                    <a:cubicBezTo>
                      <a:pt x="13507" y="11769"/>
                      <a:pt x="13607" y="12269"/>
                      <a:pt x="13447" y="12718"/>
                    </a:cubicBezTo>
                    <a:cubicBezTo>
                      <a:pt x="13367" y="13418"/>
                      <a:pt x="13537" y="14127"/>
                      <a:pt x="13348" y="14806"/>
                    </a:cubicBezTo>
                    <a:cubicBezTo>
                      <a:pt x="13288" y="15546"/>
                      <a:pt x="13358" y="16295"/>
                      <a:pt x="13298" y="17044"/>
                    </a:cubicBezTo>
                    <a:cubicBezTo>
                      <a:pt x="13098" y="17793"/>
                      <a:pt x="13278" y="18573"/>
                      <a:pt x="13188" y="19342"/>
                    </a:cubicBezTo>
                    <a:cubicBezTo>
                      <a:pt x="13008" y="19901"/>
                      <a:pt x="13148" y="20511"/>
                      <a:pt x="13078" y="21090"/>
                    </a:cubicBezTo>
                    <a:cubicBezTo>
                      <a:pt x="12938" y="21470"/>
                      <a:pt x="12988" y="21879"/>
                      <a:pt x="12988" y="22279"/>
                    </a:cubicBezTo>
                    <a:lnTo>
                      <a:pt x="12338" y="22279"/>
                    </a:lnTo>
                    <a:cubicBezTo>
                      <a:pt x="12299" y="21590"/>
                      <a:pt x="12428" y="20880"/>
                      <a:pt x="12249" y="20211"/>
                    </a:cubicBezTo>
                    <a:cubicBezTo>
                      <a:pt x="12159" y="19522"/>
                      <a:pt x="12338" y="18812"/>
                      <a:pt x="12139" y="18133"/>
                    </a:cubicBezTo>
                    <a:cubicBezTo>
                      <a:pt x="12069" y="17594"/>
                      <a:pt x="12199" y="17024"/>
                      <a:pt x="12029" y="16495"/>
                    </a:cubicBezTo>
                    <a:cubicBezTo>
                      <a:pt x="11999" y="16115"/>
                      <a:pt x="12009" y="15725"/>
                      <a:pt x="11979" y="15346"/>
                    </a:cubicBezTo>
                    <a:cubicBezTo>
                      <a:pt x="11909" y="15096"/>
                      <a:pt x="11889" y="14836"/>
                      <a:pt x="11869" y="14576"/>
                    </a:cubicBezTo>
                    <a:cubicBezTo>
                      <a:pt x="11399" y="12448"/>
                      <a:pt x="11689" y="12988"/>
                      <a:pt x="10990" y="8882"/>
                    </a:cubicBezTo>
                    <a:cubicBezTo>
                      <a:pt x="10400" y="6974"/>
                      <a:pt x="10430" y="3087"/>
                      <a:pt x="10121" y="1619"/>
                    </a:cubicBezTo>
                    <a:cubicBezTo>
                      <a:pt x="10081" y="1579"/>
                      <a:pt x="10001" y="1479"/>
                      <a:pt x="9961" y="1439"/>
                    </a:cubicBezTo>
                    <a:cubicBezTo>
                      <a:pt x="9921" y="1619"/>
                      <a:pt x="9891" y="1809"/>
                      <a:pt x="9851" y="1988"/>
                    </a:cubicBezTo>
                    <a:cubicBezTo>
                      <a:pt x="9841" y="2098"/>
                      <a:pt x="9371" y="6534"/>
                      <a:pt x="9201" y="7353"/>
                    </a:cubicBezTo>
                    <a:cubicBezTo>
                      <a:pt x="9002" y="8252"/>
                      <a:pt x="9002" y="9781"/>
                      <a:pt x="8852" y="10211"/>
                    </a:cubicBezTo>
                    <a:cubicBezTo>
                      <a:pt x="8812" y="10640"/>
                      <a:pt x="8892" y="11100"/>
                      <a:pt x="8742" y="11519"/>
                    </a:cubicBezTo>
                    <a:cubicBezTo>
                      <a:pt x="8682" y="12029"/>
                      <a:pt x="8802" y="12558"/>
                      <a:pt x="8632" y="13048"/>
                    </a:cubicBezTo>
                    <a:cubicBezTo>
                      <a:pt x="8562" y="13637"/>
                      <a:pt x="8702" y="14237"/>
                      <a:pt x="8522" y="14806"/>
                    </a:cubicBezTo>
                    <a:cubicBezTo>
                      <a:pt x="8482" y="15326"/>
                      <a:pt x="8522" y="15855"/>
                      <a:pt x="8482" y="16385"/>
                    </a:cubicBezTo>
                    <a:cubicBezTo>
                      <a:pt x="8302" y="16954"/>
                      <a:pt x="8442" y="17554"/>
                      <a:pt x="8372" y="18133"/>
                    </a:cubicBezTo>
                    <a:cubicBezTo>
                      <a:pt x="8302" y="18353"/>
                      <a:pt x="8282" y="18573"/>
                      <a:pt x="8262" y="18802"/>
                    </a:cubicBezTo>
                    <a:cubicBezTo>
                      <a:pt x="8212" y="18752"/>
                      <a:pt x="8123" y="18673"/>
                      <a:pt x="8083" y="18623"/>
                    </a:cubicBezTo>
                    <a:cubicBezTo>
                      <a:pt x="7663" y="21070"/>
                      <a:pt x="7913" y="20890"/>
                      <a:pt x="7843" y="22279"/>
                    </a:cubicBezTo>
                    <a:cubicBezTo>
                      <a:pt x="6945" y="22295"/>
                      <a:pt x="6049" y="22305"/>
                      <a:pt x="5154" y="22305"/>
                    </a:cubicBezTo>
                    <a:cubicBezTo>
                      <a:pt x="4376" y="22305"/>
                      <a:pt x="3598" y="22298"/>
                      <a:pt x="2818" y="22279"/>
                    </a:cubicBezTo>
                    <a:cubicBezTo>
                      <a:pt x="2758" y="22069"/>
                      <a:pt x="2348" y="19592"/>
                      <a:pt x="2238" y="18083"/>
                    </a:cubicBezTo>
                    <a:cubicBezTo>
                      <a:pt x="2078" y="17644"/>
                      <a:pt x="2238" y="17154"/>
                      <a:pt x="2068" y="16714"/>
                    </a:cubicBezTo>
                    <a:cubicBezTo>
                      <a:pt x="2038" y="16365"/>
                      <a:pt x="2048" y="16025"/>
                      <a:pt x="2018" y="15675"/>
                    </a:cubicBezTo>
                    <a:cubicBezTo>
                      <a:pt x="1829" y="14966"/>
                      <a:pt x="2008" y="14217"/>
                      <a:pt x="1908" y="13487"/>
                    </a:cubicBezTo>
                    <a:cubicBezTo>
                      <a:pt x="1849" y="13288"/>
                      <a:pt x="1689" y="11959"/>
                      <a:pt x="1679" y="11849"/>
                    </a:cubicBezTo>
                    <a:cubicBezTo>
                      <a:pt x="1539" y="11350"/>
                      <a:pt x="1639" y="10820"/>
                      <a:pt x="1589" y="10310"/>
                    </a:cubicBezTo>
                    <a:cubicBezTo>
                      <a:pt x="1379" y="9491"/>
                      <a:pt x="1569" y="8632"/>
                      <a:pt x="1469" y="7793"/>
                    </a:cubicBezTo>
                    <a:cubicBezTo>
                      <a:pt x="1269" y="6974"/>
                      <a:pt x="1459" y="6115"/>
                      <a:pt x="1369" y="5275"/>
                    </a:cubicBezTo>
                    <a:cubicBezTo>
                      <a:pt x="1159" y="4526"/>
                      <a:pt x="1349" y="3747"/>
                      <a:pt x="1259" y="2977"/>
                    </a:cubicBezTo>
                    <a:cubicBezTo>
                      <a:pt x="1069" y="2418"/>
                      <a:pt x="1219" y="1809"/>
                      <a:pt x="1149" y="1229"/>
                    </a:cubicBezTo>
                    <a:cubicBezTo>
                      <a:pt x="1039" y="939"/>
                      <a:pt x="1049" y="640"/>
                      <a:pt x="1049" y="340"/>
                    </a:cubicBezTo>
                    <a:cubicBezTo>
                      <a:pt x="1009" y="270"/>
                      <a:pt x="949" y="120"/>
                      <a:pt x="909" y="50"/>
                    </a:cubicBezTo>
                    <a:lnTo>
                      <a:pt x="859" y="50"/>
                    </a:lnTo>
                    <a:cubicBezTo>
                      <a:pt x="790" y="750"/>
                      <a:pt x="610" y="2758"/>
                      <a:pt x="0" y="17903"/>
                    </a:cubicBezTo>
                    <a:lnTo>
                      <a:pt x="0" y="28483"/>
                    </a:lnTo>
                    <a:cubicBezTo>
                      <a:pt x="250" y="26115"/>
                      <a:pt x="540" y="23348"/>
                      <a:pt x="540" y="23348"/>
                    </a:cubicBezTo>
                    <a:cubicBezTo>
                      <a:pt x="640" y="23028"/>
                      <a:pt x="630" y="22699"/>
                      <a:pt x="630" y="22369"/>
                    </a:cubicBezTo>
                    <a:cubicBezTo>
                      <a:pt x="873" y="22355"/>
                      <a:pt x="1117" y="22350"/>
                      <a:pt x="1360" y="22350"/>
                    </a:cubicBezTo>
                    <a:cubicBezTo>
                      <a:pt x="1656" y="22350"/>
                      <a:pt x="1952" y="22358"/>
                      <a:pt x="2248" y="22369"/>
                    </a:cubicBezTo>
                    <a:cubicBezTo>
                      <a:pt x="2268" y="22938"/>
                      <a:pt x="2698" y="25416"/>
                      <a:pt x="2808" y="34308"/>
                    </a:cubicBezTo>
                    <a:cubicBezTo>
                      <a:pt x="2808" y="34487"/>
                      <a:pt x="2838" y="34667"/>
                      <a:pt x="2898" y="34837"/>
                    </a:cubicBezTo>
                    <a:cubicBezTo>
                      <a:pt x="2977" y="36486"/>
                      <a:pt x="2808" y="37505"/>
                      <a:pt x="2997" y="38124"/>
                    </a:cubicBezTo>
                    <a:cubicBezTo>
                      <a:pt x="3047" y="39732"/>
                      <a:pt x="3007" y="41351"/>
                      <a:pt x="3017" y="42959"/>
                    </a:cubicBezTo>
                    <a:lnTo>
                      <a:pt x="4326" y="42959"/>
                    </a:lnTo>
                    <a:cubicBezTo>
                      <a:pt x="5665" y="38274"/>
                      <a:pt x="5425" y="32120"/>
                      <a:pt x="5575" y="28593"/>
                    </a:cubicBezTo>
                    <a:cubicBezTo>
                      <a:pt x="5705" y="28213"/>
                      <a:pt x="5645" y="27794"/>
                      <a:pt x="5675" y="27394"/>
                    </a:cubicBezTo>
                    <a:cubicBezTo>
                      <a:pt x="5755" y="27144"/>
                      <a:pt x="5875" y="26145"/>
                      <a:pt x="5895" y="25956"/>
                    </a:cubicBezTo>
                    <a:cubicBezTo>
                      <a:pt x="5945" y="26006"/>
                      <a:pt x="6035" y="26095"/>
                      <a:pt x="6084" y="26145"/>
                    </a:cubicBezTo>
                    <a:cubicBezTo>
                      <a:pt x="6094" y="26745"/>
                      <a:pt x="6124" y="26785"/>
                      <a:pt x="6334" y="27744"/>
                    </a:cubicBezTo>
                    <a:lnTo>
                      <a:pt x="6504" y="27744"/>
                    </a:lnTo>
                    <a:cubicBezTo>
                      <a:pt x="6554" y="27524"/>
                      <a:pt x="6614" y="27304"/>
                      <a:pt x="6674" y="27084"/>
                    </a:cubicBezTo>
                    <a:lnTo>
                      <a:pt x="6754" y="27084"/>
                    </a:lnTo>
                    <a:cubicBezTo>
                      <a:pt x="6774" y="27664"/>
                      <a:pt x="6664" y="28253"/>
                      <a:pt x="6834" y="28813"/>
                    </a:cubicBezTo>
                    <a:cubicBezTo>
                      <a:pt x="6894" y="29362"/>
                      <a:pt x="6774" y="29922"/>
                      <a:pt x="6944" y="30461"/>
                    </a:cubicBezTo>
                    <a:cubicBezTo>
                      <a:pt x="6954" y="30671"/>
                      <a:pt x="6964" y="30881"/>
                      <a:pt x="6974" y="31091"/>
                    </a:cubicBezTo>
                    <a:cubicBezTo>
                      <a:pt x="7044" y="30971"/>
                      <a:pt x="7113" y="30861"/>
                      <a:pt x="7183" y="30741"/>
                    </a:cubicBezTo>
                    <a:cubicBezTo>
                      <a:pt x="7193" y="29103"/>
                      <a:pt x="7233" y="30831"/>
                      <a:pt x="7303" y="28563"/>
                    </a:cubicBezTo>
                    <a:cubicBezTo>
                      <a:pt x="7333" y="28633"/>
                      <a:pt x="7413" y="28763"/>
                      <a:pt x="7453" y="28833"/>
                    </a:cubicBezTo>
                    <a:cubicBezTo>
                      <a:pt x="7493" y="28843"/>
                      <a:pt x="7573" y="28843"/>
                      <a:pt x="7603" y="28843"/>
                    </a:cubicBezTo>
                    <a:cubicBezTo>
                      <a:pt x="7933" y="27354"/>
                      <a:pt x="7923" y="26555"/>
                      <a:pt x="8063" y="22369"/>
                    </a:cubicBezTo>
                    <a:cubicBezTo>
                      <a:pt x="8572" y="22354"/>
                      <a:pt x="9082" y="22347"/>
                      <a:pt x="9591" y="22347"/>
                    </a:cubicBezTo>
                    <a:cubicBezTo>
                      <a:pt x="10101" y="22347"/>
                      <a:pt x="10610" y="22354"/>
                      <a:pt x="11120" y="22369"/>
                    </a:cubicBezTo>
                    <a:cubicBezTo>
                      <a:pt x="11120" y="22659"/>
                      <a:pt x="11120" y="22958"/>
                      <a:pt x="11220" y="23238"/>
                    </a:cubicBezTo>
                    <a:cubicBezTo>
                      <a:pt x="11299" y="24887"/>
                      <a:pt x="11399" y="24567"/>
                      <a:pt x="11469" y="25596"/>
                    </a:cubicBezTo>
                    <a:cubicBezTo>
                      <a:pt x="11659" y="25966"/>
                      <a:pt x="11749" y="25996"/>
                      <a:pt x="12129" y="28183"/>
                    </a:cubicBezTo>
                    <a:lnTo>
                      <a:pt x="12328" y="28183"/>
                    </a:lnTo>
                    <a:cubicBezTo>
                      <a:pt x="12378" y="26945"/>
                      <a:pt x="12448" y="27944"/>
                      <a:pt x="12448" y="26535"/>
                    </a:cubicBezTo>
                    <a:lnTo>
                      <a:pt x="12558" y="26535"/>
                    </a:lnTo>
                    <a:cubicBezTo>
                      <a:pt x="12568" y="27005"/>
                      <a:pt x="12488" y="27494"/>
                      <a:pt x="12638" y="27944"/>
                    </a:cubicBezTo>
                    <a:cubicBezTo>
                      <a:pt x="12678" y="28383"/>
                      <a:pt x="12598" y="28833"/>
                      <a:pt x="12748" y="29252"/>
                    </a:cubicBezTo>
                    <a:cubicBezTo>
                      <a:pt x="12788" y="29692"/>
                      <a:pt x="12708" y="30142"/>
                      <a:pt x="12858" y="30571"/>
                    </a:cubicBezTo>
                    <a:cubicBezTo>
                      <a:pt x="12898" y="31011"/>
                      <a:pt x="12818" y="31460"/>
                      <a:pt x="12968" y="31880"/>
                    </a:cubicBezTo>
                    <a:cubicBezTo>
                      <a:pt x="13018" y="32359"/>
                      <a:pt x="12918" y="32849"/>
                      <a:pt x="13078" y="33309"/>
                    </a:cubicBezTo>
                    <a:cubicBezTo>
                      <a:pt x="13128" y="33818"/>
                      <a:pt x="13018" y="34348"/>
                      <a:pt x="13188" y="34837"/>
                    </a:cubicBezTo>
                    <a:cubicBezTo>
                      <a:pt x="13228" y="35277"/>
                      <a:pt x="13148" y="35726"/>
                      <a:pt x="13298" y="36156"/>
                    </a:cubicBezTo>
                    <a:cubicBezTo>
                      <a:pt x="13407" y="38034"/>
                      <a:pt x="13487" y="38304"/>
                      <a:pt x="13647" y="38853"/>
                    </a:cubicBezTo>
                    <a:cubicBezTo>
                      <a:pt x="13707" y="38803"/>
                      <a:pt x="13807" y="38703"/>
                      <a:pt x="13867" y="38643"/>
                    </a:cubicBezTo>
                    <a:cubicBezTo>
                      <a:pt x="13837" y="38174"/>
                      <a:pt x="13957" y="37445"/>
                      <a:pt x="14357" y="36785"/>
                    </a:cubicBezTo>
                    <a:cubicBezTo>
                      <a:pt x="14446" y="36925"/>
                      <a:pt x="14536" y="37075"/>
                      <a:pt x="14626" y="37215"/>
                    </a:cubicBezTo>
                    <a:cubicBezTo>
                      <a:pt x="14626" y="37275"/>
                      <a:pt x="14636" y="37375"/>
                      <a:pt x="14636" y="37425"/>
                    </a:cubicBezTo>
                    <a:cubicBezTo>
                      <a:pt x="14746" y="37634"/>
                      <a:pt x="14856" y="37844"/>
                      <a:pt x="15046" y="38004"/>
                    </a:cubicBezTo>
                    <a:cubicBezTo>
                      <a:pt x="15106" y="37405"/>
                      <a:pt x="15076" y="37545"/>
                      <a:pt x="15236" y="36905"/>
                    </a:cubicBezTo>
                    <a:cubicBezTo>
                      <a:pt x="15256" y="36805"/>
                      <a:pt x="15376" y="35906"/>
                      <a:pt x="15426" y="34947"/>
                    </a:cubicBezTo>
                    <a:cubicBezTo>
                      <a:pt x="15575" y="34487"/>
                      <a:pt x="15485" y="33998"/>
                      <a:pt x="15535" y="33528"/>
                    </a:cubicBezTo>
                    <a:cubicBezTo>
                      <a:pt x="15695" y="33029"/>
                      <a:pt x="15585" y="32499"/>
                      <a:pt x="15645" y="31990"/>
                    </a:cubicBezTo>
                    <a:cubicBezTo>
                      <a:pt x="15645" y="31990"/>
                      <a:pt x="16485" y="23878"/>
                      <a:pt x="16514" y="23448"/>
                    </a:cubicBezTo>
                    <a:cubicBezTo>
                      <a:pt x="16644" y="23108"/>
                      <a:pt x="16604" y="22739"/>
                      <a:pt x="16604" y="22379"/>
                    </a:cubicBezTo>
                    <a:lnTo>
                      <a:pt x="17264" y="22379"/>
                    </a:lnTo>
                    <a:cubicBezTo>
                      <a:pt x="17264" y="22769"/>
                      <a:pt x="17214" y="23178"/>
                      <a:pt x="17344" y="23558"/>
                    </a:cubicBezTo>
                    <a:cubicBezTo>
                      <a:pt x="17364" y="23997"/>
                      <a:pt x="17364" y="28723"/>
                      <a:pt x="17563" y="29362"/>
                    </a:cubicBezTo>
                    <a:cubicBezTo>
                      <a:pt x="17623" y="29872"/>
                      <a:pt x="17504" y="30401"/>
                      <a:pt x="17673" y="30901"/>
                    </a:cubicBezTo>
                    <a:cubicBezTo>
                      <a:pt x="17713" y="31330"/>
                      <a:pt x="17643" y="31790"/>
                      <a:pt x="17783" y="32210"/>
                    </a:cubicBezTo>
                    <a:cubicBezTo>
                      <a:pt x="17853" y="33708"/>
                      <a:pt x="17893" y="33448"/>
                      <a:pt x="18033" y="34378"/>
                    </a:cubicBezTo>
                    <a:cubicBezTo>
                      <a:pt x="18083" y="34427"/>
                      <a:pt x="18193" y="34527"/>
                      <a:pt x="18243" y="34577"/>
                    </a:cubicBezTo>
                    <a:cubicBezTo>
                      <a:pt x="18293" y="34537"/>
                      <a:pt x="18393" y="34437"/>
                      <a:pt x="18443" y="34388"/>
                    </a:cubicBezTo>
                    <a:cubicBezTo>
                      <a:pt x="18583" y="33958"/>
                      <a:pt x="18722" y="33528"/>
                      <a:pt x="18702" y="33069"/>
                    </a:cubicBezTo>
                    <a:lnTo>
                      <a:pt x="18702" y="33069"/>
                    </a:lnTo>
                    <a:cubicBezTo>
                      <a:pt x="18742" y="33109"/>
                      <a:pt x="18832" y="33209"/>
                      <a:pt x="18872" y="33249"/>
                    </a:cubicBezTo>
                    <a:cubicBezTo>
                      <a:pt x="18912" y="33378"/>
                      <a:pt x="18952" y="33498"/>
                      <a:pt x="18992" y="33618"/>
                    </a:cubicBezTo>
                    <a:cubicBezTo>
                      <a:pt x="18992" y="33728"/>
                      <a:pt x="19002" y="33828"/>
                      <a:pt x="19002" y="33928"/>
                    </a:cubicBezTo>
                    <a:cubicBezTo>
                      <a:pt x="19092" y="34048"/>
                      <a:pt x="19192" y="34158"/>
                      <a:pt x="19292" y="34268"/>
                    </a:cubicBezTo>
                    <a:cubicBezTo>
                      <a:pt x="19502" y="33488"/>
                      <a:pt x="19482" y="33588"/>
                      <a:pt x="19582" y="33029"/>
                    </a:cubicBezTo>
                    <a:cubicBezTo>
                      <a:pt x="19631" y="32989"/>
                      <a:pt x="19731" y="32889"/>
                      <a:pt x="19781" y="32849"/>
                    </a:cubicBezTo>
                    <a:lnTo>
                      <a:pt x="19781" y="32849"/>
                    </a:lnTo>
                    <a:cubicBezTo>
                      <a:pt x="19771" y="33029"/>
                      <a:pt x="19771" y="33209"/>
                      <a:pt x="19771" y="33398"/>
                    </a:cubicBezTo>
                    <a:cubicBezTo>
                      <a:pt x="19831" y="33438"/>
                      <a:pt x="19931" y="33538"/>
                      <a:pt x="19991" y="33588"/>
                    </a:cubicBezTo>
                    <a:cubicBezTo>
                      <a:pt x="20311" y="31670"/>
                      <a:pt x="20181" y="29562"/>
                      <a:pt x="20571" y="26105"/>
                    </a:cubicBezTo>
                    <a:lnTo>
                      <a:pt x="20631" y="26105"/>
                    </a:lnTo>
                    <a:cubicBezTo>
                      <a:pt x="20661" y="26405"/>
                      <a:pt x="20690" y="26755"/>
                      <a:pt x="20960" y="27604"/>
                    </a:cubicBezTo>
                    <a:cubicBezTo>
                      <a:pt x="20970" y="27824"/>
                      <a:pt x="21220" y="31280"/>
                      <a:pt x="21769" y="33149"/>
                    </a:cubicBezTo>
                    <a:cubicBezTo>
                      <a:pt x="21819" y="33099"/>
                      <a:pt x="21909" y="33009"/>
                      <a:pt x="21959" y="32959"/>
                    </a:cubicBezTo>
                    <a:cubicBezTo>
                      <a:pt x="22269" y="30451"/>
                      <a:pt x="21979" y="35157"/>
                      <a:pt x="22629" y="23148"/>
                    </a:cubicBezTo>
                    <a:lnTo>
                      <a:pt x="22699" y="23148"/>
                    </a:lnTo>
                    <a:cubicBezTo>
                      <a:pt x="22749" y="23338"/>
                      <a:pt x="22808" y="23538"/>
                      <a:pt x="22858" y="23738"/>
                    </a:cubicBezTo>
                    <a:cubicBezTo>
                      <a:pt x="22908" y="23688"/>
                      <a:pt x="23008" y="23588"/>
                      <a:pt x="23058" y="23538"/>
                    </a:cubicBezTo>
                    <a:cubicBezTo>
                      <a:pt x="23078" y="22799"/>
                      <a:pt x="23068" y="23008"/>
                      <a:pt x="23208" y="22369"/>
                    </a:cubicBezTo>
                    <a:cubicBezTo>
                      <a:pt x="23618" y="22354"/>
                      <a:pt x="24025" y="22347"/>
                      <a:pt x="24432" y="22347"/>
                    </a:cubicBezTo>
                    <a:cubicBezTo>
                      <a:pt x="24839" y="22347"/>
                      <a:pt x="25246" y="22354"/>
                      <a:pt x="25656" y="22369"/>
                    </a:cubicBezTo>
                    <a:cubicBezTo>
                      <a:pt x="25796" y="23158"/>
                      <a:pt x="26045" y="24597"/>
                      <a:pt x="26135" y="25486"/>
                    </a:cubicBezTo>
                    <a:cubicBezTo>
                      <a:pt x="26185" y="25436"/>
                      <a:pt x="26285" y="25346"/>
                      <a:pt x="26345" y="25296"/>
                    </a:cubicBezTo>
                    <a:cubicBezTo>
                      <a:pt x="26355" y="24847"/>
                      <a:pt x="26575" y="23498"/>
                      <a:pt x="26705" y="23118"/>
                    </a:cubicBezTo>
                    <a:cubicBezTo>
                      <a:pt x="26755" y="23158"/>
                      <a:pt x="26845" y="23258"/>
                      <a:pt x="26895" y="23298"/>
                    </a:cubicBezTo>
                    <a:cubicBezTo>
                      <a:pt x="26895" y="24917"/>
                      <a:pt x="26905" y="23758"/>
                      <a:pt x="27014" y="25006"/>
                    </a:cubicBezTo>
                    <a:lnTo>
                      <a:pt x="27224" y="25006"/>
                    </a:lnTo>
                    <a:cubicBezTo>
                      <a:pt x="27224" y="24787"/>
                      <a:pt x="27224" y="24567"/>
                      <a:pt x="27224" y="24347"/>
                    </a:cubicBezTo>
                    <a:lnTo>
                      <a:pt x="27444" y="24347"/>
                    </a:lnTo>
                    <a:cubicBezTo>
                      <a:pt x="27474" y="24927"/>
                      <a:pt x="27354" y="25516"/>
                      <a:pt x="27524" y="26075"/>
                    </a:cubicBezTo>
                    <a:cubicBezTo>
                      <a:pt x="27574" y="26555"/>
                      <a:pt x="27474" y="27045"/>
                      <a:pt x="27634" y="27504"/>
                    </a:cubicBezTo>
                    <a:cubicBezTo>
                      <a:pt x="27674" y="27944"/>
                      <a:pt x="27604" y="28393"/>
                      <a:pt x="27744" y="28813"/>
                    </a:cubicBezTo>
                    <a:cubicBezTo>
                      <a:pt x="27804" y="29872"/>
                      <a:pt x="27993" y="31270"/>
                      <a:pt x="28073" y="31550"/>
                    </a:cubicBezTo>
                    <a:cubicBezTo>
                      <a:pt x="28023" y="32439"/>
                      <a:pt x="29202" y="35956"/>
                      <a:pt x="29302" y="38304"/>
                    </a:cubicBezTo>
                    <a:cubicBezTo>
                      <a:pt x="29362" y="38254"/>
                      <a:pt x="29462" y="38154"/>
                      <a:pt x="29522" y="38104"/>
                    </a:cubicBezTo>
                    <a:cubicBezTo>
                      <a:pt x="29522" y="37924"/>
                      <a:pt x="29532" y="37754"/>
                      <a:pt x="29552" y="37574"/>
                    </a:cubicBezTo>
                    <a:cubicBezTo>
                      <a:pt x="29662" y="37215"/>
                      <a:pt x="29632" y="36845"/>
                      <a:pt x="29652" y="36486"/>
                    </a:cubicBezTo>
                    <a:cubicBezTo>
                      <a:pt x="29802" y="36056"/>
                      <a:pt x="29722" y="35606"/>
                      <a:pt x="29762" y="35167"/>
                    </a:cubicBezTo>
                    <a:cubicBezTo>
                      <a:pt x="29912" y="34747"/>
                      <a:pt x="29832" y="34288"/>
                      <a:pt x="29872" y="33858"/>
                    </a:cubicBezTo>
                    <a:cubicBezTo>
                      <a:pt x="30022" y="33428"/>
                      <a:pt x="29942" y="32979"/>
                      <a:pt x="29982" y="32539"/>
                    </a:cubicBezTo>
                    <a:cubicBezTo>
                      <a:pt x="30071" y="32280"/>
                      <a:pt x="30201" y="30471"/>
                      <a:pt x="30201" y="30351"/>
                    </a:cubicBezTo>
                    <a:cubicBezTo>
                      <a:pt x="30211" y="30311"/>
                      <a:pt x="30331" y="29672"/>
                      <a:pt x="30431" y="29232"/>
                    </a:cubicBezTo>
                    <a:cubicBezTo>
                      <a:pt x="30681" y="28853"/>
                      <a:pt x="30871" y="28433"/>
                      <a:pt x="31081" y="28034"/>
                    </a:cubicBezTo>
                    <a:cubicBezTo>
                      <a:pt x="31120" y="28084"/>
                      <a:pt x="31200" y="28173"/>
                      <a:pt x="31250" y="28223"/>
                    </a:cubicBezTo>
                    <a:cubicBezTo>
                      <a:pt x="31610" y="29552"/>
                      <a:pt x="31910" y="33309"/>
                      <a:pt x="31910" y="33309"/>
                    </a:cubicBezTo>
                    <a:cubicBezTo>
                      <a:pt x="32040" y="35407"/>
                      <a:pt x="32209" y="36296"/>
                      <a:pt x="32259" y="36895"/>
                    </a:cubicBezTo>
                    <a:cubicBezTo>
                      <a:pt x="32309" y="36945"/>
                      <a:pt x="32419" y="37045"/>
                      <a:pt x="32469" y="37095"/>
                    </a:cubicBezTo>
                    <a:cubicBezTo>
                      <a:pt x="32479" y="36985"/>
                      <a:pt x="33558" y="27354"/>
                      <a:pt x="33588" y="26285"/>
                    </a:cubicBezTo>
                    <a:cubicBezTo>
                      <a:pt x="33658" y="26065"/>
                      <a:pt x="33728" y="25846"/>
                      <a:pt x="33808" y="25626"/>
                    </a:cubicBezTo>
                    <a:cubicBezTo>
                      <a:pt x="33858" y="25676"/>
                      <a:pt x="33958" y="25776"/>
                      <a:pt x="34008" y="25816"/>
                    </a:cubicBezTo>
                    <a:cubicBezTo>
                      <a:pt x="34008" y="25896"/>
                      <a:pt x="34008" y="26035"/>
                      <a:pt x="34008" y="26105"/>
                    </a:cubicBezTo>
                    <a:lnTo>
                      <a:pt x="34218" y="26105"/>
                    </a:lnTo>
                    <a:cubicBezTo>
                      <a:pt x="34367" y="25206"/>
                      <a:pt x="34367" y="25706"/>
                      <a:pt x="34477" y="24437"/>
                    </a:cubicBezTo>
                    <a:cubicBezTo>
                      <a:pt x="34607" y="24007"/>
                      <a:pt x="34537" y="23558"/>
                      <a:pt x="34577" y="23128"/>
                    </a:cubicBezTo>
                    <a:cubicBezTo>
                      <a:pt x="34657" y="22879"/>
                      <a:pt x="34667" y="22629"/>
                      <a:pt x="34687" y="22379"/>
                    </a:cubicBezTo>
                    <a:cubicBezTo>
                      <a:pt x="34927" y="22379"/>
                      <a:pt x="35177" y="22379"/>
                      <a:pt x="35436" y="22369"/>
                    </a:cubicBezTo>
                    <a:cubicBezTo>
                      <a:pt x="35526" y="24247"/>
                      <a:pt x="35836" y="32529"/>
                      <a:pt x="36116" y="34717"/>
                    </a:cubicBezTo>
                    <a:cubicBezTo>
                      <a:pt x="36465" y="34048"/>
                      <a:pt x="36525" y="32449"/>
                      <a:pt x="36525" y="31840"/>
                    </a:cubicBezTo>
                    <a:cubicBezTo>
                      <a:pt x="36595" y="31950"/>
                      <a:pt x="36655" y="32070"/>
                      <a:pt x="36725" y="32190"/>
                    </a:cubicBezTo>
                    <a:cubicBezTo>
                      <a:pt x="36855" y="33259"/>
                      <a:pt x="36885" y="32779"/>
                      <a:pt x="36975" y="33698"/>
                    </a:cubicBezTo>
                    <a:cubicBezTo>
                      <a:pt x="37025" y="33648"/>
                      <a:pt x="37125" y="33558"/>
                      <a:pt x="37175" y="33508"/>
                    </a:cubicBezTo>
                    <a:cubicBezTo>
                      <a:pt x="37185" y="33368"/>
                      <a:pt x="37195" y="33229"/>
                      <a:pt x="37215" y="33089"/>
                    </a:cubicBezTo>
                    <a:cubicBezTo>
                      <a:pt x="37594" y="31760"/>
                      <a:pt x="37714" y="23088"/>
                      <a:pt x="37874" y="22369"/>
                    </a:cubicBezTo>
                    <a:cubicBezTo>
                      <a:pt x="38524" y="22350"/>
                      <a:pt x="39174" y="22343"/>
                      <a:pt x="39824" y="22343"/>
                    </a:cubicBezTo>
                    <a:cubicBezTo>
                      <a:pt x="40573" y="22343"/>
                      <a:pt x="41321" y="22353"/>
                      <a:pt x="42070" y="22369"/>
                    </a:cubicBezTo>
                    <a:cubicBezTo>
                      <a:pt x="42390" y="23538"/>
                      <a:pt x="42050" y="22579"/>
                      <a:pt x="42470" y="23698"/>
                    </a:cubicBezTo>
                    <a:cubicBezTo>
                      <a:pt x="42599" y="23698"/>
                      <a:pt x="42719" y="23688"/>
                      <a:pt x="42849" y="23688"/>
                    </a:cubicBezTo>
                    <a:cubicBezTo>
                      <a:pt x="43319" y="25166"/>
                      <a:pt x="43439" y="28253"/>
                      <a:pt x="43619" y="28823"/>
                    </a:cubicBezTo>
                    <a:cubicBezTo>
                      <a:pt x="43648" y="29282"/>
                      <a:pt x="43589" y="29772"/>
                      <a:pt x="43778" y="30212"/>
                    </a:cubicBezTo>
                    <a:cubicBezTo>
                      <a:pt x="43957" y="30118"/>
                      <a:pt x="44129" y="29857"/>
                      <a:pt x="44328" y="29857"/>
                    </a:cubicBezTo>
                    <a:cubicBezTo>
                      <a:pt x="44386" y="29857"/>
                      <a:pt x="44445" y="29878"/>
                      <a:pt x="44508" y="29932"/>
                    </a:cubicBezTo>
                    <a:cubicBezTo>
                      <a:pt x="44538" y="30152"/>
                      <a:pt x="44648" y="30641"/>
                      <a:pt x="44717" y="30891"/>
                    </a:cubicBezTo>
                    <a:cubicBezTo>
                      <a:pt x="44727" y="31141"/>
                      <a:pt x="44717" y="31390"/>
                      <a:pt x="44757" y="31640"/>
                    </a:cubicBezTo>
                    <a:cubicBezTo>
                      <a:pt x="44877" y="31860"/>
                      <a:pt x="45157" y="31780"/>
                      <a:pt x="45357" y="31810"/>
                    </a:cubicBezTo>
                    <a:cubicBezTo>
                      <a:pt x="45677" y="32959"/>
                      <a:pt x="45876" y="34008"/>
                      <a:pt x="45966" y="34597"/>
                    </a:cubicBezTo>
                    <a:cubicBezTo>
                      <a:pt x="46456" y="34298"/>
                      <a:pt x="46516" y="33968"/>
                      <a:pt x="46726" y="33159"/>
                    </a:cubicBezTo>
                    <a:cubicBezTo>
                      <a:pt x="46865" y="32909"/>
                      <a:pt x="47045" y="32699"/>
                      <a:pt x="47255" y="32499"/>
                    </a:cubicBezTo>
                    <a:cubicBezTo>
                      <a:pt x="47255" y="32359"/>
                      <a:pt x="47255" y="32220"/>
                      <a:pt x="47255" y="32080"/>
                    </a:cubicBezTo>
                    <a:cubicBezTo>
                      <a:pt x="47305" y="32130"/>
                      <a:pt x="47395" y="32220"/>
                      <a:pt x="47445" y="32270"/>
                    </a:cubicBezTo>
                    <a:cubicBezTo>
                      <a:pt x="47485" y="32489"/>
                      <a:pt x="47545" y="32719"/>
                      <a:pt x="47595" y="32939"/>
                    </a:cubicBezTo>
                    <a:cubicBezTo>
                      <a:pt x="47645" y="32889"/>
                      <a:pt x="47735" y="32789"/>
                      <a:pt x="47775" y="32749"/>
                    </a:cubicBezTo>
                    <a:cubicBezTo>
                      <a:pt x="47854" y="32449"/>
                      <a:pt x="47954" y="32160"/>
                      <a:pt x="48054" y="31860"/>
                    </a:cubicBezTo>
                    <a:cubicBezTo>
                      <a:pt x="48094" y="31910"/>
                      <a:pt x="48164" y="32010"/>
                      <a:pt x="48204" y="32060"/>
                    </a:cubicBezTo>
                    <a:cubicBezTo>
                      <a:pt x="48414" y="32939"/>
                      <a:pt x="48244" y="32499"/>
                      <a:pt x="48464" y="34687"/>
                    </a:cubicBezTo>
                    <a:cubicBezTo>
                      <a:pt x="48524" y="34637"/>
                      <a:pt x="48624" y="34537"/>
                      <a:pt x="48674" y="34487"/>
                    </a:cubicBezTo>
                    <a:cubicBezTo>
                      <a:pt x="48684" y="34238"/>
                      <a:pt x="48684" y="33988"/>
                      <a:pt x="48704" y="33738"/>
                    </a:cubicBezTo>
                    <a:cubicBezTo>
                      <a:pt x="48883" y="33139"/>
                      <a:pt x="48734" y="32499"/>
                      <a:pt x="48814" y="31880"/>
                    </a:cubicBezTo>
                    <a:cubicBezTo>
                      <a:pt x="49013" y="31101"/>
                      <a:pt x="48824" y="30271"/>
                      <a:pt x="48923" y="29472"/>
                    </a:cubicBezTo>
                    <a:cubicBezTo>
                      <a:pt x="49133" y="28543"/>
                      <a:pt x="48933" y="27574"/>
                      <a:pt x="49033" y="26625"/>
                    </a:cubicBezTo>
                    <a:cubicBezTo>
                      <a:pt x="49243" y="25696"/>
                      <a:pt x="49043" y="24727"/>
                      <a:pt x="49143" y="23778"/>
                    </a:cubicBezTo>
                    <a:cubicBezTo>
                      <a:pt x="49293" y="23328"/>
                      <a:pt x="49213" y="22849"/>
                      <a:pt x="49223" y="22379"/>
                    </a:cubicBezTo>
                    <a:lnTo>
                      <a:pt x="49843" y="22379"/>
                    </a:lnTo>
                    <a:cubicBezTo>
                      <a:pt x="50152" y="23838"/>
                      <a:pt x="49833" y="24077"/>
                      <a:pt x="50082" y="24877"/>
                    </a:cubicBezTo>
                    <a:cubicBezTo>
                      <a:pt x="50132" y="25386"/>
                      <a:pt x="50022" y="25916"/>
                      <a:pt x="50182" y="26405"/>
                    </a:cubicBezTo>
                    <a:cubicBezTo>
                      <a:pt x="50272" y="28143"/>
                      <a:pt x="50452" y="28403"/>
                      <a:pt x="50542" y="29123"/>
                    </a:cubicBezTo>
                    <a:cubicBezTo>
                      <a:pt x="50592" y="29172"/>
                      <a:pt x="50692" y="29272"/>
                      <a:pt x="50742" y="29322"/>
                    </a:cubicBezTo>
                    <a:cubicBezTo>
                      <a:pt x="51021" y="28563"/>
                      <a:pt x="50692" y="27934"/>
                      <a:pt x="51121" y="26535"/>
                    </a:cubicBezTo>
                    <a:lnTo>
                      <a:pt x="51281" y="26535"/>
                    </a:lnTo>
                    <a:cubicBezTo>
                      <a:pt x="51291" y="26705"/>
                      <a:pt x="51501" y="28473"/>
                      <a:pt x="51671" y="29123"/>
                    </a:cubicBezTo>
                    <a:cubicBezTo>
                      <a:pt x="52070" y="28273"/>
                      <a:pt x="52070" y="23248"/>
                      <a:pt x="52070" y="22369"/>
                    </a:cubicBezTo>
                    <a:cubicBezTo>
                      <a:pt x="52618" y="22355"/>
                      <a:pt x="53165" y="22348"/>
                      <a:pt x="53712" y="22348"/>
                    </a:cubicBezTo>
                    <a:cubicBezTo>
                      <a:pt x="54344" y="22348"/>
                      <a:pt x="54975" y="22358"/>
                      <a:pt x="55607" y="22379"/>
                    </a:cubicBezTo>
                    <a:cubicBezTo>
                      <a:pt x="55617" y="22509"/>
                      <a:pt x="55637" y="22659"/>
                      <a:pt x="55717" y="22789"/>
                    </a:cubicBezTo>
                    <a:cubicBezTo>
                      <a:pt x="55867" y="22739"/>
                      <a:pt x="55917" y="22519"/>
                      <a:pt x="55867" y="22379"/>
                    </a:cubicBezTo>
                    <a:lnTo>
                      <a:pt x="56206" y="22379"/>
                    </a:lnTo>
                    <a:cubicBezTo>
                      <a:pt x="56226" y="22599"/>
                      <a:pt x="56256" y="22809"/>
                      <a:pt x="56316" y="23018"/>
                    </a:cubicBezTo>
                    <a:cubicBezTo>
                      <a:pt x="56406" y="23778"/>
                      <a:pt x="56226" y="24567"/>
                      <a:pt x="56426" y="25316"/>
                    </a:cubicBezTo>
                    <a:cubicBezTo>
                      <a:pt x="56506" y="25936"/>
                      <a:pt x="56346" y="26575"/>
                      <a:pt x="56536" y="27174"/>
                    </a:cubicBezTo>
                    <a:cubicBezTo>
                      <a:pt x="56596" y="27684"/>
                      <a:pt x="56476" y="28213"/>
                      <a:pt x="56646" y="28703"/>
                    </a:cubicBezTo>
                    <a:cubicBezTo>
                      <a:pt x="56716" y="29432"/>
                      <a:pt x="56566" y="30172"/>
                      <a:pt x="56786" y="30881"/>
                    </a:cubicBezTo>
                    <a:cubicBezTo>
                      <a:pt x="56836" y="30921"/>
                      <a:pt x="56916" y="31011"/>
                      <a:pt x="56956" y="31061"/>
                    </a:cubicBezTo>
                    <a:cubicBezTo>
                      <a:pt x="57076" y="30831"/>
                      <a:pt x="57215" y="30611"/>
                      <a:pt x="57365" y="30411"/>
                    </a:cubicBezTo>
                    <a:cubicBezTo>
                      <a:pt x="57735" y="31650"/>
                      <a:pt x="57815" y="32939"/>
                      <a:pt x="57885" y="34178"/>
                    </a:cubicBezTo>
                    <a:cubicBezTo>
                      <a:pt x="58235" y="33638"/>
                      <a:pt x="58075" y="33179"/>
                      <a:pt x="58664" y="28773"/>
                    </a:cubicBezTo>
                    <a:cubicBezTo>
                      <a:pt x="58794" y="28633"/>
                      <a:pt x="58934" y="28493"/>
                      <a:pt x="59074" y="28353"/>
                    </a:cubicBezTo>
                    <a:cubicBezTo>
                      <a:pt x="59264" y="26705"/>
                      <a:pt x="59234" y="26075"/>
                      <a:pt x="59673" y="24837"/>
                    </a:cubicBezTo>
                    <a:cubicBezTo>
                      <a:pt x="59763" y="24986"/>
                      <a:pt x="59843" y="25136"/>
                      <a:pt x="59933" y="25286"/>
                    </a:cubicBezTo>
                    <a:cubicBezTo>
                      <a:pt x="60692" y="29602"/>
                      <a:pt x="60303" y="33219"/>
                      <a:pt x="61242" y="36476"/>
                    </a:cubicBezTo>
                    <a:cubicBezTo>
                      <a:pt x="61222" y="37115"/>
                      <a:pt x="61411" y="37724"/>
                      <a:pt x="61372" y="38364"/>
                    </a:cubicBezTo>
                    <a:cubicBezTo>
                      <a:pt x="61362" y="38613"/>
                      <a:pt x="61372" y="38863"/>
                      <a:pt x="61461" y="39103"/>
                    </a:cubicBezTo>
                    <a:cubicBezTo>
                      <a:pt x="61501" y="39912"/>
                      <a:pt x="61471" y="40731"/>
                      <a:pt x="61471" y="41541"/>
                    </a:cubicBezTo>
                    <a:cubicBezTo>
                      <a:pt x="61471" y="42020"/>
                      <a:pt x="61611" y="42480"/>
                      <a:pt x="61601" y="42959"/>
                    </a:cubicBezTo>
                    <a:lnTo>
                      <a:pt x="61811" y="42959"/>
                    </a:lnTo>
                    <a:cubicBezTo>
                      <a:pt x="61931" y="42640"/>
                      <a:pt x="61941" y="42310"/>
                      <a:pt x="61931" y="41970"/>
                    </a:cubicBezTo>
                    <a:cubicBezTo>
                      <a:pt x="61921" y="41641"/>
                      <a:pt x="62021" y="41321"/>
                      <a:pt x="62041" y="40991"/>
                    </a:cubicBezTo>
                    <a:cubicBezTo>
                      <a:pt x="62051" y="40572"/>
                      <a:pt x="62001" y="40162"/>
                      <a:pt x="62081" y="39752"/>
                    </a:cubicBezTo>
                    <a:cubicBezTo>
                      <a:pt x="62211" y="39143"/>
                      <a:pt x="62111" y="38514"/>
                      <a:pt x="62171" y="37904"/>
                    </a:cubicBezTo>
                    <a:cubicBezTo>
                      <a:pt x="62331" y="37405"/>
                      <a:pt x="62221" y="36875"/>
                      <a:pt x="62281" y="36366"/>
                    </a:cubicBezTo>
                    <a:cubicBezTo>
                      <a:pt x="62411" y="35986"/>
                      <a:pt x="62351" y="35566"/>
                      <a:pt x="62391" y="35167"/>
                    </a:cubicBezTo>
                    <a:cubicBezTo>
                      <a:pt x="62480" y="34917"/>
                      <a:pt x="62480" y="34647"/>
                      <a:pt x="62480" y="34378"/>
                    </a:cubicBezTo>
                    <a:cubicBezTo>
                      <a:pt x="62550" y="34258"/>
                      <a:pt x="62620" y="34148"/>
                      <a:pt x="62690" y="34038"/>
                    </a:cubicBezTo>
                    <a:cubicBezTo>
                      <a:pt x="62690" y="34118"/>
                      <a:pt x="62690" y="34288"/>
                      <a:pt x="62690" y="34378"/>
                    </a:cubicBezTo>
                    <a:cubicBezTo>
                      <a:pt x="62740" y="34427"/>
                      <a:pt x="62850" y="34527"/>
                      <a:pt x="62900" y="34577"/>
                    </a:cubicBezTo>
                    <a:cubicBezTo>
                      <a:pt x="63130" y="33748"/>
                      <a:pt x="63150" y="32539"/>
                      <a:pt x="63150" y="32429"/>
                    </a:cubicBezTo>
                    <a:cubicBezTo>
                      <a:pt x="63320" y="31930"/>
                      <a:pt x="63210" y="31410"/>
                      <a:pt x="63260" y="30901"/>
                    </a:cubicBezTo>
                    <a:cubicBezTo>
                      <a:pt x="63450" y="30291"/>
                      <a:pt x="63290" y="29652"/>
                      <a:pt x="63370" y="29033"/>
                    </a:cubicBezTo>
                    <a:cubicBezTo>
                      <a:pt x="63559" y="28393"/>
                      <a:pt x="63400" y="27724"/>
                      <a:pt x="63479" y="27065"/>
                    </a:cubicBezTo>
                    <a:cubicBezTo>
                      <a:pt x="63659" y="26465"/>
                      <a:pt x="63529" y="25836"/>
                      <a:pt x="63569" y="25226"/>
                    </a:cubicBezTo>
                    <a:lnTo>
                      <a:pt x="63639" y="25226"/>
                    </a:lnTo>
                    <a:cubicBezTo>
                      <a:pt x="64209" y="27844"/>
                      <a:pt x="63420" y="27874"/>
                      <a:pt x="64638" y="32429"/>
                    </a:cubicBezTo>
                    <a:cubicBezTo>
                      <a:pt x="64638" y="32889"/>
                      <a:pt x="64678" y="33359"/>
                      <a:pt x="64778" y="33818"/>
                    </a:cubicBezTo>
                    <a:cubicBezTo>
                      <a:pt x="64878" y="33968"/>
                      <a:pt x="64978" y="34118"/>
                      <a:pt x="65078" y="34278"/>
                    </a:cubicBezTo>
                    <a:cubicBezTo>
                      <a:pt x="65348" y="31910"/>
                      <a:pt x="65128" y="32260"/>
                      <a:pt x="65228" y="31221"/>
                    </a:cubicBezTo>
                    <a:cubicBezTo>
                      <a:pt x="65428" y="30581"/>
                      <a:pt x="65258" y="29912"/>
                      <a:pt x="65338" y="29252"/>
                    </a:cubicBezTo>
                    <a:cubicBezTo>
                      <a:pt x="65528" y="28613"/>
                      <a:pt x="65368" y="27934"/>
                      <a:pt x="65448" y="27284"/>
                    </a:cubicBezTo>
                    <a:cubicBezTo>
                      <a:pt x="65637" y="26645"/>
                      <a:pt x="65498" y="25956"/>
                      <a:pt x="65538" y="25296"/>
                    </a:cubicBezTo>
                    <a:cubicBezTo>
                      <a:pt x="66017" y="25066"/>
                      <a:pt x="66287" y="22898"/>
                      <a:pt x="66317" y="22369"/>
                    </a:cubicBezTo>
                    <a:cubicBezTo>
                      <a:pt x="67061" y="22354"/>
                      <a:pt x="67805" y="22347"/>
                      <a:pt x="68550" y="22347"/>
                    </a:cubicBezTo>
                    <a:cubicBezTo>
                      <a:pt x="69294" y="22347"/>
                      <a:pt x="70038" y="22354"/>
                      <a:pt x="70783" y="22369"/>
                    </a:cubicBezTo>
                    <a:cubicBezTo>
                      <a:pt x="70783" y="22659"/>
                      <a:pt x="70773" y="22958"/>
                      <a:pt x="70882" y="23238"/>
                    </a:cubicBezTo>
                    <a:cubicBezTo>
                      <a:pt x="71052" y="25206"/>
                      <a:pt x="71012" y="25416"/>
                      <a:pt x="71012" y="25816"/>
                    </a:cubicBezTo>
                    <a:cubicBezTo>
                      <a:pt x="71062" y="25766"/>
                      <a:pt x="71172" y="25676"/>
                      <a:pt x="71222" y="25626"/>
                    </a:cubicBezTo>
                    <a:cubicBezTo>
                      <a:pt x="71262" y="25356"/>
                      <a:pt x="71222" y="25506"/>
                      <a:pt x="71372" y="25006"/>
                    </a:cubicBezTo>
                    <a:lnTo>
                      <a:pt x="71522" y="25006"/>
                    </a:lnTo>
                    <a:cubicBezTo>
                      <a:pt x="72451" y="29282"/>
                      <a:pt x="71752" y="37065"/>
                      <a:pt x="72831" y="38444"/>
                    </a:cubicBezTo>
                    <a:cubicBezTo>
                      <a:pt x="73420" y="37205"/>
                      <a:pt x="73520" y="32339"/>
                      <a:pt x="73550" y="32100"/>
                    </a:cubicBezTo>
                    <a:cubicBezTo>
                      <a:pt x="73600" y="31970"/>
                      <a:pt x="74529" y="23798"/>
                      <a:pt x="74529" y="23698"/>
                    </a:cubicBezTo>
                    <a:lnTo>
                      <a:pt x="74619" y="23698"/>
                    </a:lnTo>
                    <a:cubicBezTo>
                      <a:pt x="74659" y="24377"/>
                      <a:pt x="74519" y="25086"/>
                      <a:pt x="74709" y="25756"/>
                    </a:cubicBezTo>
                    <a:cubicBezTo>
                      <a:pt x="74739" y="26155"/>
                      <a:pt x="74689" y="26565"/>
                      <a:pt x="74819" y="26955"/>
                    </a:cubicBezTo>
                    <a:cubicBezTo>
                      <a:pt x="74829" y="27124"/>
                      <a:pt x="74839" y="27294"/>
                      <a:pt x="74849" y="27464"/>
                    </a:cubicBezTo>
                    <a:cubicBezTo>
                      <a:pt x="74988" y="27684"/>
                      <a:pt x="75128" y="27904"/>
                      <a:pt x="75268" y="28133"/>
                    </a:cubicBezTo>
                    <a:cubicBezTo>
                      <a:pt x="75278" y="28363"/>
                      <a:pt x="75288" y="28593"/>
                      <a:pt x="75368" y="28813"/>
                    </a:cubicBezTo>
                    <a:cubicBezTo>
                      <a:pt x="75398" y="29222"/>
                      <a:pt x="75338" y="29632"/>
                      <a:pt x="75478" y="30022"/>
                    </a:cubicBezTo>
                    <a:cubicBezTo>
                      <a:pt x="75528" y="30531"/>
                      <a:pt x="75418" y="31061"/>
                      <a:pt x="75588" y="31550"/>
                    </a:cubicBezTo>
                    <a:cubicBezTo>
                      <a:pt x="75668" y="32210"/>
                      <a:pt x="75498" y="32889"/>
                      <a:pt x="75688" y="33528"/>
                    </a:cubicBezTo>
                    <a:cubicBezTo>
                      <a:pt x="75778" y="34218"/>
                      <a:pt x="75608" y="34927"/>
                      <a:pt x="75798" y="35606"/>
                    </a:cubicBezTo>
                    <a:cubicBezTo>
                      <a:pt x="75878" y="36895"/>
                      <a:pt x="75728" y="38454"/>
                      <a:pt x="75908" y="38993"/>
                    </a:cubicBezTo>
                    <a:cubicBezTo>
                      <a:pt x="75928" y="39243"/>
                      <a:pt x="75928" y="39493"/>
                      <a:pt x="75938" y="39742"/>
                    </a:cubicBezTo>
                    <a:cubicBezTo>
                      <a:pt x="75988" y="39792"/>
                      <a:pt x="76097" y="39892"/>
                      <a:pt x="76147" y="39942"/>
                    </a:cubicBezTo>
                    <a:cubicBezTo>
                      <a:pt x="76587" y="36995"/>
                      <a:pt x="76527" y="35796"/>
                      <a:pt x="76827" y="34417"/>
                    </a:cubicBezTo>
                    <a:lnTo>
                      <a:pt x="76887" y="34417"/>
                    </a:lnTo>
                    <a:cubicBezTo>
                      <a:pt x="77166" y="35596"/>
                      <a:pt x="76987" y="35027"/>
                      <a:pt x="77266" y="35996"/>
                    </a:cubicBezTo>
                    <a:cubicBezTo>
                      <a:pt x="77316" y="35946"/>
                      <a:pt x="77416" y="35856"/>
                      <a:pt x="77456" y="35806"/>
                    </a:cubicBezTo>
                    <a:cubicBezTo>
                      <a:pt x="77766" y="34577"/>
                      <a:pt x="78135" y="26755"/>
                      <a:pt x="78135" y="26645"/>
                    </a:cubicBezTo>
                    <a:lnTo>
                      <a:pt x="78225" y="26645"/>
                    </a:lnTo>
                    <a:cubicBezTo>
                      <a:pt x="78225" y="26705"/>
                      <a:pt x="78245" y="26815"/>
                      <a:pt x="78245" y="26875"/>
                    </a:cubicBezTo>
                    <a:cubicBezTo>
                      <a:pt x="78325" y="26865"/>
                      <a:pt x="78475" y="26865"/>
                      <a:pt x="78545" y="26865"/>
                    </a:cubicBezTo>
                    <a:cubicBezTo>
                      <a:pt x="78845" y="27914"/>
                      <a:pt x="79304" y="32300"/>
                      <a:pt x="79304" y="32319"/>
                    </a:cubicBezTo>
                    <a:cubicBezTo>
                      <a:pt x="79374" y="32859"/>
                      <a:pt x="79174" y="33588"/>
                      <a:pt x="79714" y="33938"/>
                    </a:cubicBezTo>
                    <a:cubicBezTo>
                      <a:pt x="81262" y="28163"/>
                      <a:pt x="80913" y="25806"/>
                      <a:pt x="81332" y="22369"/>
                    </a:cubicBezTo>
                    <a:cubicBezTo>
                      <a:pt x="82047" y="22354"/>
                      <a:pt x="82764" y="22347"/>
                      <a:pt x="83482" y="22347"/>
                    </a:cubicBezTo>
                    <a:cubicBezTo>
                      <a:pt x="84200" y="22347"/>
                      <a:pt x="84919" y="22354"/>
                      <a:pt x="85638" y="22369"/>
                    </a:cubicBezTo>
                    <a:cubicBezTo>
                      <a:pt x="85678" y="22509"/>
                      <a:pt x="85718" y="22649"/>
                      <a:pt x="85768" y="22789"/>
                    </a:cubicBezTo>
                    <a:cubicBezTo>
                      <a:pt x="85768" y="22789"/>
                      <a:pt x="86428" y="30022"/>
                      <a:pt x="86428" y="30022"/>
                    </a:cubicBezTo>
                    <a:cubicBezTo>
                      <a:pt x="86737" y="34477"/>
                      <a:pt x="86238" y="31041"/>
                      <a:pt x="86997" y="36246"/>
                    </a:cubicBezTo>
                    <a:cubicBezTo>
                      <a:pt x="87047" y="36296"/>
                      <a:pt x="87157" y="36386"/>
                      <a:pt x="87207" y="36436"/>
                    </a:cubicBezTo>
                    <a:cubicBezTo>
                      <a:pt x="87217" y="36326"/>
                      <a:pt x="87736" y="33149"/>
                      <a:pt x="87776" y="32170"/>
                    </a:cubicBezTo>
                    <a:cubicBezTo>
                      <a:pt x="88256" y="33119"/>
                      <a:pt x="87946" y="33059"/>
                      <a:pt x="88426" y="33858"/>
                    </a:cubicBezTo>
                    <a:cubicBezTo>
                      <a:pt x="88545" y="33808"/>
                      <a:pt x="88665" y="33778"/>
                      <a:pt x="88805" y="33758"/>
                    </a:cubicBezTo>
                    <a:cubicBezTo>
                      <a:pt x="88885" y="33868"/>
                      <a:pt x="88955" y="33978"/>
                      <a:pt x="89035" y="34088"/>
                    </a:cubicBezTo>
                    <a:cubicBezTo>
                      <a:pt x="89085" y="34098"/>
                      <a:pt x="89205" y="34108"/>
                      <a:pt x="89265" y="34108"/>
                    </a:cubicBezTo>
                    <a:cubicBezTo>
                      <a:pt x="89345" y="33978"/>
                      <a:pt x="89425" y="33838"/>
                      <a:pt x="89505" y="33708"/>
                    </a:cubicBezTo>
                    <a:cubicBezTo>
                      <a:pt x="89664" y="32969"/>
                      <a:pt x="89924" y="31590"/>
                      <a:pt x="89974" y="30921"/>
                    </a:cubicBezTo>
                    <a:lnTo>
                      <a:pt x="90064" y="30921"/>
                    </a:lnTo>
                    <a:cubicBezTo>
                      <a:pt x="90104" y="31710"/>
                      <a:pt x="89954" y="32529"/>
                      <a:pt x="90144" y="33309"/>
                    </a:cubicBezTo>
                    <a:cubicBezTo>
                      <a:pt x="90224" y="33958"/>
                      <a:pt x="90064" y="34637"/>
                      <a:pt x="90254" y="35277"/>
                    </a:cubicBezTo>
                    <a:cubicBezTo>
                      <a:pt x="90284" y="35716"/>
                      <a:pt x="90224" y="36166"/>
                      <a:pt x="90354" y="36585"/>
                    </a:cubicBezTo>
                    <a:cubicBezTo>
                      <a:pt x="90374" y="36775"/>
                      <a:pt x="90384" y="36975"/>
                      <a:pt x="90394" y="37165"/>
                    </a:cubicBezTo>
                    <a:lnTo>
                      <a:pt x="90604" y="37165"/>
                    </a:lnTo>
                    <a:cubicBezTo>
                      <a:pt x="90604" y="37055"/>
                      <a:pt x="90893" y="33958"/>
                      <a:pt x="91183" y="32749"/>
                    </a:cubicBezTo>
                    <a:cubicBezTo>
                      <a:pt x="91223" y="32789"/>
                      <a:pt x="91313" y="32889"/>
                      <a:pt x="91363" y="32929"/>
                    </a:cubicBezTo>
                    <a:cubicBezTo>
                      <a:pt x="91363" y="33209"/>
                      <a:pt x="91363" y="33488"/>
                      <a:pt x="91453" y="33748"/>
                    </a:cubicBezTo>
                    <a:cubicBezTo>
                      <a:pt x="91483" y="34108"/>
                      <a:pt x="91443" y="34487"/>
                      <a:pt x="91563" y="34837"/>
                    </a:cubicBezTo>
                    <a:cubicBezTo>
                      <a:pt x="91603" y="35347"/>
                      <a:pt x="91503" y="35267"/>
                      <a:pt x="91832" y="37564"/>
                    </a:cubicBezTo>
                    <a:cubicBezTo>
                      <a:pt x="92062" y="37125"/>
                      <a:pt x="92042" y="36625"/>
                      <a:pt x="92052" y="36156"/>
                    </a:cubicBezTo>
                    <a:cubicBezTo>
                      <a:pt x="92232" y="35586"/>
                      <a:pt x="92092" y="34987"/>
                      <a:pt x="92162" y="34398"/>
                    </a:cubicBezTo>
                    <a:cubicBezTo>
                      <a:pt x="92362" y="33648"/>
                      <a:pt x="92182" y="32859"/>
                      <a:pt x="92272" y="32100"/>
                    </a:cubicBezTo>
                    <a:cubicBezTo>
                      <a:pt x="92472" y="31320"/>
                      <a:pt x="92292" y="30491"/>
                      <a:pt x="92382" y="29692"/>
                    </a:cubicBezTo>
                    <a:cubicBezTo>
                      <a:pt x="92582" y="28983"/>
                      <a:pt x="92402" y="28233"/>
                      <a:pt x="92492" y="27504"/>
                    </a:cubicBezTo>
                    <a:cubicBezTo>
                      <a:pt x="92682" y="26705"/>
                      <a:pt x="92532" y="25866"/>
                      <a:pt x="92572" y="25046"/>
                    </a:cubicBezTo>
                    <a:cubicBezTo>
                      <a:pt x="92632" y="25006"/>
                      <a:pt x="92731" y="24907"/>
                      <a:pt x="92791" y="24857"/>
                    </a:cubicBezTo>
                    <a:lnTo>
                      <a:pt x="92791" y="24857"/>
                    </a:lnTo>
                    <a:cubicBezTo>
                      <a:pt x="92781" y="25156"/>
                      <a:pt x="92781" y="25466"/>
                      <a:pt x="92881" y="25756"/>
                    </a:cubicBezTo>
                    <a:cubicBezTo>
                      <a:pt x="92901" y="26115"/>
                      <a:pt x="92871" y="26495"/>
                      <a:pt x="92991" y="26845"/>
                    </a:cubicBezTo>
                    <a:cubicBezTo>
                      <a:pt x="93051" y="27354"/>
                      <a:pt x="92931" y="27884"/>
                      <a:pt x="93101" y="28383"/>
                    </a:cubicBezTo>
                    <a:cubicBezTo>
                      <a:pt x="93161" y="28893"/>
                      <a:pt x="93041" y="29422"/>
                      <a:pt x="93211" y="29912"/>
                    </a:cubicBezTo>
                    <a:cubicBezTo>
                      <a:pt x="93261" y="30381"/>
                      <a:pt x="93161" y="30881"/>
                      <a:pt x="93321" y="31340"/>
                    </a:cubicBezTo>
                    <a:cubicBezTo>
                      <a:pt x="93451" y="33488"/>
                      <a:pt x="93521" y="33418"/>
                      <a:pt x="93691" y="34058"/>
                    </a:cubicBezTo>
                    <a:cubicBezTo>
                      <a:pt x="93741" y="34108"/>
                      <a:pt x="93850" y="34218"/>
                      <a:pt x="93900" y="34278"/>
                    </a:cubicBezTo>
                    <a:cubicBezTo>
                      <a:pt x="94010" y="34128"/>
                      <a:pt x="94110" y="33968"/>
                      <a:pt x="94210" y="33818"/>
                    </a:cubicBezTo>
                    <a:cubicBezTo>
                      <a:pt x="94580" y="32190"/>
                      <a:pt x="94879" y="31870"/>
                      <a:pt x="95009" y="29692"/>
                    </a:cubicBezTo>
                    <a:cubicBezTo>
                      <a:pt x="95159" y="29123"/>
                      <a:pt x="95868" y="22479"/>
                      <a:pt x="95868" y="22369"/>
                    </a:cubicBezTo>
                    <a:cubicBezTo>
                      <a:pt x="96630" y="22350"/>
                      <a:pt x="97392" y="22343"/>
                      <a:pt x="98153" y="22343"/>
                    </a:cubicBezTo>
                    <a:cubicBezTo>
                      <a:pt x="99030" y="22343"/>
                      <a:pt x="99907" y="22353"/>
                      <a:pt x="100784" y="22369"/>
                    </a:cubicBezTo>
                    <a:cubicBezTo>
                      <a:pt x="100774" y="25566"/>
                      <a:pt x="100754" y="25536"/>
                      <a:pt x="100874" y="25856"/>
                    </a:cubicBezTo>
                    <a:cubicBezTo>
                      <a:pt x="100964" y="26585"/>
                      <a:pt x="100784" y="27334"/>
                      <a:pt x="100984" y="28054"/>
                    </a:cubicBezTo>
                    <a:cubicBezTo>
                      <a:pt x="101063" y="28663"/>
                      <a:pt x="100904" y="29312"/>
                      <a:pt x="101093" y="29912"/>
                    </a:cubicBezTo>
                    <a:cubicBezTo>
                      <a:pt x="101153" y="30461"/>
                      <a:pt x="101024" y="31021"/>
                      <a:pt x="101203" y="31550"/>
                    </a:cubicBezTo>
                    <a:cubicBezTo>
                      <a:pt x="101263" y="33059"/>
                      <a:pt x="101293" y="32389"/>
                      <a:pt x="101443" y="33628"/>
                    </a:cubicBezTo>
                    <a:cubicBezTo>
                      <a:pt x="101673" y="33758"/>
                      <a:pt x="101933" y="33878"/>
                      <a:pt x="102083" y="34118"/>
                    </a:cubicBezTo>
                    <a:cubicBezTo>
                      <a:pt x="103451" y="33888"/>
                      <a:pt x="102952" y="30441"/>
                      <a:pt x="103791" y="26115"/>
                    </a:cubicBezTo>
                    <a:lnTo>
                      <a:pt x="103791" y="20751"/>
                    </a:lnTo>
                    <a:cubicBezTo>
                      <a:pt x="103771" y="20641"/>
                      <a:pt x="103751" y="20511"/>
                      <a:pt x="103731" y="20371"/>
                    </a:cubicBezTo>
                    <a:cubicBezTo>
                      <a:pt x="103661" y="20251"/>
                      <a:pt x="103601" y="20131"/>
                      <a:pt x="103531" y="20011"/>
                    </a:cubicBezTo>
                    <a:cubicBezTo>
                      <a:pt x="103092" y="17534"/>
                      <a:pt x="103481" y="19532"/>
                      <a:pt x="103171" y="15236"/>
                    </a:cubicBezTo>
                    <a:cubicBezTo>
                      <a:pt x="103132" y="15136"/>
                      <a:pt x="102862" y="12778"/>
                      <a:pt x="102852" y="12688"/>
                    </a:cubicBezTo>
                    <a:cubicBezTo>
                      <a:pt x="102772" y="12568"/>
                      <a:pt x="102682" y="12458"/>
                      <a:pt x="102602" y="12349"/>
                    </a:cubicBezTo>
                    <a:cubicBezTo>
                      <a:pt x="102272" y="13457"/>
                      <a:pt x="101993" y="16365"/>
                      <a:pt x="101983" y="17084"/>
                    </a:cubicBezTo>
                    <a:cubicBezTo>
                      <a:pt x="101863" y="16934"/>
                      <a:pt x="101763" y="16784"/>
                      <a:pt x="101663" y="16624"/>
                    </a:cubicBezTo>
                    <a:lnTo>
                      <a:pt x="101663" y="16425"/>
                    </a:lnTo>
                    <a:cubicBezTo>
                      <a:pt x="101533" y="16205"/>
                      <a:pt x="101413" y="15985"/>
                      <a:pt x="101293" y="15775"/>
                    </a:cubicBezTo>
                    <a:cubicBezTo>
                      <a:pt x="101233" y="15835"/>
                      <a:pt x="101133" y="15965"/>
                      <a:pt x="101073" y="16035"/>
                    </a:cubicBezTo>
                    <a:lnTo>
                      <a:pt x="100724" y="16035"/>
                    </a:lnTo>
                    <a:cubicBezTo>
                      <a:pt x="100634" y="15945"/>
                      <a:pt x="100554" y="15855"/>
                      <a:pt x="100464" y="15765"/>
                    </a:cubicBezTo>
                    <a:cubicBezTo>
                      <a:pt x="100364" y="15116"/>
                      <a:pt x="100354" y="15276"/>
                      <a:pt x="100214" y="13378"/>
                    </a:cubicBezTo>
                    <a:cubicBezTo>
                      <a:pt x="100054" y="12918"/>
                      <a:pt x="100164" y="12428"/>
                      <a:pt x="100104" y="11959"/>
                    </a:cubicBezTo>
                    <a:cubicBezTo>
                      <a:pt x="99955" y="11529"/>
                      <a:pt x="100044" y="11080"/>
                      <a:pt x="99995" y="10640"/>
                    </a:cubicBezTo>
                    <a:cubicBezTo>
                      <a:pt x="99895" y="10310"/>
                      <a:pt x="99905" y="9951"/>
                      <a:pt x="99855" y="9611"/>
                    </a:cubicBezTo>
                    <a:cubicBezTo>
                      <a:pt x="99825" y="9561"/>
                      <a:pt x="99775" y="9471"/>
                      <a:pt x="99745" y="9431"/>
                    </a:cubicBezTo>
                    <a:cubicBezTo>
                      <a:pt x="99675" y="9032"/>
                      <a:pt x="99695" y="8632"/>
                      <a:pt x="99675" y="8232"/>
                    </a:cubicBezTo>
                    <a:cubicBezTo>
                      <a:pt x="99535" y="7863"/>
                      <a:pt x="99455" y="6264"/>
                      <a:pt x="99445" y="6154"/>
                    </a:cubicBezTo>
                    <a:cubicBezTo>
                      <a:pt x="99235" y="5545"/>
                      <a:pt x="99305" y="1958"/>
                      <a:pt x="98786" y="590"/>
                    </a:cubicBezTo>
                    <a:lnTo>
                      <a:pt x="98736" y="590"/>
                    </a:lnTo>
                    <a:cubicBezTo>
                      <a:pt x="98706" y="670"/>
                      <a:pt x="98656" y="810"/>
                      <a:pt x="98626" y="879"/>
                    </a:cubicBezTo>
                    <a:cubicBezTo>
                      <a:pt x="98576" y="1369"/>
                      <a:pt x="97237" y="14536"/>
                      <a:pt x="97157" y="14936"/>
                    </a:cubicBezTo>
                    <a:lnTo>
                      <a:pt x="97067" y="14936"/>
                    </a:lnTo>
                    <a:cubicBezTo>
                      <a:pt x="97037" y="13997"/>
                      <a:pt x="97067" y="14457"/>
                      <a:pt x="96917" y="13727"/>
                    </a:cubicBezTo>
                    <a:lnTo>
                      <a:pt x="96768" y="13727"/>
                    </a:lnTo>
                    <a:cubicBezTo>
                      <a:pt x="96518" y="14676"/>
                      <a:pt x="96538" y="14556"/>
                      <a:pt x="96498" y="14866"/>
                    </a:cubicBezTo>
                    <a:cubicBezTo>
                      <a:pt x="96468" y="14946"/>
                      <a:pt x="96408" y="15096"/>
                      <a:pt x="96368" y="15176"/>
                    </a:cubicBezTo>
                    <a:cubicBezTo>
                      <a:pt x="96238" y="15126"/>
                      <a:pt x="96108" y="15066"/>
                      <a:pt x="95978" y="15016"/>
                    </a:cubicBezTo>
                    <a:cubicBezTo>
                      <a:pt x="95549" y="16634"/>
                      <a:pt x="95709" y="18283"/>
                      <a:pt x="95289" y="22279"/>
                    </a:cubicBezTo>
                    <a:cubicBezTo>
                      <a:pt x="94964" y="22294"/>
                      <a:pt x="94642" y="22302"/>
                      <a:pt x="94320" y="22302"/>
                    </a:cubicBezTo>
                    <a:cubicBezTo>
                      <a:pt x="93998" y="22302"/>
                      <a:pt x="93676" y="22294"/>
                      <a:pt x="93351" y="22279"/>
                    </a:cubicBezTo>
                    <a:cubicBezTo>
                      <a:pt x="93061" y="21710"/>
                      <a:pt x="93391" y="21020"/>
                      <a:pt x="93141" y="20431"/>
                    </a:cubicBezTo>
                    <a:cubicBezTo>
                      <a:pt x="92512" y="14227"/>
                      <a:pt x="92811" y="17624"/>
                      <a:pt x="92012" y="12379"/>
                    </a:cubicBezTo>
                    <a:cubicBezTo>
                      <a:pt x="91972" y="12428"/>
                      <a:pt x="91882" y="12518"/>
                      <a:pt x="91832" y="12568"/>
                    </a:cubicBezTo>
                    <a:cubicBezTo>
                      <a:pt x="91433" y="15615"/>
                      <a:pt x="91363" y="19232"/>
                      <a:pt x="91353" y="19342"/>
                    </a:cubicBezTo>
                    <a:cubicBezTo>
                      <a:pt x="91233" y="19642"/>
                      <a:pt x="91253" y="19712"/>
                      <a:pt x="91263" y="22279"/>
                    </a:cubicBezTo>
                    <a:cubicBezTo>
                      <a:pt x="90973" y="22294"/>
                      <a:pt x="90683" y="22302"/>
                      <a:pt x="90394" y="22302"/>
                    </a:cubicBezTo>
                    <a:cubicBezTo>
                      <a:pt x="90104" y="22302"/>
                      <a:pt x="89814" y="22294"/>
                      <a:pt x="89525" y="22279"/>
                    </a:cubicBezTo>
                    <a:cubicBezTo>
                      <a:pt x="89525" y="22139"/>
                      <a:pt x="89435" y="21010"/>
                      <a:pt x="89105" y="19791"/>
                    </a:cubicBezTo>
                    <a:cubicBezTo>
                      <a:pt x="88905" y="19032"/>
                      <a:pt x="88825" y="15496"/>
                      <a:pt x="88416" y="14117"/>
                    </a:cubicBezTo>
                    <a:cubicBezTo>
                      <a:pt x="88366" y="14167"/>
                      <a:pt x="88266" y="14267"/>
                      <a:pt x="88216" y="14317"/>
                    </a:cubicBezTo>
                    <a:cubicBezTo>
                      <a:pt x="88216" y="14317"/>
                      <a:pt x="87916" y="16545"/>
                      <a:pt x="87916" y="16545"/>
                    </a:cubicBezTo>
                    <a:cubicBezTo>
                      <a:pt x="87686" y="17544"/>
                      <a:pt x="87656" y="17514"/>
                      <a:pt x="87636" y="18063"/>
                    </a:cubicBezTo>
                    <a:cubicBezTo>
                      <a:pt x="87526" y="18233"/>
                      <a:pt x="87417" y="18393"/>
                      <a:pt x="87297" y="18563"/>
                    </a:cubicBezTo>
                    <a:cubicBezTo>
                      <a:pt x="87167" y="18463"/>
                      <a:pt x="87037" y="18363"/>
                      <a:pt x="86917" y="18273"/>
                    </a:cubicBezTo>
                    <a:cubicBezTo>
                      <a:pt x="86298" y="20301"/>
                      <a:pt x="86737" y="21400"/>
                      <a:pt x="86438" y="22269"/>
                    </a:cubicBezTo>
                    <a:cubicBezTo>
                      <a:pt x="86218" y="22279"/>
                      <a:pt x="85998" y="22279"/>
                      <a:pt x="85788" y="22279"/>
                    </a:cubicBezTo>
                    <a:cubicBezTo>
                      <a:pt x="85768" y="21780"/>
                      <a:pt x="85868" y="21250"/>
                      <a:pt x="85698" y="20761"/>
                    </a:cubicBezTo>
                    <a:cubicBezTo>
                      <a:pt x="85628" y="20181"/>
                      <a:pt x="85778" y="19572"/>
                      <a:pt x="85588" y="19012"/>
                    </a:cubicBezTo>
                    <a:cubicBezTo>
                      <a:pt x="85528" y="18463"/>
                      <a:pt x="85658" y="17903"/>
                      <a:pt x="85488" y="17364"/>
                    </a:cubicBezTo>
                    <a:cubicBezTo>
                      <a:pt x="85448" y="16994"/>
                      <a:pt x="85458" y="16624"/>
                      <a:pt x="85458" y="16245"/>
                    </a:cubicBezTo>
                    <a:lnTo>
                      <a:pt x="85359" y="16245"/>
                    </a:lnTo>
                    <a:cubicBezTo>
                      <a:pt x="85349" y="16445"/>
                      <a:pt x="85339" y="16634"/>
                      <a:pt x="85329" y="16824"/>
                    </a:cubicBezTo>
                    <a:cubicBezTo>
                      <a:pt x="85199" y="17204"/>
                      <a:pt x="85239" y="17604"/>
                      <a:pt x="85239" y="18003"/>
                    </a:cubicBezTo>
                    <a:lnTo>
                      <a:pt x="85129" y="18003"/>
                    </a:lnTo>
                    <a:cubicBezTo>
                      <a:pt x="85079" y="13607"/>
                      <a:pt x="84849" y="8922"/>
                      <a:pt x="83910" y="440"/>
                    </a:cubicBezTo>
                    <a:cubicBezTo>
                      <a:pt x="83820" y="290"/>
                      <a:pt x="83740" y="150"/>
                      <a:pt x="8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14"/>
            <p:cNvSpPr txBox="1"/>
            <p:nvPr/>
          </p:nvSpPr>
          <p:spPr>
            <a:xfrm>
              <a:off x="5856575" y="3643175"/>
              <a:ext cx="22623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Humans can detect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frequencies 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between 20-20,000 Hz.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Oscilloscopes and Microphones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173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3.26P</a:t>
            </a:r>
            <a:endParaRPr sz="16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Understand how an oscilloscope and microphone can be used to display a sound wave.</a:t>
            </a:r>
            <a:endParaRPr sz="12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Microphones can detect sound waves travelling through the air.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Microphones are sometimes referred to as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sound wave receivers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Sound waves can be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displayed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using an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oscilloscope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 oscilloscope is a device that can display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rapidly changing signals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Oscilloscopes display sound waves as a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trace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on a screen.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81" name="Google Shape;81;p15"/>
          <p:cNvGrpSpPr/>
          <p:nvPr/>
        </p:nvGrpSpPr>
        <p:grpSpPr>
          <a:xfrm>
            <a:off x="4884775" y="1776413"/>
            <a:ext cx="3549652" cy="2263025"/>
            <a:chOff x="4884300" y="1702425"/>
            <a:chExt cx="3549652" cy="2263025"/>
          </a:xfrm>
        </p:grpSpPr>
        <p:grpSp>
          <p:nvGrpSpPr>
            <p:cNvPr id="82" name="Google Shape;82;p15"/>
            <p:cNvGrpSpPr/>
            <p:nvPr/>
          </p:nvGrpSpPr>
          <p:grpSpPr>
            <a:xfrm>
              <a:off x="4884300" y="1702425"/>
              <a:ext cx="3549652" cy="1738653"/>
              <a:chOff x="424325" y="1195125"/>
              <a:chExt cx="6722825" cy="3295400"/>
            </a:xfrm>
          </p:grpSpPr>
          <p:sp>
            <p:nvSpPr>
              <p:cNvPr id="83" name="Google Shape;83;p15"/>
              <p:cNvSpPr/>
              <p:nvPr/>
            </p:nvSpPr>
            <p:spPr>
              <a:xfrm>
                <a:off x="452550" y="1223350"/>
                <a:ext cx="6666375" cy="3237850"/>
              </a:xfrm>
              <a:custGeom>
                <a:avLst/>
                <a:gdLst/>
                <a:ahLst/>
                <a:cxnLst/>
                <a:rect l="l" t="t" r="r" b="b"/>
                <a:pathLst>
                  <a:path w="266655" h="129514" extrusionOk="0">
                    <a:moveTo>
                      <a:pt x="3837" y="0"/>
                    </a:moveTo>
                    <a:cubicBezTo>
                      <a:pt x="3566" y="0"/>
                      <a:pt x="3341" y="45"/>
                      <a:pt x="3070" y="90"/>
                    </a:cubicBezTo>
                    <a:cubicBezTo>
                      <a:pt x="2844" y="136"/>
                      <a:pt x="2618" y="226"/>
                      <a:pt x="2393" y="316"/>
                    </a:cubicBezTo>
                    <a:cubicBezTo>
                      <a:pt x="2122" y="406"/>
                      <a:pt x="1941" y="542"/>
                      <a:pt x="1715" y="677"/>
                    </a:cubicBezTo>
                    <a:cubicBezTo>
                      <a:pt x="1490" y="813"/>
                      <a:pt x="1309" y="948"/>
                      <a:pt x="1129" y="1129"/>
                    </a:cubicBezTo>
                    <a:cubicBezTo>
                      <a:pt x="948" y="1309"/>
                      <a:pt x="813" y="1490"/>
                      <a:pt x="677" y="1716"/>
                    </a:cubicBezTo>
                    <a:cubicBezTo>
                      <a:pt x="542" y="1941"/>
                      <a:pt x="406" y="2122"/>
                      <a:pt x="316" y="2393"/>
                    </a:cubicBezTo>
                    <a:cubicBezTo>
                      <a:pt x="226" y="2618"/>
                      <a:pt x="135" y="2844"/>
                      <a:pt x="90" y="3070"/>
                    </a:cubicBezTo>
                    <a:cubicBezTo>
                      <a:pt x="45" y="3341"/>
                      <a:pt x="0" y="3566"/>
                      <a:pt x="0" y="3837"/>
                    </a:cubicBezTo>
                    <a:lnTo>
                      <a:pt x="0" y="125721"/>
                    </a:lnTo>
                    <a:cubicBezTo>
                      <a:pt x="0" y="125947"/>
                      <a:pt x="45" y="126218"/>
                      <a:pt x="90" y="126443"/>
                    </a:cubicBezTo>
                    <a:cubicBezTo>
                      <a:pt x="135" y="126714"/>
                      <a:pt x="226" y="126940"/>
                      <a:pt x="316" y="127166"/>
                    </a:cubicBezTo>
                    <a:cubicBezTo>
                      <a:pt x="406" y="127391"/>
                      <a:pt x="542" y="127617"/>
                      <a:pt x="677" y="127843"/>
                    </a:cubicBezTo>
                    <a:cubicBezTo>
                      <a:pt x="813" y="128023"/>
                      <a:pt x="948" y="128249"/>
                      <a:pt x="1129" y="128384"/>
                    </a:cubicBezTo>
                    <a:cubicBezTo>
                      <a:pt x="1309" y="128565"/>
                      <a:pt x="1490" y="128746"/>
                      <a:pt x="1715" y="128881"/>
                    </a:cubicBezTo>
                    <a:cubicBezTo>
                      <a:pt x="1941" y="129016"/>
                      <a:pt x="2122" y="129152"/>
                      <a:pt x="2393" y="129242"/>
                    </a:cubicBezTo>
                    <a:cubicBezTo>
                      <a:pt x="2618" y="129332"/>
                      <a:pt x="2844" y="129423"/>
                      <a:pt x="3070" y="129468"/>
                    </a:cubicBezTo>
                    <a:cubicBezTo>
                      <a:pt x="3341" y="129513"/>
                      <a:pt x="3566" y="129513"/>
                      <a:pt x="3837" y="129513"/>
                    </a:cubicBezTo>
                    <a:lnTo>
                      <a:pt x="262818" y="129513"/>
                    </a:lnTo>
                    <a:cubicBezTo>
                      <a:pt x="263089" y="129513"/>
                      <a:pt x="263314" y="129513"/>
                      <a:pt x="263585" y="129468"/>
                    </a:cubicBezTo>
                    <a:cubicBezTo>
                      <a:pt x="263811" y="129423"/>
                      <a:pt x="264037" y="129332"/>
                      <a:pt x="264307" y="129242"/>
                    </a:cubicBezTo>
                    <a:cubicBezTo>
                      <a:pt x="264533" y="129152"/>
                      <a:pt x="264759" y="129016"/>
                      <a:pt x="264939" y="128881"/>
                    </a:cubicBezTo>
                    <a:cubicBezTo>
                      <a:pt x="265165" y="128746"/>
                      <a:pt x="265346" y="128565"/>
                      <a:pt x="265526" y="128384"/>
                    </a:cubicBezTo>
                    <a:cubicBezTo>
                      <a:pt x="265707" y="128249"/>
                      <a:pt x="265842" y="128023"/>
                      <a:pt x="265978" y="127843"/>
                    </a:cubicBezTo>
                    <a:cubicBezTo>
                      <a:pt x="266158" y="127617"/>
                      <a:pt x="266249" y="127391"/>
                      <a:pt x="266339" y="127166"/>
                    </a:cubicBezTo>
                    <a:cubicBezTo>
                      <a:pt x="266429" y="126940"/>
                      <a:pt x="266519" y="126714"/>
                      <a:pt x="266565" y="126443"/>
                    </a:cubicBezTo>
                    <a:cubicBezTo>
                      <a:pt x="266610" y="126218"/>
                      <a:pt x="266655" y="125947"/>
                      <a:pt x="266655" y="125721"/>
                    </a:cubicBezTo>
                    <a:lnTo>
                      <a:pt x="266655" y="3837"/>
                    </a:lnTo>
                    <a:cubicBezTo>
                      <a:pt x="266655" y="3566"/>
                      <a:pt x="266610" y="3341"/>
                      <a:pt x="266565" y="3070"/>
                    </a:cubicBezTo>
                    <a:cubicBezTo>
                      <a:pt x="266519" y="2844"/>
                      <a:pt x="266429" y="2618"/>
                      <a:pt x="266339" y="2393"/>
                    </a:cubicBezTo>
                    <a:cubicBezTo>
                      <a:pt x="266249" y="2122"/>
                      <a:pt x="266158" y="1941"/>
                      <a:pt x="265978" y="1716"/>
                    </a:cubicBezTo>
                    <a:cubicBezTo>
                      <a:pt x="265842" y="1490"/>
                      <a:pt x="265707" y="1309"/>
                      <a:pt x="265526" y="1129"/>
                    </a:cubicBezTo>
                    <a:cubicBezTo>
                      <a:pt x="265346" y="948"/>
                      <a:pt x="265165" y="813"/>
                      <a:pt x="264939" y="677"/>
                    </a:cubicBezTo>
                    <a:cubicBezTo>
                      <a:pt x="264759" y="542"/>
                      <a:pt x="264533" y="406"/>
                      <a:pt x="264307" y="316"/>
                    </a:cubicBezTo>
                    <a:cubicBezTo>
                      <a:pt x="264037" y="226"/>
                      <a:pt x="263811" y="136"/>
                      <a:pt x="263585" y="90"/>
                    </a:cubicBezTo>
                    <a:cubicBezTo>
                      <a:pt x="263314" y="45"/>
                      <a:pt x="263089" y="0"/>
                      <a:pt x="2628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15"/>
              <p:cNvSpPr/>
              <p:nvPr/>
            </p:nvSpPr>
            <p:spPr>
              <a:xfrm>
                <a:off x="424325" y="1195125"/>
                <a:ext cx="6722825" cy="3295400"/>
              </a:xfrm>
              <a:custGeom>
                <a:avLst/>
                <a:gdLst/>
                <a:ahLst/>
                <a:cxnLst/>
                <a:rect l="l" t="t" r="r" b="b"/>
                <a:pathLst>
                  <a:path w="268913" h="131816" extrusionOk="0">
                    <a:moveTo>
                      <a:pt x="263947" y="2303"/>
                    </a:moveTo>
                    <a:cubicBezTo>
                      <a:pt x="264127" y="2303"/>
                      <a:pt x="264308" y="2303"/>
                      <a:pt x="264489" y="2348"/>
                    </a:cubicBezTo>
                    <a:cubicBezTo>
                      <a:pt x="264669" y="2393"/>
                      <a:pt x="264805" y="2438"/>
                      <a:pt x="264985" y="2483"/>
                    </a:cubicBezTo>
                    <a:cubicBezTo>
                      <a:pt x="265120" y="2574"/>
                      <a:pt x="265301" y="2664"/>
                      <a:pt x="265436" y="2754"/>
                    </a:cubicBezTo>
                    <a:cubicBezTo>
                      <a:pt x="265572" y="2845"/>
                      <a:pt x="265707" y="2935"/>
                      <a:pt x="265843" y="3070"/>
                    </a:cubicBezTo>
                    <a:cubicBezTo>
                      <a:pt x="265978" y="3206"/>
                      <a:pt x="266068" y="3341"/>
                      <a:pt x="266159" y="3477"/>
                    </a:cubicBezTo>
                    <a:cubicBezTo>
                      <a:pt x="266294" y="3612"/>
                      <a:pt x="266339" y="3793"/>
                      <a:pt x="266430" y="3928"/>
                    </a:cubicBezTo>
                    <a:cubicBezTo>
                      <a:pt x="266475" y="4109"/>
                      <a:pt x="266520" y="4289"/>
                      <a:pt x="266565" y="4425"/>
                    </a:cubicBezTo>
                    <a:cubicBezTo>
                      <a:pt x="266610" y="4605"/>
                      <a:pt x="266610" y="4786"/>
                      <a:pt x="266610" y="4966"/>
                    </a:cubicBezTo>
                    <a:lnTo>
                      <a:pt x="266610" y="126850"/>
                    </a:lnTo>
                    <a:cubicBezTo>
                      <a:pt x="266610" y="127031"/>
                      <a:pt x="266610" y="127211"/>
                      <a:pt x="266565" y="127347"/>
                    </a:cubicBezTo>
                    <a:cubicBezTo>
                      <a:pt x="266520" y="127527"/>
                      <a:pt x="266475" y="127708"/>
                      <a:pt x="266430" y="127843"/>
                    </a:cubicBezTo>
                    <a:cubicBezTo>
                      <a:pt x="266339" y="128024"/>
                      <a:pt x="266294" y="128159"/>
                      <a:pt x="266159" y="128340"/>
                    </a:cubicBezTo>
                    <a:cubicBezTo>
                      <a:pt x="266068" y="128475"/>
                      <a:pt x="265978" y="128611"/>
                      <a:pt x="265843" y="128746"/>
                    </a:cubicBezTo>
                    <a:cubicBezTo>
                      <a:pt x="265707" y="128836"/>
                      <a:pt x="265572" y="128972"/>
                      <a:pt x="265436" y="129062"/>
                    </a:cubicBezTo>
                    <a:cubicBezTo>
                      <a:pt x="265301" y="129152"/>
                      <a:pt x="265120" y="129243"/>
                      <a:pt x="264985" y="129288"/>
                    </a:cubicBezTo>
                    <a:cubicBezTo>
                      <a:pt x="264805" y="129378"/>
                      <a:pt x="264669" y="129423"/>
                      <a:pt x="264489" y="129468"/>
                    </a:cubicBezTo>
                    <a:cubicBezTo>
                      <a:pt x="264308" y="129513"/>
                      <a:pt x="264127" y="129513"/>
                      <a:pt x="263947" y="129513"/>
                    </a:cubicBezTo>
                    <a:lnTo>
                      <a:pt x="4966" y="129513"/>
                    </a:lnTo>
                    <a:cubicBezTo>
                      <a:pt x="4786" y="129513"/>
                      <a:pt x="4605" y="129513"/>
                      <a:pt x="4424" y="129468"/>
                    </a:cubicBezTo>
                    <a:cubicBezTo>
                      <a:pt x="4244" y="129423"/>
                      <a:pt x="4108" y="129378"/>
                      <a:pt x="3928" y="129288"/>
                    </a:cubicBezTo>
                    <a:cubicBezTo>
                      <a:pt x="3792" y="129243"/>
                      <a:pt x="3612" y="129152"/>
                      <a:pt x="3476" y="129062"/>
                    </a:cubicBezTo>
                    <a:cubicBezTo>
                      <a:pt x="3341" y="128972"/>
                      <a:pt x="3206" y="128836"/>
                      <a:pt x="3070" y="128746"/>
                    </a:cubicBezTo>
                    <a:cubicBezTo>
                      <a:pt x="2935" y="128611"/>
                      <a:pt x="2844" y="128475"/>
                      <a:pt x="2754" y="128340"/>
                    </a:cubicBezTo>
                    <a:cubicBezTo>
                      <a:pt x="2664" y="128159"/>
                      <a:pt x="2574" y="128024"/>
                      <a:pt x="2483" y="127843"/>
                    </a:cubicBezTo>
                    <a:cubicBezTo>
                      <a:pt x="2438" y="127708"/>
                      <a:pt x="2393" y="127527"/>
                      <a:pt x="2348" y="127347"/>
                    </a:cubicBezTo>
                    <a:cubicBezTo>
                      <a:pt x="2303" y="127211"/>
                      <a:pt x="2303" y="127031"/>
                      <a:pt x="2303" y="126850"/>
                    </a:cubicBezTo>
                    <a:lnTo>
                      <a:pt x="2303" y="4966"/>
                    </a:lnTo>
                    <a:cubicBezTo>
                      <a:pt x="2303" y="4786"/>
                      <a:pt x="2303" y="4605"/>
                      <a:pt x="2348" y="4425"/>
                    </a:cubicBezTo>
                    <a:cubicBezTo>
                      <a:pt x="2393" y="4289"/>
                      <a:pt x="2438" y="4109"/>
                      <a:pt x="2483" y="3928"/>
                    </a:cubicBezTo>
                    <a:cubicBezTo>
                      <a:pt x="2574" y="3793"/>
                      <a:pt x="2664" y="3612"/>
                      <a:pt x="2754" y="3477"/>
                    </a:cubicBezTo>
                    <a:cubicBezTo>
                      <a:pt x="2844" y="3341"/>
                      <a:pt x="2935" y="3206"/>
                      <a:pt x="3070" y="3070"/>
                    </a:cubicBezTo>
                    <a:cubicBezTo>
                      <a:pt x="3206" y="2935"/>
                      <a:pt x="3341" y="2845"/>
                      <a:pt x="3476" y="2754"/>
                    </a:cubicBezTo>
                    <a:cubicBezTo>
                      <a:pt x="3612" y="2664"/>
                      <a:pt x="3792" y="2574"/>
                      <a:pt x="3928" y="2483"/>
                    </a:cubicBezTo>
                    <a:cubicBezTo>
                      <a:pt x="4108" y="2438"/>
                      <a:pt x="4244" y="2393"/>
                      <a:pt x="4424" y="2348"/>
                    </a:cubicBezTo>
                    <a:cubicBezTo>
                      <a:pt x="4605" y="2303"/>
                      <a:pt x="4786" y="2303"/>
                      <a:pt x="4966" y="2303"/>
                    </a:cubicBezTo>
                    <a:close/>
                    <a:moveTo>
                      <a:pt x="4966" y="1"/>
                    </a:moveTo>
                    <a:cubicBezTo>
                      <a:pt x="4650" y="1"/>
                      <a:pt x="4289" y="46"/>
                      <a:pt x="3973" y="91"/>
                    </a:cubicBezTo>
                    <a:cubicBezTo>
                      <a:pt x="3657" y="181"/>
                      <a:pt x="3341" y="271"/>
                      <a:pt x="3070" y="362"/>
                    </a:cubicBezTo>
                    <a:cubicBezTo>
                      <a:pt x="2754" y="497"/>
                      <a:pt x="2483" y="678"/>
                      <a:pt x="2212" y="858"/>
                    </a:cubicBezTo>
                    <a:cubicBezTo>
                      <a:pt x="1942" y="1039"/>
                      <a:pt x="1671" y="1219"/>
                      <a:pt x="1445" y="1445"/>
                    </a:cubicBezTo>
                    <a:cubicBezTo>
                      <a:pt x="1219" y="1671"/>
                      <a:pt x="1039" y="1942"/>
                      <a:pt x="858" y="2213"/>
                    </a:cubicBezTo>
                    <a:cubicBezTo>
                      <a:pt x="678" y="2483"/>
                      <a:pt x="497" y="2754"/>
                      <a:pt x="362" y="3070"/>
                    </a:cubicBezTo>
                    <a:cubicBezTo>
                      <a:pt x="271" y="3341"/>
                      <a:pt x="181" y="3657"/>
                      <a:pt x="91" y="3973"/>
                    </a:cubicBezTo>
                    <a:cubicBezTo>
                      <a:pt x="46" y="4289"/>
                      <a:pt x="0" y="4650"/>
                      <a:pt x="0" y="4966"/>
                    </a:cubicBezTo>
                    <a:lnTo>
                      <a:pt x="0" y="126850"/>
                    </a:lnTo>
                    <a:cubicBezTo>
                      <a:pt x="0" y="127166"/>
                      <a:pt x="46" y="127482"/>
                      <a:pt x="91" y="127798"/>
                    </a:cubicBezTo>
                    <a:cubicBezTo>
                      <a:pt x="181" y="128114"/>
                      <a:pt x="271" y="128430"/>
                      <a:pt x="362" y="128746"/>
                    </a:cubicBezTo>
                    <a:cubicBezTo>
                      <a:pt x="497" y="129017"/>
                      <a:pt x="678" y="129333"/>
                      <a:pt x="858" y="129604"/>
                    </a:cubicBezTo>
                    <a:cubicBezTo>
                      <a:pt x="1039" y="129875"/>
                      <a:pt x="1219" y="130100"/>
                      <a:pt x="1445" y="130326"/>
                    </a:cubicBezTo>
                    <a:cubicBezTo>
                      <a:pt x="1671" y="130552"/>
                      <a:pt x="1942" y="130777"/>
                      <a:pt x="2212" y="130958"/>
                    </a:cubicBezTo>
                    <a:cubicBezTo>
                      <a:pt x="2483" y="131139"/>
                      <a:pt x="2754" y="131274"/>
                      <a:pt x="3070" y="131409"/>
                    </a:cubicBezTo>
                    <a:cubicBezTo>
                      <a:pt x="3341" y="131545"/>
                      <a:pt x="3657" y="131635"/>
                      <a:pt x="3973" y="131680"/>
                    </a:cubicBezTo>
                    <a:cubicBezTo>
                      <a:pt x="4289" y="131771"/>
                      <a:pt x="4650" y="131816"/>
                      <a:pt x="4966" y="131816"/>
                    </a:cubicBezTo>
                    <a:lnTo>
                      <a:pt x="263947" y="131816"/>
                    </a:lnTo>
                    <a:cubicBezTo>
                      <a:pt x="264263" y="131816"/>
                      <a:pt x="264624" y="131771"/>
                      <a:pt x="264940" y="131680"/>
                    </a:cubicBezTo>
                    <a:cubicBezTo>
                      <a:pt x="265256" y="131635"/>
                      <a:pt x="265572" y="131545"/>
                      <a:pt x="265843" y="131409"/>
                    </a:cubicBezTo>
                    <a:cubicBezTo>
                      <a:pt x="266159" y="131274"/>
                      <a:pt x="266430" y="131139"/>
                      <a:pt x="266700" y="130958"/>
                    </a:cubicBezTo>
                    <a:cubicBezTo>
                      <a:pt x="266971" y="130777"/>
                      <a:pt x="267242" y="130552"/>
                      <a:pt x="267468" y="130326"/>
                    </a:cubicBezTo>
                    <a:cubicBezTo>
                      <a:pt x="267694" y="130100"/>
                      <a:pt x="267919" y="129875"/>
                      <a:pt x="268055" y="129604"/>
                    </a:cubicBezTo>
                    <a:cubicBezTo>
                      <a:pt x="268235" y="129333"/>
                      <a:pt x="268416" y="129017"/>
                      <a:pt x="268551" y="128746"/>
                    </a:cubicBezTo>
                    <a:cubicBezTo>
                      <a:pt x="268642" y="128430"/>
                      <a:pt x="268732" y="128114"/>
                      <a:pt x="268822" y="127798"/>
                    </a:cubicBezTo>
                    <a:cubicBezTo>
                      <a:pt x="268867" y="127482"/>
                      <a:pt x="268912" y="127166"/>
                      <a:pt x="268912" y="126850"/>
                    </a:cubicBezTo>
                    <a:lnTo>
                      <a:pt x="268912" y="4966"/>
                    </a:lnTo>
                    <a:cubicBezTo>
                      <a:pt x="268912" y="4650"/>
                      <a:pt x="268867" y="4289"/>
                      <a:pt x="268822" y="3973"/>
                    </a:cubicBezTo>
                    <a:cubicBezTo>
                      <a:pt x="268732" y="3657"/>
                      <a:pt x="268642" y="3386"/>
                      <a:pt x="268551" y="3070"/>
                    </a:cubicBezTo>
                    <a:cubicBezTo>
                      <a:pt x="268416" y="2754"/>
                      <a:pt x="268235" y="2483"/>
                      <a:pt x="268100" y="2213"/>
                    </a:cubicBezTo>
                    <a:cubicBezTo>
                      <a:pt x="267919" y="1942"/>
                      <a:pt x="267694" y="1671"/>
                      <a:pt x="267468" y="1445"/>
                    </a:cubicBezTo>
                    <a:cubicBezTo>
                      <a:pt x="267242" y="1219"/>
                      <a:pt x="266971" y="1039"/>
                      <a:pt x="266700" y="858"/>
                    </a:cubicBezTo>
                    <a:cubicBezTo>
                      <a:pt x="266430" y="678"/>
                      <a:pt x="266159" y="497"/>
                      <a:pt x="265843" y="362"/>
                    </a:cubicBezTo>
                    <a:cubicBezTo>
                      <a:pt x="265572" y="271"/>
                      <a:pt x="265256" y="181"/>
                      <a:pt x="264940" y="91"/>
                    </a:cubicBezTo>
                    <a:cubicBezTo>
                      <a:pt x="264624" y="46"/>
                      <a:pt x="264263" y="1"/>
                      <a:pt x="2639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15"/>
              <p:cNvSpPr/>
              <p:nvPr/>
            </p:nvSpPr>
            <p:spPr>
              <a:xfrm>
                <a:off x="538300" y="1309100"/>
                <a:ext cx="2590075" cy="3066325"/>
              </a:xfrm>
              <a:custGeom>
                <a:avLst/>
                <a:gdLst/>
                <a:ahLst/>
                <a:cxnLst/>
                <a:rect l="l" t="t" r="r" b="b"/>
                <a:pathLst>
                  <a:path w="103603" h="122653" extrusionOk="0">
                    <a:moveTo>
                      <a:pt x="97643" y="768"/>
                    </a:moveTo>
                    <a:cubicBezTo>
                      <a:pt x="98004" y="768"/>
                      <a:pt x="98366" y="814"/>
                      <a:pt x="98682" y="859"/>
                    </a:cubicBezTo>
                    <a:cubicBezTo>
                      <a:pt x="98998" y="949"/>
                      <a:pt x="99359" y="1039"/>
                      <a:pt x="99630" y="1175"/>
                    </a:cubicBezTo>
                    <a:cubicBezTo>
                      <a:pt x="99946" y="1310"/>
                      <a:pt x="100262" y="1445"/>
                      <a:pt x="100532" y="1671"/>
                    </a:cubicBezTo>
                    <a:cubicBezTo>
                      <a:pt x="100848" y="1852"/>
                      <a:pt x="101074" y="2077"/>
                      <a:pt x="101345" y="2303"/>
                    </a:cubicBezTo>
                    <a:cubicBezTo>
                      <a:pt x="101571" y="2529"/>
                      <a:pt x="101796" y="2800"/>
                      <a:pt x="101977" y="3071"/>
                    </a:cubicBezTo>
                    <a:cubicBezTo>
                      <a:pt x="102158" y="3387"/>
                      <a:pt x="102338" y="3657"/>
                      <a:pt x="102474" y="3973"/>
                    </a:cubicBezTo>
                    <a:cubicBezTo>
                      <a:pt x="102609" y="4289"/>
                      <a:pt x="102699" y="4605"/>
                      <a:pt x="102744" y="4967"/>
                    </a:cubicBezTo>
                    <a:cubicBezTo>
                      <a:pt x="102835" y="5283"/>
                      <a:pt x="102880" y="5644"/>
                      <a:pt x="102880" y="5960"/>
                    </a:cubicBezTo>
                    <a:lnTo>
                      <a:pt x="102880" y="116693"/>
                    </a:lnTo>
                    <a:cubicBezTo>
                      <a:pt x="102880" y="117055"/>
                      <a:pt x="102835" y="117371"/>
                      <a:pt x="102744" y="117732"/>
                    </a:cubicBezTo>
                    <a:cubicBezTo>
                      <a:pt x="102699" y="118048"/>
                      <a:pt x="102609" y="118364"/>
                      <a:pt x="102474" y="118680"/>
                    </a:cubicBezTo>
                    <a:cubicBezTo>
                      <a:pt x="102338" y="118996"/>
                      <a:pt x="102158" y="119312"/>
                      <a:pt x="101977" y="119583"/>
                    </a:cubicBezTo>
                    <a:cubicBezTo>
                      <a:pt x="101796" y="119899"/>
                      <a:pt x="101571" y="120124"/>
                      <a:pt x="101345" y="120395"/>
                    </a:cubicBezTo>
                    <a:cubicBezTo>
                      <a:pt x="101074" y="120621"/>
                      <a:pt x="100848" y="120847"/>
                      <a:pt x="100532" y="121027"/>
                    </a:cubicBezTo>
                    <a:cubicBezTo>
                      <a:pt x="100262" y="121208"/>
                      <a:pt x="99946" y="121388"/>
                      <a:pt x="99630" y="121524"/>
                    </a:cubicBezTo>
                    <a:cubicBezTo>
                      <a:pt x="99359" y="121659"/>
                      <a:pt x="98998" y="121749"/>
                      <a:pt x="98682" y="121795"/>
                    </a:cubicBezTo>
                    <a:cubicBezTo>
                      <a:pt x="98366" y="121885"/>
                      <a:pt x="98004" y="121885"/>
                      <a:pt x="97643" y="121885"/>
                    </a:cubicBezTo>
                    <a:lnTo>
                      <a:pt x="5960" y="121885"/>
                    </a:lnTo>
                    <a:cubicBezTo>
                      <a:pt x="5644" y="121885"/>
                      <a:pt x="5282" y="121885"/>
                      <a:pt x="4966" y="121795"/>
                    </a:cubicBezTo>
                    <a:cubicBezTo>
                      <a:pt x="4605" y="121749"/>
                      <a:pt x="4289" y="121659"/>
                      <a:pt x="3973" y="121524"/>
                    </a:cubicBezTo>
                    <a:cubicBezTo>
                      <a:pt x="3657" y="121388"/>
                      <a:pt x="3386" y="121208"/>
                      <a:pt x="3070" y="121027"/>
                    </a:cubicBezTo>
                    <a:cubicBezTo>
                      <a:pt x="2800" y="120847"/>
                      <a:pt x="2529" y="120621"/>
                      <a:pt x="2303" y="120395"/>
                    </a:cubicBezTo>
                    <a:cubicBezTo>
                      <a:pt x="2077" y="120124"/>
                      <a:pt x="1852" y="119899"/>
                      <a:pt x="1671" y="119583"/>
                    </a:cubicBezTo>
                    <a:cubicBezTo>
                      <a:pt x="1445" y="119312"/>
                      <a:pt x="1310" y="118996"/>
                      <a:pt x="1175" y="118680"/>
                    </a:cubicBezTo>
                    <a:cubicBezTo>
                      <a:pt x="1039" y="118409"/>
                      <a:pt x="949" y="118048"/>
                      <a:pt x="859" y="117732"/>
                    </a:cubicBezTo>
                    <a:cubicBezTo>
                      <a:pt x="813" y="117371"/>
                      <a:pt x="768" y="117055"/>
                      <a:pt x="768" y="116693"/>
                    </a:cubicBezTo>
                    <a:lnTo>
                      <a:pt x="768" y="5960"/>
                    </a:lnTo>
                    <a:cubicBezTo>
                      <a:pt x="768" y="5644"/>
                      <a:pt x="813" y="5283"/>
                      <a:pt x="859" y="4967"/>
                    </a:cubicBezTo>
                    <a:cubicBezTo>
                      <a:pt x="949" y="4651"/>
                      <a:pt x="1039" y="4289"/>
                      <a:pt x="1175" y="3973"/>
                    </a:cubicBezTo>
                    <a:cubicBezTo>
                      <a:pt x="1310" y="3657"/>
                      <a:pt x="1445" y="3387"/>
                      <a:pt x="1671" y="3071"/>
                    </a:cubicBezTo>
                    <a:cubicBezTo>
                      <a:pt x="1852" y="2800"/>
                      <a:pt x="2077" y="2529"/>
                      <a:pt x="2303" y="2303"/>
                    </a:cubicBezTo>
                    <a:cubicBezTo>
                      <a:pt x="2529" y="2077"/>
                      <a:pt x="2800" y="1852"/>
                      <a:pt x="3070" y="1671"/>
                    </a:cubicBezTo>
                    <a:cubicBezTo>
                      <a:pt x="3386" y="1491"/>
                      <a:pt x="3657" y="1310"/>
                      <a:pt x="3973" y="1175"/>
                    </a:cubicBezTo>
                    <a:cubicBezTo>
                      <a:pt x="4289" y="1039"/>
                      <a:pt x="4605" y="949"/>
                      <a:pt x="4966" y="904"/>
                    </a:cubicBezTo>
                    <a:cubicBezTo>
                      <a:pt x="5282" y="814"/>
                      <a:pt x="5644" y="768"/>
                      <a:pt x="5960" y="768"/>
                    </a:cubicBezTo>
                    <a:close/>
                    <a:moveTo>
                      <a:pt x="5960" y="1"/>
                    </a:moveTo>
                    <a:cubicBezTo>
                      <a:pt x="5598" y="1"/>
                      <a:pt x="5192" y="46"/>
                      <a:pt x="4831" y="136"/>
                    </a:cubicBezTo>
                    <a:cubicBezTo>
                      <a:pt x="4425" y="227"/>
                      <a:pt x="4064" y="317"/>
                      <a:pt x="3702" y="452"/>
                    </a:cubicBezTo>
                    <a:cubicBezTo>
                      <a:pt x="3341" y="633"/>
                      <a:pt x="2980" y="814"/>
                      <a:pt x="2664" y="1039"/>
                    </a:cubicBezTo>
                    <a:cubicBezTo>
                      <a:pt x="2348" y="1220"/>
                      <a:pt x="2032" y="1491"/>
                      <a:pt x="1761" y="1761"/>
                    </a:cubicBezTo>
                    <a:cubicBezTo>
                      <a:pt x="1491" y="2032"/>
                      <a:pt x="1220" y="2348"/>
                      <a:pt x="1039" y="2664"/>
                    </a:cubicBezTo>
                    <a:cubicBezTo>
                      <a:pt x="813" y="2980"/>
                      <a:pt x="633" y="3341"/>
                      <a:pt x="452" y="3703"/>
                    </a:cubicBezTo>
                    <a:cubicBezTo>
                      <a:pt x="317" y="4064"/>
                      <a:pt x="227" y="4425"/>
                      <a:pt x="136" y="4831"/>
                    </a:cubicBezTo>
                    <a:cubicBezTo>
                      <a:pt x="46" y="5192"/>
                      <a:pt x="1" y="5599"/>
                      <a:pt x="1" y="5960"/>
                    </a:cubicBezTo>
                    <a:lnTo>
                      <a:pt x="1" y="116693"/>
                    </a:lnTo>
                    <a:cubicBezTo>
                      <a:pt x="1" y="117100"/>
                      <a:pt x="46" y="117506"/>
                      <a:pt x="136" y="117867"/>
                    </a:cubicBezTo>
                    <a:cubicBezTo>
                      <a:pt x="227" y="118273"/>
                      <a:pt x="317" y="118635"/>
                      <a:pt x="452" y="118996"/>
                    </a:cubicBezTo>
                    <a:cubicBezTo>
                      <a:pt x="633" y="119357"/>
                      <a:pt x="813" y="119718"/>
                      <a:pt x="1039" y="120034"/>
                    </a:cubicBezTo>
                    <a:cubicBezTo>
                      <a:pt x="1220" y="120350"/>
                      <a:pt x="1491" y="120666"/>
                      <a:pt x="1761" y="120937"/>
                    </a:cubicBezTo>
                    <a:cubicBezTo>
                      <a:pt x="2032" y="121208"/>
                      <a:pt x="2348" y="121433"/>
                      <a:pt x="2664" y="121659"/>
                    </a:cubicBezTo>
                    <a:cubicBezTo>
                      <a:pt x="2980" y="121885"/>
                      <a:pt x="3341" y="122065"/>
                      <a:pt x="3702" y="122201"/>
                    </a:cubicBezTo>
                    <a:cubicBezTo>
                      <a:pt x="4064" y="122381"/>
                      <a:pt x="4425" y="122472"/>
                      <a:pt x="4831" y="122562"/>
                    </a:cubicBezTo>
                    <a:cubicBezTo>
                      <a:pt x="5192" y="122607"/>
                      <a:pt x="5598" y="122652"/>
                      <a:pt x="5960" y="122652"/>
                    </a:cubicBezTo>
                    <a:lnTo>
                      <a:pt x="97643" y="122652"/>
                    </a:lnTo>
                    <a:cubicBezTo>
                      <a:pt x="98050" y="122652"/>
                      <a:pt x="98456" y="122607"/>
                      <a:pt x="98817" y="122562"/>
                    </a:cubicBezTo>
                    <a:cubicBezTo>
                      <a:pt x="99223" y="122472"/>
                      <a:pt x="99584" y="122381"/>
                      <a:pt x="99946" y="122201"/>
                    </a:cubicBezTo>
                    <a:cubicBezTo>
                      <a:pt x="100307" y="122065"/>
                      <a:pt x="100668" y="121885"/>
                      <a:pt x="100984" y="121659"/>
                    </a:cubicBezTo>
                    <a:cubicBezTo>
                      <a:pt x="101300" y="121433"/>
                      <a:pt x="101616" y="121208"/>
                      <a:pt x="101887" y="120937"/>
                    </a:cubicBezTo>
                    <a:cubicBezTo>
                      <a:pt x="102158" y="120666"/>
                      <a:pt x="102383" y="120350"/>
                      <a:pt x="102609" y="120034"/>
                    </a:cubicBezTo>
                    <a:cubicBezTo>
                      <a:pt x="102835" y="119718"/>
                      <a:pt x="103015" y="119357"/>
                      <a:pt x="103151" y="118996"/>
                    </a:cubicBezTo>
                    <a:cubicBezTo>
                      <a:pt x="103331" y="118635"/>
                      <a:pt x="103422" y="118273"/>
                      <a:pt x="103512" y="117867"/>
                    </a:cubicBezTo>
                    <a:cubicBezTo>
                      <a:pt x="103602" y="117506"/>
                      <a:pt x="103602" y="117100"/>
                      <a:pt x="103602" y="116693"/>
                    </a:cubicBezTo>
                    <a:lnTo>
                      <a:pt x="103602" y="5960"/>
                    </a:lnTo>
                    <a:cubicBezTo>
                      <a:pt x="103602" y="5599"/>
                      <a:pt x="103602" y="5192"/>
                      <a:pt x="103512" y="4831"/>
                    </a:cubicBezTo>
                    <a:cubicBezTo>
                      <a:pt x="103422" y="4425"/>
                      <a:pt x="103331" y="4064"/>
                      <a:pt x="103151" y="3703"/>
                    </a:cubicBezTo>
                    <a:cubicBezTo>
                      <a:pt x="103015" y="3341"/>
                      <a:pt x="102835" y="2980"/>
                      <a:pt x="102609" y="2664"/>
                    </a:cubicBezTo>
                    <a:cubicBezTo>
                      <a:pt x="102383" y="2348"/>
                      <a:pt x="102158" y="2032"/>
                      <a:pt x="101887" y="1761"/>
                    </a:cubicBezTo>
                    <a:cubicBezTo>
                      <a:pt x="101616" y="1491"/>
                      <a:pt x="101300" y="1220"/>
                      <a:pt x="100984" y="1039"/>
                    </a:cubicBezTo>
                    <a:cubicBezTo>
                      <a:pt x="100668" y="814"/>
                      <a:pt x="100307" y="633"/>
                      <a:pt x="99946" y="452"/>
                    </a:cubicBezTo>
                    <a:cubicBezTo>
                      <a:pt x="99584" y="317"/>
                      <a:pt x="99223" y="227"/>
                      <a:pt x="98817" y="136"/>
                    </a:cubicBezTo>
                    <a:cubicBezTo>
                      <a:pt x="98456" y="46"/>
                      <a:pt x="98050" y="1"/>
                      <a:pt x="9764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205075" y="1328300"/>
                <a:ext cx="1828300" cy="3027925"/>
              </a:xfrm>
              <a:custGeom>
                <a:avLst/>
                <a:gdLst/>
                <a:ahLst/>
                <a:cxnLst/>
                <a:rect l="l" t="t" r="r" b="b"/>
                <a:pathLst>
                  <a:path w="73132" h="121117" extrusionOk="0">
                    <a:moveTo>
                      <a:pt x="4380" y="0"/>
                    </a:moveTo>
                    <a:cubicBezTo>
                      <a:pt x="1942" y="0"/>
                      <a:pt x="1" y="1987"/>
                      <a:pt x="1" y="4379"/>
                    </a:cubicBezTo>
                    <a:lnTo>
                      <a:pt x="1" y="5914"/>
                    </a:lnTo>
                    <a:cubicBezTo>
                      <a:pt x="1" y="3702"/>
                      <a:pt x="1761" y="1896"/>
                      <a:pt x="3973" y="1896"/>
                    </a:cubicBezTo>
                    <a:lnTo>
                      <a:pt x="26635" y="1896"/>
                    </a:lnTo>
                    <a:lnTo>
                      <a:pt x="26635" y="0"/>
                    </a:lnTo>
                    <a:close/>
                    <a:moveTo>
                      <a:pt x="45685" y="0"/>
                    </a:moveTo>
                    <a:lnTo>
                      <a:pt x="45685" y="1896"/>
                    </a:lnTo>
                    <a:lnTo>
                      <a:pt x="69113" y="1896"/>
                    </a:lnTo>
                    <a:cubicBezTo>
                      <a:pt x="71371" y="1896"/>
                      <a:pt x="73131" y="3702"/>
                      <a:pt x="73131" y="5914"/>
                    </a:cubicBezTo>
                    <a:lnTo>
                      <a:pt x="73131" y="4379"/>
                    </a:lnTo>
                    <a:cubicBezTo>
                      <a:pt x="73131" y="1987"/>
                      <a:pt x="71190" y="0"/>
                      <a:pt x="68752" y="0"/>
                    </a:cubicBezTo>
                    <a:close/>
                    <a:moveTo>
                      <a:pt x="1" y="116738"/>
                    </a:moveTo>
                    <a:lnTo>
                      <a:pt x="1" y="117144"/>
                    </a:lnTo>
                    <a:cubicBezTo>
                      <a:pt x="1" y="119356"/>
                      <a:pt x="1761" y="121117"/>
                      <a:pt x="3973" y="121117"/>
                    </a:cubicBezTo>
                    <a:lnTo>
                      <a:pt x="4380" y="121117"/>
                    </a:lnTo>
                    <a:cubicBezTo>
                      <a:pt x="1942" y="121117"/>
                      <a:pt x="1" y="119176"/>
                      <a:pt x="1" y="116738"/>
                    </a:cubicBezTo>
                    <a:close/>
                    <a:moveTo>
                      <a:pt x="73131" y="116738"/>
                    </a:moveTo>
                    <a:cubicBezTo>
                      <a:pt x="73131" y="119176"/>
                      <a:pt x="70964" y="121117"/>
                      <a:pt x="68572" y="121117"/>
                    </a:cubicBezTo>
                    <a:lnTo>
                      <a:pt x="68933" y="121117"/>
                    </a:lnTo>
                    <a:cubicBezTo>
                      <a:pt x="71145" y="121117"/>
                      <a:pt x="73131" y="119356"/>
                      <a:pt x="73131" y="117144"/>
                    </a:cubicBezTo>
                    <a:lnTo>
                      <a:pt x="73131" y="1167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194925" y="1319275"/>
                <a:ext cx="1847475" cy="3047125"/>
              </a:xfrm>
              <a:custGeom>
                <a:avLst/>
                <a:gdLst/>
                <a:ahLst/>
                <a:cxnLst/>
                <a:rect l="l" t="t" r="r" b="b"/>
                <a:pathLst>
                  <a:path w="73899" h="121885" extrusionOk="0">
                    <a:moveTo>
                      <a:pt x="26680" y="768"/>
                    </a:moveTo>
                    <a:lnTo>
                      <a:pt x="26680" y="1896"/>
                    </a:lnTo>
                    <a:lnTo>
                      <a:pt x="4379" y="1896"/>
                    </a:lnTo>
                    <a:cubicBezTo>
                      <a:pt x="3025" y="1896"/>
                      <a:pt x="1761" y="2573"/>
                      <a:pt x="949" y="3566"/>
                    </a:cubicBezTo>
                    <a:cubicBezTo>
                      <a:pt x="1490" y="1941"/>
                      <a:pt x="2980" y="768"/>
                      <a:pt x="4786" y="768"/>
                    </a:cubicBezTo>
                    <a:close/>
                    <a:moveTo>
                      <a:pt x="69158" y="768"/>
                    </a:moveTo>
                    <a:cubicBezTo>
                      <a:pt x="70964" y="768"/>
                      <a:pt x="72454" y="1941"/>
                      <a:pt x="72950" y="3566"/>
                    </a:cubicBezTo>
                    <a:cubicBezTo>
                      <a:pt x="72183" y="2573"/>
                      <a:pt x="70919" y="1896"/>
                      <a:pt x="69519" y="1896"/>
                    </a:cubicBezTo>
                    <a:lnTo>
                      <a:pt x="46497" y="1896"/>
                    </a:lnTo>
                    <a:lnTo>
                      <a:pt x="46497" y="768"/>
                    </a:lnTo>
                    <a:close/>
                    <a:moveTo>
                      <a:pt x="4786" y="0"/>
                    </a:moveTo>
                    <a:cubicBezTo>
                      <a:pt x="2167" y="0"/>
                      <a:pt x="1" y="2122"/>
                      <a:pt x="1" y="4740"/>
                    </a:cubicBezTo>
                    <a:lnTo>
                      <a:pt x="1" y="117505"/>
                    </a:lnTo>
                    <a:cubicBezTo>
                      <a:pt x="1" y="119898"/>
                      <a:pt x="1987" y="121884"/>
                      <a:pt x="4379" y="121884"/>
                    </a:cubicBezTo>
                    <a:lnTo>
                      <a:pt x="69339" y="121884"/>
                    </a:lnTo>
                    <a:cubicBezTo>
                      <a:pt x="71822" y="121884"/>
                      <a:pt x="73898" y="119853"/>
                      <a:pt x="73898" y="117505"/>
                    </a:cubicBezTo>
                    <a:lnTo>
                      <a:pt x="73898" y="4740"/>
                    </a:lnTo>
                    <a:cubicBezTo>
                      <a:pt x="73898" y="2122"/>
                      <a:pt x="71777" y="0"/>
                      <a:pt x="69158" y="0"/>
                    </a:cubicBezTo>
                    <a:lnTo>
                      <a:pt x="45730" y="0"/>
                    </a:lnTo>
                    <a:lnTo>
                      <a:pt x="45730" y="2664"/>
                    </a:lnTo>
                    <a:lnTo>
                      <a:pt x="69519" y="2664"/>
                    </a:lnTo>
                    <a:cubicBezTo>
                      <a:pt x="71506" y="2664"/>
                      <a:pt x="73131" y="4289"/>
                      <a:pt x="73131" y="6275"/>
                    </a:cubicBezTo>
                    <a:lnTo>
                      <a:pt x="73131" y="117099"/>
                    </a:lnTo>
                    <a:cubicBezTo>
                      <a:pt x="73131" y="119266"/>
                      <a:pt x="71235" y="121117"/>
                      <a:pt x="68978" y="121117"/>
                    </a:cubicBezTo>
                    <a:lnTo>
                      <a:pt x="4786" y="121117"/>
                    </a:lnTo>
                    <a:cubicBezTo>
                      <a:pt x="2574" y="121117"/>
                      <a:pt x="768" y="119311"/>
                      <a:pt x="768" y="117099"/>
                    </a:cubicBezTo>
                    <a:lnTo>
                      <a:pt x="768" y="6275"/>
                    </a:lnTo>
                    <a:cubicBezTo>
                      <a:pt x="768" y="4289"/>
                      <a:pt x="2393" y="2664"/>
                      <a:pt x="4379" y="2664"/>
                    </a:cubicBezTo>
                    <a:lnTo>
                      <a:pt x="27447" y="2664"/>
                    </a:lnTo>
                    <a:lnTo>
                      <a:pt x="274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3911550" y="1329425"/>
                <a:ext cx="5195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2123" extrusionOk="0">
                    <a:moveTo>
                      <a:pt x="1" y="1"/>
                    </a:moveTo>
                    <a:lnTo>
                      <a:pt x="1" y="91"/>
                    </a:lnTo>
                    <a:cubicBezTo>
                      <a:pt x="91" y="91"/>
                      <a:pt x="136" y="91"/>
                      <a:pt x="181" y="136"/>
                    </a:cubicBezTo>
                    <a:cubicBezTo>
                      <a:pt x="181" y="181"/>
                      <a:pt x="227" y="226"/>
                      <a:pt x="272" y="317"/>
                    </a:cubicBezTo>
                    <a:lnTo>
                      <a:pt x="1039" y="2122"/>
                    </a:lnTo>
                    <a:lnTo>
                      <a:pt x="1129" y="2122"/>
                    </a:lnTo>
                    <a:lnTo>
                      <a:pt x="1806" y="317"/>
                    </a:lnTo>
                    <a:cubicBezTo>
                      <a:pt x="1852" y="226"/>
                      <a:pt x="1897" y="181"/>
                      <a:pt x="1942" y="136"/>
                    </a:cubicBezTo>
                    <a:cubicBezTo>
                      <a:pt x="1942" y="91"/>
                      <a:pt x="2032" y="91"/>
                      <a:pt x="2077" y="91"/>
                    </a:cubicBezTo>
                    <a:lnTo>
                      <a:pt x="2077" y="1"/>
                    </a:lnTo>
                    <a:lnTo>
                      <a:pt x="1445" y="1"/>
                    </a:lnTo>
                    <a:lnTo>
                      <a:pt x="1445" y="91"/>
                    </a:lnTo>
                    <a:lnTo>
                      <a:pt x="1671" y="91"/>
                    </a:lnTo>
                    <a:cubicBezTo>
                      <a:pt x="1671" y="136"/>
                      <a:pt x="1716" y="181"/>
                      <a:pt x="1716" y="226"/>
                    </a:cubicBezTo>
                    <a:cubicBezTo>
                      <a:pt x="1716" y="226"/>
                      <a:pt x="1716" y="271"/>
                      <a:pt x="1671" y="317"/>
                    </a:cubicBezTo>
                    <a:cubicBezTo>
                      <a:pt x="1671" y="317"/>
                      <a:pt x="1671" y="362"/>
                      <a:pt x="1671" y="362"/>
                    </a:cubicBezTo>
                    <a:lnTo>
                      <a:pt x="1265" y="1400"/>
                    </a:lnTo>
                    <a:lnTo>
                      <a:pt x="768" y="271"/>
                    </a:lnTo>
                    <a:cubicBezTo>
                      <a:pt x="768" y="271"/>
                      <a:pt x="768" y="271"/>
                      <a:pt x="768" y="226"/>
                    </a:cubicBezTo>
                    <a:cubicBezTo>
                      <a:pt x="768" y="226"/>
                      <a:pt x="768" y="226"/>
                      <a:pt x="768" y="181"/>
                    </a:cubicBezTo>
                    <a:cubicBezTo>
                      <a:pt x="768" y="136"/>
                      <a:pt x="768" y="136"/>
                      <a:pt x="813" y="91"/>
                    </a:cubicBezTo>
                    <a:lnTo>
                      <a:pt x="1039" y="91"/>
                    </a:lnTo>
                    <a:lnTo>
                      <a:pt x="103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3966850" y="1329425"/>
                <a:ext cx="474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78" extrusionOk="0">
                    <a:moveTo>
                      <a:pt x="1" y="1"/>
                    </a:moveTo>
                    <a:lnTo>
                      <a:pt x="1" y="91"/>
                    </a:lnTo>
                    <a:cubicBezTo>
                      <a:pt x="91" y="91"/>
                      <a:pt x="136" y="91"/>
                      <a:pt x="181" y="136"/>
                    </a:cubicBezTo>
                    <a:cubicBezTo>
                      <a:pt x="226" y="136"/>
                      <a:pt x="272" y="226"/>
                      <a:pt x="272" y="317"/>
                    </a:cubicBezTo>
                    <a:lnTo>
                      <a:pt x="272" y="1761"/>
                    </a:lnTo>
                    <a:cubicBezTo>
                      <a:pt x="272" y="1851"/>
                      <a:pt x="226" y="1896"/>
                      <a:pt x="181" y="1942"/>
                    </a:cubicBezTo>
                    <a:cubicBezTo>
                      <a:pt x="136" y="1987"/>
                      <a:pt x="91" y="1987"/>
                      <a:pt x="1" y="1987"/>
                    </a:cubicBezTo>
                    <a:lnTo>
                      <a:pt x="1" y="2077"/>
                    </a:lnTo>
                    <a:lnTo>
                      <a:pt x="1761" y="2077"/>
                    </a:lnTo>
                    <a:lnTo>
                      <a:pt x="1897" y="1445"/>
                    </a:lnTo>
                    <a:lnTo>
                      <a:pt x="1806" y="1445"/>
                    </a:lnTo>
                    <a:cubicBezTo>
                      <a:pt x="1716" y="1626"/>
                      <a:pt x="1626" y="1761"/>
                      <a:pt x="1490" y="1851"/>
                    </a:cubicBezTo>
                    <a:cubicBezTo>
                      <a:pt x="1355" y="1942"/>
                      <a:pt x="1220" y="1987"/>
                      <a:pt x="994" y="1987"/>
                    </a:cubicBezTo>
                    <a:cubicBezTo>
                      <a:pt x="904" y="1987"/>
                      <a:pt x="858" y="1942"/>
                      <a:pt x="813" y="1942"/>
                    </a:cubicBezTo>
                    <a:cubicBezTo>
                      <a:pt x="768" y="1896"/>
                      <a:pt x="768" y="1851"/>
                      <a:pt x="768" y="1806"/>
                    </a:cubicBezTo>
                    <a:lnTo>
                      <a:pt x="768" y="1084"/>
                    </a:lnTo>
                    <a:cubicBezTo>
                      <a:pt x="949" y="1084"/>
                      <a:pt x="1039" y="1084"/>
                      <a:pt x="1129" y="1174"/>
                    </a:cubicBezTo>
                    <a:cubicBezTo>
                      <a:pt x="1174" y="1219"/>
                      <a:pt x="1220" y="1355"/>
                      <a:pt x="1265" y="1535"/>
                    </a:cubicBezTo>
                    <a:lnTo>
                      <a:pt x="1310" y="1535"/>
                    </a:lnTo>
                    <a:lnTo>
                      <a:pt x="1310" y="497"/>
                    </a:lnTo>
                    <a:lnTo>
                      <a:pt x="1265" y="497"/>
                    </a:lnTo>
                    <a:cubicBezTo>
                      <a:pt x="1220" y="678"/>
                      <a:pt x="1174" y="813"/>
                      <a:pt x="1129" y="858"/>
                    </a:cubicBezTo>
                    <a:cubicBezTo>
                      <a:pt x="1039" y="948"/>
                      <a:pt x="949" y="948"/>
                      <a:pt x="768" y="948"/>
                    </a:cubicBezTo>
                    <a:lnTo>
                      <a:pt x="768" y="271"/>
                    </a:lnTo>
                    <a:cubicBezTo>
                      <a:pt x="768" y="181"/>
                      <a:pt x="768" y="136"/>
                      <a:pt x="813" y="136"/>
                    </a:cubicBezTo>
                    <a:cubicBezTo>
                      <a:pt x="813" y="136"/>
                      <a:pt x="858" y="91"/>
                      <a:pt x="949" y="91"/>
                    </a:cubicBezTo>
                    <a:cubicBezTo>
                      <a:pt x="1220" y="91"/>
                      <a:pt x="1400" y="136"/>
                      <a:pt x="1490" y="226"/>
                    </a:cubicBezTo>
                    <a:cubicBezTo>
                      <a:pt x="1581" y="271"/>
                      <a:pt x="1626" y="407"/>
                      <a:pt x="1671" y="632"/>
                    </a:cubicBezTo>
                    <a:lnTo>
                      <a:pt x="1761" y="632"/>
                    </a:lnTo>
                    <a:lnTo>
                      <a:pt x="176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017650" y="1329425"/>
                <a:ext cx="53050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2078" extrusionOk="0">
                    <a:moveTo>
                      <a:pt x="948" y="91"/>
                    </a:moveTo>
                    <a:cubicBezTo>
                      <a:pt x="1084" y="91"/>
                      <a:pt x="1219" y="181"/>
                      <a:pt x="1264" y="271"/>
                    </a:cubicBezTo>
                    <a:cubicBezTo>
                      <a:pt x="1309" y="362"/>
                      <a:pt x="1309" y="452"/>
                      <a:pt x="1309" y="542"/>
                    </a:cubicBezTo>
                    <a:cubicBezTo>
                      <a:pt x="1309" y="768"/>
                      <a:pt x="1264" y="858"/>
                      <a:pt x="1174" y="948"/>
                    </a:cubicBezTo>
                    <a:cubicBezTo>
                      <a:pt x="1084" y="994"/>
                      <a:pt x="948" y="994"/>
                      <a:pt x="768" y="994"/>
                    </a:cubicBezTo>
                    <a:lnTo>
                      <a:pt x="768" y="226"/>
                    </a:lnTo>
                    <a:cubicBezTo>
                      <a:pt x="768" y="181"/>
                      <a:pt x="768" y="136"/>
                      <a:pt x="813" y="136"/>
                    </a:cubicBezTo>
                    <a:cubicBezTo>
                      <a:pt x="813" y="136"/>
                      <a:pt x="858" y="91"/>
                      <a:pt x="948" y="91"/>
                    </a:cubicBezTo>
                    <a:close/>
                    <a:moveTo>
                      <a:pt x="0" y="1"/>
                    </a:moveTo>
                    <a:lnTo>
                      <a:pt x="0" y="91"/>
                    </a:lnTo>
                    <a:cubicBezTo>
                      <a:pt x="90" y="91"/>
                      <a:pt x="181" y="91"/>
                      <a:pt x="181" y="136"/>
                    </a:cubicBezTo>
                    <a:cubicBezTo>
                      <a:pt x="226" y="181"/>
                      <a:pt x="271" y="226"/>
                      <a:pt x="271" y="362"/>
                    </a:cubicBezTo>
                    <a:lnTo>
                      <a:pt x="271" y="1716"/>
                    </a:lnTo>
                    <a:cubicBezTo>
                      <a:pt x="271" y="1806"/>
                      <a:pt x="226" y="1896"/>
                      <a:pt x="226" y="1942"/>
                    </a:cubicBezTo>
                    <a:cubicBezTo>
                      <a:pt x="181" y="1942"/>
                      <a:pt x="90" y="1987"/>
                      <a:pt x="0" y="1987"/>
                    </a:cubicBezTo>
                    <a:lnTo>
                      <a:pt x="0" y="2077"/>
                    </a:lnTo>
                    <a:lnTo>
                      <a:pt x="1038" y="2077"/>
                    </a:lnTo>
                    <a:lnTo>
                      <a:pt x="1038" y="1987"/>
                    </a:lnTo>
                    <a:cubicBezTo>
                      <a:pt x="903" y="1987"/>
                      <a:pt x="858" y="1942"/>
                      <a:pt x="813" y="1942"/>
                    </a:cubicBezTo>
                    <a:cubicBezTo>
                      <a:pt x="768" y="1896"/>
                      <a:pt x="768" y="1806"/>
                      <a:pt x="768" y="1716"/>
                    </a:cubicBezTo>
                    <a:lnTo>
                      <a:pt x="768" y="1129"/>
                    </a:lnTo>
                    <a:lnTo>
                      <a:pt x="1490" y="2077"/>
                    </a:lnTo>
                    <a:lnTo>
                      <a:pt x="2122" y="2077"/>
                    </a:lnTo>
                    <a:lnTo>
                      <a:pt x="2122" y="1987"/>
                    </a:lnTo>
                    <a:lnTo>
                      <a:pt x="2032" y="1987"/>
                    </a:lnTo>
                    <a:cubicBezTo>
                      <a:pt x="2032" y="1987"/>
                      <a:pt x="1986" y="1942"/>
                      <a:pt x="1986" y="1942"/>
                    </a:cubicBezTo>
                    <a:lnTo>
                      <a:pt x="1354" y="1039"/>
                    </a:lnTo>
                    <a:cubicBezTo>
                      <a:pt x="1445" y="1039"/>
                      <a:pt x="1535" y="994"/>
                      <a:pt x="1625" y="903"/>
                    </a:cubicBezTo>
                    <a:cubicBezTo>
                      <a:pt x="1761" y="813"/>
                      <a:pt x="1851" y="678"/>
                      <a:pt x="1851" y="542"/>
                    </a:cubicBezTo>
                    <a:cubicBezTo>
                      <a:pt x="1851" y="317"/>
                      <a:pt x="1716" y="136"/>
                      <a:pt x="1490" y="46"/>
                    </a:cubicBezTo>
                    <a:cubicBezTo>
                      <a:pt x="1354" y="46"/>
                      <a:pt x="1174" y="1"/>
                      <a:pt x="9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70675" y="1329425"/>
                <a:ext cx="46300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78" extrusionOk="0">
                    <a:moveTo>
                      <a:pt x="1" y="1"/>
                    </a:moveTo>
                    <a:lnTo>
                      <a:pt x="1" y="632"/>
                    </a:lnTo>
                    <a:lnTo>
                      <a:pt x="91" y="632"/>
                    </a:lnTo>
                    <a:cubicBezTo>
                      <a:pt x="91" y="407"/>
                      <a:pt x="181" y="271"/>
                      <a:pt x="317" y="181"/>
                    </a:cubicBezTo>
                    <a:cubicBezTo>
                      <a:pt x="407" y="136"/>
                      <a:pt x="543" y="91"/>
                      <a:pt x="678" y="91"/>
                    </a:cubicBezTo>
                    <a:lnTo>
                      <a:pt x="678" y="1716"/>
                    </a:lnTo>
                    <a:cubicBezTo>
                      <a:pt x="678" y="1806"/>
                      <a:pt x="633" y="1896"/>
                      <a:pt x="633" y="1942"/>
                    </a:cubicBezTo>
                    <a:cubicBezTo>
                      <a:pt x="588" y="1987"/>
                      <a:pt x="497" y="1987"/>
                      <a:pt x="362" y="1987"/>
                    </a:cubicBezTo>
                    <a:lnTo>
                      <a:pt x="362" y="2077"/>
                    </a:lnTo>
                    <a:lnTo>
                      <a:pt x="1445" y="2077"/>
                    </a:lnTo>
                    <a:lnTo>
                      <a:pt x="1445" y="1987"/>
                    </a:lnTo>
                    <a:cubicBezTo>
                      <a:pt x="1355" y="1987"/>
                      <a:pt x="1265" y="1987"/>
                      <a:pt x="1220" y="1942"/>
                    </a:cubicBezTo>
                    <a:cubicBezTo>
                      <a:pt x="1175" y="1896"/>
                      <a:pt x="1175" y="1806"/>
                      <a:pt x="1175" y="1716"/>
                    </a:cubicBezTo>
                    <a:lnTo>
                      <a:pt x="1175" y="91"/>
                    </a:lnTo>
                    <a:cubicBezTo>
                      <a:pt x="1310" y="91"/>
                      <a:pt x="1445" y="136"/>
                      <a:pt x="1491" y="181"/>
                    </a:cubicBezTo>
                    <a:cubicBezTo>
                      <a:pt x="1626" y="271"/>
                      <a:pt x="1716" y="407"/>
                      <a:pt x="1761" y="632"/>
                    </a:cubicBezTo>
                    <a:lnTo>
                      <a:pt x="1852" y="632"/>
                    </a:lnTo>
                    <a:lnTo>
                      <a:pt x="18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120350" y="1329425"/>
                <a:ext cx="27100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2078" extrusionOk="0">
                    <a:moveTo>
                      <a:pt x="0" y="1"/>
                    </a:moveTo>
                    <a:lnTo>
                      <a:pt x="0" y="91"/>
                    </a:lnTo>
                    <a:cubicBezTo>
                      <a:pt x="90" y="91"/>
                      <a:pt x="181" y="91"/>
                      <a:pt x="226" y="136"/>
                    </a:cubicBezTo>
                    <a:cubicBezTo>
                      <a:pt x="271" y="136"/>
                      <a:pt x="271" y="226"/>
                      <a:pt x="271" y="317"/>
                    </a:cubicBezTo>
                    <a:lnTo>
                      <a:pt x="271" y="1761"/>
                    </a:lnTo>
                    <a:cubicBezTo>
                      <a:pt x="271" y="1851"/>
                      <a:pt x="271" y="1942"/>
                      <a:pt x="181" y="1942"/>
                    </a:cubicBezTo>
                    <a:cubicBezTo>
                      <a:pt x="181" y="1987"/>
                      <a:pt x="90" y="1987"/>
                      <a:pt x="0" y="1987"/>
                    </a:cubicBezTo>
                    <a:lnTo>
                      <a:pt x="0" y="2077"/>
                    </a:lnTo>
                    <a:lnTo>
                      <a:pt x="1084" y="2077"/>
                    </a:lnTo>
                    <a:lnTo>
                      <a:pt x="1084" y="1987"/>
                    </a:lnTo>
                    <a:cubicBezTo>
                      <a:pt x="993" y="1987"/>
                      <a:pt x="903" y="1987"/>
                      <a:pt x="858" y="1942"/>
                    </a:cubicBezTo>
                    <a:cubicBezTo>
                      <a:pt x="813" y="1896"/>
                      <a:pt x="813" y="1851"/>
                      <a:pt x="813" y="1761"/>
                    </a:cubicBezTo>
                    <a:lnTo>
                      <a:pt x="813" y="317"/>
                    </a:lnTo>
                    <a:cubicBezTo>
                      <a:pt x="813" y="226"/>
                      <a:pt x="813" y="136"/>
                      <a:pt x="903" y="136"/>
                    </a:cubicBezTo>
                    <a:cubicBezTo>
                      <a:pt x="903" y="91"/>
                      <a:pt x="993" y="91"/>
                      <a:pt x="1084" y="91"/>
                    </a:cubicBezTo>
                    <a:lnTo>
                      <a:pt x="108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151950" y="1328300"/>
                <a:ext cx="48550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2168" extrusionOk="0">
                    <a:moveTo>
                      <a:pt x="1084" y="0"/>
                    </a:moveTo>
                    <a:cubicBezTo>
                      <a:pt x="768" y="0"/>
                      <a:pt x="542" y="91"/>
                      <a:pt x="316" y="316"/>
                    </a:cubicBezTo>
                    <a:cubicBezTo>
                      <a:pt x="90" y="497"/>
                      <a:pt x="0" y="768"/>
                      <a:pt x="0" y="1084"/>
                    </a:cubicBezTo>
                    <a:cubicBezTo>
                      <a:pt x="0" y="1445"/>
                      <a:pt x="90" y="1716"/>
                      <a:pt x="316" y="1896"/>
                    </a:cubicBezTo>
                    <a:cubicBezTo>
                      <a:pt x="542" y="2077"/>
                      <a:pt x="813" y="2167"/>
                      <a:pt x="1084" y="2167"/>
                    </a:cubicBezTo>
                    <a:cubicBezTo>
                      <a:pt x="1264" y="2167"/>
                      <a:pt x="1445" y="2122"/>
                      <a:pt x="1625" y="2032"/>
                    </a:cubicBezTo>
                    <a:cubicBezTo>
                      <a:pt x="1715" y="1941"/>
                      <a:pt x="1806" y="1851"/>
                      <a:pt x="1941" y="1716"/>
                    </a:cubicBezTo>
                    <a:lnTo>
                      <a:pt x="1851" y="1625"/>
                    </a:lnTo>
                    <a:cubicBezTo>
                      <a:pt x="1761" y="1761"/>
                      <a:pt x="1670" y="1851"/>
                      <a:pt x="1580" y="1896"/>
                    </a:cubicBezTo>
                    <a:cubicBezTo>
                      <a:pt x="1445" y="1987"/>
                      <a:pt x="1309" y="2032"/>
                      <a:pt x="1129" y="2032"/>
                    </a:cubicBezTo>
                    <a:cubicBezTo>
                      <a:pt x="903" y="2032"/>
                      <a:pt x="722" y="1896"/>
                      <a:pt x="632" y="1625"/>
                    </a:cubicBezTo>
                    <a:cubicBezTo>
                      <a:pt x="542" y="1490"/>
                      <a:pt x="542" y="1309"/>
                      <a:pt x="542" y="1084"/>
                    </a:cubicBezTo>
                    <a:cubicBezTo>
                      <a:pt x="542" y="768"/>
                      <a:pt x="587" y="542"/>
                      <a:pt x="677" y="362"/>
                    </a:cubicBezTo>
                    <a:cubicBezTo>
                      <a:pt x="768" y="181"/>
                      <a:pt x="903" y="136"/>
                      <a:pt x="1084" y="136"/>
                    </a:cubicBezTo>
                    <a:cubicBezTo>
                      <a:pt x="1264" y="136"/>
                      <a:pt x="1445" y="181"/>
                      <a:pt x="1580" y="362"/>
                    </a:cubicBezTo>
                    <a:cubicBezTo>
                      <a:pt x="1670" y="452"/>
                      <a:pt x="1715" y="587"/>
                      <a:pt x="1806" y="723"/>
                    </a:cubicBezTo>
                    <a:lnTo>
                      <a:pt x="1896" y="723"/>
                    </a:lnTo>
                    <a:lnTo>
                      <a:pt x="1896" y="0"/>
                    </a:lnTo>
                    <a:lnTo>
                      <a:pt x="1806" y="0"/>
                    </a:lnTo>
                    <a:cubicBezTo>
                      <a:pt x="1806" y="46"/>
                      <a:pt x="1806" y="91"/>
                      <a:pt x="1761" y="91"/>
                    </a:cubicBezTo>
                    <a:cubicBezTo>
                      <a:pt x="1715" y="136"/>
                      <a:pt x="1715" y="136"/>
                      <a:pt x="1670" y="136"/>
                    </a:cubicBezTo>
                    <a:cubicBezTo>
                      <a:pt x="1670" y="136"/>
                      <a:pt x="1580" y="136"/>
                      <a:pt x="1445" y="91"/>
                    </a:cubicBezTo>
                    <a:cubicBezTo>
                      <a:pt x="1309" y="46"/>
                      <a:pt x="1174" y="0"/>
                      <a:pt x="10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204975" y="1328300"/>
                <a:ext cx="5195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2123" extrusionOk="0">
                    <a:moveTo>
                      <a:pt x="858" y="677"/>
                    </a:moveTo>
                    <a:lnTo>
                      <a:pt x="1174" y="1400"/>
                    </a:lnTo>
                    <a:lnTo>
                      <a:pt x="588" y="1400"/>
                    </a:lnTo>
                    <a:lnTo>
                      <a:pt x="858" y="677"/>
                    </a:lnTo>
                    <a:close/>
                    <a:moveTo>
                      <a:pt x="994" y="0"/>
                    </a:moveTo>
                    <a:lnTo>
                      <a:pt x="317" y="1671"/>
                    </a:lnTo>
                    <a:cubicBezTo>
                      <a:pt x="272" y="1806"/>
                      <a:pt x="226" y="1896"/>
                      <a:pt x="181" y="1941"/>
                    </a:cubicBezTo>
                    <a:cubicBezTo>
                      <a:pt x="136" y="1987"/>
                      <a:pt x="91" y="2032"/>
                      <a:pt x="1" y="2032"/>
                    </a:cubicBezTo>
                    <a:lnTo>
                      <a:pt x="1" y="2122"/>
                    </a:lnTo>
                    <a:lnTo>
                      <a:pt x="633" y="2122"/>
                    </a:lnTo>
                    <a:lnTo>
                      <a:pt x="633" y="2032"/>
                    </a:lnTo>
                    <a:lnTo>
                      <a:pt x="497" y="2032"/>
                    </a:lnTo>
                    <a:cubicBezTo>
                      <a:pt x="407" y="1987"/>
                      <a:pt x="407" y="1941"/>
                      <a:pt x="407" y="1896"/>
                    </a:cubicBezTo>
                    <a:cubicBezTo>
                      <a:pt x="407" y="1896"/>
                      <a:pt x="407" y="1806"/>
                      <a:pt x="452" y="1761"/>
                    </a:cubicBezTo>
                    <a:cubicBezTo>
                      <a:pt x="452" y="1716"/>
                      <a:pt x="497" y="1625"/>
                      <a:pt x="542" y="1490"/>
                    </a:cubicBezTo>
                    <a:lnTo>
                      <a:pt x="1220" y="1490"/>
                    </a:lnTo>
                    <a:lnTo>
                      <a:pt x="1265" y="1716"/>
                    </a:lnTo>
                    <a:cubicBezTo>
                      <a:pt x="1310" y="1716"/>
                      <a:pt x="1310" y="1761"/>
                      <a:pt x="1310" y="1806"/>
                    </a:cubicBezTo>
                    <a:cubicBezTo>
                      <a:pt x="1355" y="1851"/>
                      <a:pt x="1355" y="1896"/>
                      <a:pt x="1355" y="1896"/>
                    </a:cubicBezTo>
                    <a:cubicBezTo>
                      <a:pt x="1355" y="1941"/>
                      <a:pt x="1355" y="1987"/>
                      <a:pt x="1310" y="1987"/>
                    </a:cubicBezTo>
                    <a:cubicBezTo>
                      <a:pt x="1265" y="2032"/>
                      <a:pt x="1220" y="2032"/>
                      <a:pt x="1129" y="2032"/>
                    </a:cubicBezTo>
                    <a:lnTo>
                      <a:pt x="1129" y="2122"/>
                    </a:lnTo>
                    <a:lnTo>
                      <a:pt x="2077" y="2122"/>
                    </a:lnTo>
                    <a:lnTo>
                      <a:pt x="2077" y="2032"/>
                    </a:lnTo>
                    <a:cubicBezTo>
                      <a:pt x="2032" y="2032"/>
                      <a:pt x="1987" y="1987"/>
                      <a:pt x="1942" y="1941"/>
                    </a:cubicBezTo>
                    <a:cubicBezTo>
                      <a:pt x="1897" y="1896"/>
                      <a:pt x="1852" y="1806"/>
                      <a:pt x="1761" y="1625"/>
                    </a:cubicBezTo>
                    <a:lnTo>
                      <a:pt x="108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260275" y="1329425"/>
                <a:ext cx="474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78" extrusionOk="0">
                    <a:moveTo>
                      <a:pt x="1" y="1"/>
                    </a:moveTo>
                    <a:lnTo>
                      <a:pt x="1" y="91"/>
                    </a:lnTo>
                    <a:cubicBezTo>
                      <a:pt x="91" y="91"/>
                      <a:pt x="136" y="91"/>
                      <a:pt x="181" y="136"/>
                    </a:cubicBezTo>
                    <a:cubicBezTo>
                      <a:pt x="226" y="136"/>
                      <a:pt x="272" y="226"/>
                      <a:pt x="272" y="317"/>
                    </a:cubicBezTo>
                    <a:lnTo>
                      <a:pt x="272" y="1761"/>
                    </a:lnTo>
                    <a:cubicBezTo>
                      <a:pt x="272" y="1851"/>
                      <a:pt x="226" y="1942"/>
                      <a:pt x="181" y="1942"/>
                    </a:cubicBezTo>
                    <a:cubicBezTo>
                      <a:pt x="136" y="1987"/>
                      <a:pt x="91" y="1987"/>
                      <a:pt x="1" y="1987"/>
                    </a:cubicBezTo>
                    <a:lnTo>
                      <a:pt x="1" y="2077"/>
                    </a:lnTo>
                    <a:lnTo>
                      <a:pt x="1761" y="2077"/>
                    </a:lnTo>
                    <a:lnTo>
                      <a:pt x="1897" y="1355"/>
                    </a:lnTo>
                    <a:lnTo>
                      <a:pt x="1806" y="1355"/>
                    </a:lnTo>
                    <a:cubicBezTo>
                      <a:pt x="1716" y="1626"/>
                      <a:pt x="1626" y="1761"/>
                      <a:pt x="1490" y="1851"/>
                    </a:cubicBezTo>
                    <a:cubicBezTo>
                      <a:pt x="1355" y="1942"/>
                      <a:pt x="1220" y="1987"/>
                      <a:pt x="1039" y="1987"/>
                    </a:cubicBezTo>
                    <a:cubicBezTo>
                      <a:pt x="904" y="1987"/>
                      <a:pt x="858" y="1942"/>
                      <a:pt x="813" y="1942"/>
                    </a:cubicBezTo>
                    <a:cubicBezTo>
                      <a:pt x="768" y="1896"/>
                      <a:pt x="768" y="1851"/>
                      <a:pt x="768" y="1806"/>
                    </a:cubicBezTo>
                    <a:lnTo>
                      <a:pt x="768" y="362"/>
                    </a:lnTo>
                    <a:cubicBezTo>
                      <a:pt x="768" y="226"/>
                      <a:pt x="768" y="181"/>
                      <a:pt x="813" y="136"/>
                    </a:cubicBezTo>
                    <a:cubicBezTo>
                      <a:pt x="858" y="91"/>
                      <a:pt x="949" y="91"/>
                      <a:pt x="1084" y="91"/>
                    </a:cubicBezTo>
                    <a:lnTo>
                      <a:pt x="108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5104450" y="1328300"/>
                <a:ext cx="948000" cy="2409475"/>
              </a:xfrm>
              <a:custGeom>
                <a:avLst/>
                <a:gdLst/>
                <a:ahLst/>
                <a:cxnLst/>
                <a:rect l="l" t="t" r="r" b="b"/>
                <a:pathLst>
                  <a:path w="37920" h="96379" extrusionOk="0">
                    <a:moveTo>
                      <a:pt x="32186" y="0"/>
                    </a:moveTo>
                    <a:lnTo>
                      <a:pt x="32186" y="1896"/>
                    </a:lnTo>
                    <a:lnTo>
                      <a:pt x="33902" y="1896"/>
                    </a:lnTo>
                    <a:cubicBezTo>
                      <a:pt x="36114" y="1896"/>
                      <a:pt x="37920" y="3702"/>
                      <a:pt x="37920" y="5914"/>
                    </a:cubicBezTo>
                    <a:lnTo>
                      <a:pt x="37920" y="4379"/>
                    </a:lnTo>
                    <a:cubicBezTo>
                      <a:pt x="37920" y="1987"/>
                      <a:pt x="35933" y="0"/>
                      <a:pt x="33541" y="0"/>
                    </a:cubicBezTo>
                    <a:close/>
                    <a:moveTo>
                      <a:pt x="4379" y="0"/>
                    </a:moveTo>
                    <a:cubicBezTo>
                      <a:pt x="1941" y="0"/>
                      <a:pt x="181" y="1580"/>
                      <a:pt x="181" y="4018"/>
                    </a:cubicBezTo>
                    <a:lnTo>
                      <a:pt x="0" y="92000"/>
                    </a:lnTo>
                    <a:cubicBezTo>
                      <a:pt x="0" y="92793"/>
                      <a:pt x="206" y="93534"/>
                      <a:pt x="567" y="94172"/>
                    </a:cubicBezTo>
                    <a:lnTo>
                      <a:pt x="567" y="94172"/>
                    </a:lnTo>
                    <a:cubicBezTo>
                      <a:pt x="318" y="93631"/>
                      <a:pt x="181" y="93017"/>
                      <a:pt x="181" y="92361"/>
                    </a:cubicBezTo>
                    <a:lnTo>
                      <a:pt x="181" y="5914"/>
                    </a:lnTo>
                    <a:cubicBezTo>
                      <a:pt x="181" y="3702"/>
                      <a:pt x="1986" y="1896"/>
                      <a:pt x="4198" y="1896"/>
                    </a:cubicBezTo>
                    <a:lnTo>
                      <a:pt x="5914" y="1896"/>
                    </a:lnTo>
                    <a:lnTo>
                      <a:pt x="5914" y="0"/>
                    </a:lnTo>
                    <a:close/>
                    <a:moveTo>
                      <a:pt x="567" y="94172"/>
                    </a:moveTo>
                    <a:cubicBezTo>
                      <a:pt x="1175" y="95493"/>
                      <a:pt x="2449" y="96379"/>
                      <a:pt x="4018" y="96379"/>
                    </a:cubicBezTo>
                    <a:lnTo>
                      <a:pt x="4379" y="96379"/>
                    </a:lnTo>
                    <a:cubicBezTo>
                      <a:pt x="2734" y="96379"/>
                      <a:pt x="1316" y="95496"/>
                      <a:pt x="567" y="94172"/>
                    </a:cubicBezTo>
                    <a:close/>
                    <a:moveTo>
                      <a:pt x="37920" y="92000"/>
                    </a:moveTo>
                    <a:cubicBezTo>
                      <a:pt x="37920" y="94438"/>
                      <a:pt x="35572" y="96379"/>
                      <a:pt x="33134" y="96379"/>
                    </a:cubicBezTo>
                    <a:lnTo>
                      <a:pt x="33721" y="96379"/>
                    </a:lnTo>
                    <a:cubicBezTo>
                      <a:pt x="35933" y="96379"/>
                      <a:pt x="37920" y="94618"/>
                      <a:pt x="37920" y="92361"/>
                    </a:cubicBezTo>
                    <a:lnTo>
                      <a:pt x="37920" y="92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5095400" y="1319275"/>
                <a:ext cx="966075" cy="2427550"/>
              </a:xfrm>
              <a:custGeom>
                <a:avLst/>
                <a:gdLst/>
                <a:ahLst/>
                <a:cxnLst/>
                <a:rect l="l" t="t" r="r" b="b"/>
                <a:pathLst>
                  <a:path w="38643" h="97102" extrusionOk="0">
                    <a:moveTo>
                      <a:pt x="33903" y="768"/>
                    </a:moveTo>
                    <a:cubicBezTo>
                      <a:pt x="35663" y="768"/>
                      <a:pt x="37198" y="1941"/>
                      <a:pt x="37695" y="3566"/>
                    </a:cubicBezTo>
                    <a:cubicBezTo>
                      <a:pt x="36882" y="2573"/>
                      <a:pt x="35663" y="1896"/>
                      <a:pt x="34264" y="1896"/>
                    </a:cubicBezTo>
                    <a:lnTo>
                      <a:pt x="32955" y="1896"/>
                    </a:lnTo>
                    <a:lnTo>
                      <a:pt x="32955" y="768"/>
                    </a:lnTo>
                    <a:close/>
                    <a:moveTo>
                      <a:pt x="5869" y="768"/>
                    </a:moveTo>
                    <a:lnTo>
                      <a:pt x="5869" y="1896"/>
                    </a:lnTo>
                    <a:lnTo>
                      <a:pt x="4560" y="1896"/>
                    </a:lnTo>
                    <a:cubicBezTo>
                      <a:pt x="3071" y="1896"/>
                      <a:pt x="1761" y="2618"/>
                      <a:pt x="994" y="3747"/>
                    </a:cubicBezTo>
                    <a:cubicBezTo>
                      <a:pt x="1265" y="1941"/>
                      <a:pt x="2709" y="768"/>
                      <a:pt x="4741" y="768"/>
                    </a:cubicBezTo>
                    <a:close/>
                    <a:moveTo>
                      <a:pt x="4741" y="0"/>
                    </a:moveTo>
                    <a:cubicBezTo>
                      <a:pt x="2077" y="0"/>
                      <a:pt x="182" y="1806"/>
                      <a:pt x="182" y="4379"/>
                    </a:cubicBezTo>
                    <a:lnTo>
                      <a:pt x="1" y="92361"/>
                    </a:lnTo>
                    <a:cubicBezTo>
                      <a:pt x="1" y="93174"/>
                      <a:pt x="182" y="93986"/>
                      <a:pt x="588" y="94663"/>
                    </a:cubicBezTo>
                    <a:cubicBezTo>
                      <a:pt x="1265" y="96198"/>
                      <a:pt x="2709" y="97101"/>
                      <a:pt x="4380" y="97101"/>
                    </a:cubicBezTo>
                    <a:lnTo>
                      <a:pt x="34083" y="97101"/>
                    </a:lnTo>
                    <a:cubicBezTo>
                      <a:pt x="36566" y="97101"/>
                      <a:pt x="38643" y="95115"/>
                      <a:pt x="38643" y="92722"/>
                    </a:cubicBezTo>
                    <a:lnTo>
                      <a:pt x="38643" y="4740"/>
                    </a:lnTo>
                    <a:cubicBezTo>
                      <a:pt x="38643" y="2122"/>
                      <a:pt x="36521" y="0"/>
                      <a:pt x="33903" y="0"/>
                    </a:cubicBezTo>
                    <a:lnTo>
                      <a:pt x="32187" y="0"/>
                    </a:lnTo>
                    <a:lnTo>
                      <a:pt x="32187" y="2664"/>
                    </a:lnTo>
                    <a:lnTo>
                      <a:pt x="34264" y="2664"/>
                    </a:lnTo>
                    <a:cubicBezTo>
                      <a:pt x="36250" y="2664"/>
                      <a:pt x="37875" y="4289"/>
                      <a:pt x="37875" y="6275"/>
                    </a:cubicBezTo>
                    <a:lnTo>
                      <a:pt x="37875" y="92361"/>
                    </a:lnTo>
                    <a:cubicBezTo>
                      <a:pt x="37875" y="94483"/>
                      <a:pt x="35844" y="96379"/>
                      <a:pt x="33496" y="96379"/>
                    </a:cubicBezTo>
                    <a:lnTo>
                      <a:pt x="4741" y="96379"/>
                    </a:lnTo>
                    <a:cubicBezTo>
                      <a:pt x="3296" y="96379"/>
                      <a:pt x="1987" y="95566"/>
                      <a:pt x="1265" y="94347"/>
                    </a:cubicBezTo>
                    <a:cubicBezTo>
                      <a:pt x="1039" y="93851"/>
                      <a:pt x="949" y="93309"/>
                      <a:pt x="949" y="92722"/>
                    </a:cubicBezTo>
                    <a:lnTo>
                      <a:pt x="949" y="6275"/>
                    </a:lnTo>
                    <a:cubicBezTo>
                      <a:pt x="949" y="4289"/>
                      <a:pt x="2574" y="2664"/>
                      <a:pt x="4560" y="2664"/>
                    </a:cubicBezTo>
                    <a:lnTo>
                      <a:pt x="6637" y="2664"/>
                    </a:lnTo>
                    <a:lnTo>
                      <a:pt x="663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>
                <a:off x="5320000" y="1324900"/>
                <a:ext cx="56450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2078" extrusionOk="0">
                    <a:moveTo>
                      <a:pt x="0" y="1"/>
                    </a:moveTo>
                    <a:lnTo>
                      <a:pt x="0" y="91"/>
                    </a:lnTo>
                    <a:lnTo>
                      <a:pt x="181" y="91"/>
                    </a:lnTo>
                    <a:cubicBezTo>
                      <a:pt x="226" y="136"/>
                      <a:pt x="271" y="182"/>
                      <a:pt x="271" y="272"/>
                    </a:cubicBezTo>
                    <a:lnTo>
                      <a:pt x="271" y="1761"/>
                    </a:lnTo>
                    <a:cubicBezTo>
                      <a:pt x="271" y="1852"/>
                      <a:pt x="226" y="1897"/>
                      <a:pt x="181" y="1942"/>
                    </a:cubicBezTo>
                    <a:cubicBezTo>
                      <a:pt x="136" y="1942"/>
                      <a:pt x="91" y="1987"/>
                      <a:pt x="0" y="1987"/>
                    </a:cubicBezTo>
                    <a:lnTo>
                      <a:pt x="0" y="2077"/>
                    </a:lnTo>
                    <a:lnTo>
                      <a:pt x="1039" y="2077"/>
                    </a:lnTo>
                    <a:lnTo>
                      <a:pt x="1039" y="1987"/>
                    </a:lnTo>
                    <a:cubicBezTo>
                      <a:pt x="948" y="1987"/>
                      <a:pt x="903" y="1942"/>
                      <a:pt x="858" y="1942"/>
                    </a:cubicBezTo>
                    <a:cubicBezTo>
                      <a:pt x="768" y="1897"/>
                      <a:pt x="768" y="1852"/>
                      <a:pt x="768" y="1761"/>
                    </a:cubicBezTo>
                    <a:lnTo>
                      <a:pt x="768" y="1039"/>
                    </a:lnTo>
                    <a:lnTo>
                      <a:pt x="1490" y="1039"/>
                    </a:lnTo>
                    <a:lnTo>
                      <a:pt x="1490" y="1761"/>
                    </a:lnTo>
                    <a:cubicBezTo>
                      <a:pt x="1490" y="1852"/>
                      <a:pt x="1445" y="1897"/>
                      <a:pt x="1400" y="1942"/>
                    </a:cubicBezTo>
                    <a:cubicBezTo>
                      <a:pt x="1355" y="1942"/>
                      <a:pt x="1309" y="1987"/>
                      <a:pt x="1219" y="1987"/>
                    </a:cubicBezTo>
                    <a:lnTo>
                      <a:pt x="1219" y="2032"/>
                    </a:lnTo>
                    <a:lnTo>
                      <a:pt x="2257" y="2032"/>
                    </a:lnTo>
                    <a:lnTo>
                      <a:pt x="2257" y="1987"/>
                    </a:lnTo>
                    <a:cubicBezTo>
                      <a:pt x="2167" y="1987"/>
                      <a:pt x="2122" y="1942"/>
                      <a:pt x="2077" y="1942"/>
                    </a:cubicBezTo>
                    <a:cubicBezTo>
                      <a:pt x="2032" y="1897"/>
                      <a:pt x="1987" y="1852"/>
                      <a:pt x="1987" y="1761"/>
                    </a:cubicBezTo>
                    <a:lnTo>
                      <a:pt x="1987" y="272"/>
                    </a:lnTo>
                    <a:cubicBezTo>
                      <a:pt x="1987" y="182"/>
                      <a:pt x="2032" y="136"/>
                      <a:pt x="2077" y="91"/>
                    </a:cubicBezTo>
                    <a:lnTo>
                      <a:pt x="2257" y="91"/>
                    </a:lnTo>
                    <a:lnTo>
                      <a:pt x="2257" y="1"/>
                    </a:lnTo>
                    <a:lnTo>
                      <a:pt x="1219" y="1"/>
                    </a:lnTo>
                    <a:lnTo>
                      <a:pt x="1219" y="91"/>
                    </a:lnTo>
                    <a:lnTo>
                      <a:pt x="1400" y="91"/>
                    </a:lnTo>
                    <a:cubicBezTo>
                      <a:pt x="1445" y="136"/>
                      <a:pt x="1490" y="182"/>
                      <a:pt x="1490" y="272"/>
                    </a:cubicBezTo>
                    <a:lnTo>
                      <a:pt x="1490" y="904"/>
                    </a:lnTo>
                    <a:lnTo>
                      <a:pt x="768" y="904"/>
                    </a:lnTo>
                    <a:lnTo>
                      <a:pt x="768" y="272"/>
                    </a:lnTo>
                    <a:cubicBezTo>
                      <a:pt x="768" y="182"/>
                      <a:pt x="768" y="136"/>
                      <a:pt x="858" y="91"/>
                    </a:cubicBezTo>
                    <a:lnTo>
                      <a:pt x="1039" y="91"/>
                    </a:lnTo>
                    <a:lnTo>
                      <a:pt x="103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5379800" y="1323775"/>
                <a:ext cx="54200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168" extrusionOk="0">
                    <a:moveTo>
                      <a:pt x="1084" y="91"/>
                    </a:moveTo>
                    <a:cubicBezTo>
                      <a:pt x="1265" y="91"/>
                      <a:pt x="1400" y="181"/>
                      <a:pt x="1490" y="362"/>
                    </a:cubicBezTo>
                    <a:cubicBezTo>
                      <a:pt x="1581" y="497"/>
                      <a:pt x="1626" y="768"/>
                      <a:pt x="1626" y="1084"/>
                    </a:cubicBezTo>
                    <a:cubicBezTo>
                      <a:pt x="1626" y="1310"/>
                      <a:pt x="1626" y="1490"/>
                      <a:pt x="1581" y="1671"/>
                    </a:cubicBezTo>
                    <a:cubicBezTo>
                      <a:pt x="1490" y="1942"/>
                      <a:pt x="1355" y="2077"/>
                      <a:pt x="1084" y="2077"/>
                    </a:cubicBezTo>
                    <a:cubicBezTo>
                      <a:pt x="858" y="2077"/>
                      <a:pt x="723" y="1942"/>
                      <a:pt x="633" y="1671"/>
                    </a:cubicBezTo>
                    <a:cubicBezTo>
                      <a:pt x="588" y="1490"/>
                      <a:pt x="542" y="1310"/>
                      <a:pt x="542" y="1084"/>
                    </a:cubicBezTo>
                    <a:cubicBezTo>
                      <a:pt x="542" y="858"/>
                      <a:pt x="588" y="633"/>
                      <a:pt x="633" y="497"/>
                    </a:cubicBezTo>
                    <a:cubicBezTo>
                      <a:pt x="723" y="227"/>
                      <a:pt x="858" y="91"/>
                      <a:pt x="1084" y="91"/>
                    </a:cubicBezTo>
                    <a:close/>
                    <a:moveTo>
                      <a:pt x="1084" y="1"/>
                    </a:moveTo>
                    <a:cubicBezTo>
                      <a:pt x="768" y="1"/>
                      <a:pt x="542" y="91"/>
                      <a:pt x="317" y="317"/>
                    </a:cubicBezTo>
                    <a:cubicBezTo>
                      <a:pt x="136" y="497"/>
                      <a:pt x="1" y="768"/>
                      <a:pt x="1" y="1084"/>
                    </a:cubicBezTo>
                    <a:cubicBezTo>
                      <a:pt x="1" y="1400"/>
                      <a:pt x="136" y="1626"/>
                      <a:pt x="317" y="1852"/>
                    </a:cubicBezTo>
                    <a:cubicBezTo>
                      <a:pt x="497" y="2032"/>
                      <a:pt x="768" y="2168"/>
                      <a:pt x="1084" y="2168"/>
                    </a:cubicBezTo>
                    <a:cubicBezTo>
                      <a:pt x="1400" y="2168"/>
                      <a:pt x="1671" y="2077"/>
                      <a:pt x="1852" y="1852"/>
                    </a:cubicBezTo>
                    <a:cubicBezTo>
                      <a:pt x="2077" y="1671"/>
                      <a:pt x="2168" y="1400"/>
                      <a:pt x="2168" y="1084"/>
                    </a:cubicBezTo>
                    <a:cubicBezTo>
                      <a:pt x="2168" y="768"/>
                      <a:pt x="2077" y="497"/>
                      <a:pt x="1852" y="272"/>
                    </a:cubicBezTo>
                    <a:cubicBezTo>
                      <a:pt x="1671" y="91"/>
                      <a:pt x="1400" y="1"/>
                      <a:pt x="10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438500" y="1324900"/>
                <a:ext cx="530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2033" extrusionOk="0">
                    <a:moveTo>
                      <a:pt x="948" y="91"/>
                    </a:moveTo>
                    <a:cubicBezTo>
                      <a:pt x="1084" y="91"/>
                      <a:pt x="1219" y="136"/>
                      <a:pt x="1264" y="272"/>
                    </a:cubicBezTo>
                    <a:cubicBezTo>
                      <a:pt x="1309" y="362"/>
                      <a:pt x="1309" y="452"/>
                      <a:pt x="1309" y="543"/>
                    </a:cubicBezTo>
                    <a:cubicBezTo>
                      <a:pt x="1309" y="723"/>
                      <a:pt x="1264" y="859"/>
                      <a:pt x="1174" y="904"/>
                    </a:cubicBezTo>
                    <a:cubicBezTo>
                      <a:pt x="1084" y="994"/>
                      <a:pt x="948" y="994"/>
                      <a:pt x="768" y="994"/>
                    </a:cubicBezTo>
                    <a:lnTo>
                      <a:pt x="768" y="227"/>
                    </a:lnTo>
                    <a:cubicBezTo>
                      <a:pt x="768" y="182"/>
                      <a:pt x="768" y="136"/>
                      <a:pt x="813" y="136"/>
                    </a:cubicBezTo>
                    <a:cubicBezTo>
                      <a:pt x="813" y="91"/>
                      <a:pt x="858" y="91"/>
                      <a:pt x="948" y="91"/>
                    </a:cubicBezTo>
                    <a:close/>
                    <a:moveTo>
                      <a:pt x="0" y="1"/>
                    </a:moveTo>
                    <a:lnTo>
                      <a:pt x="0" y="91"/>
                    </a:lnTo>
                    <a:cubicBezTo>
                      <a:pt x="90" y="91"/>
                      <a:pt x="181" y="91"/>
                      <a:pt x="181" y="136"/>
                    </a:cubicBezTo>
                    <a:cubicBezTo>
                      <a:pt x="226" y="136"/>
                      <a:pt x="271" y="227"/>
                      <a:pt x="271" y="362"/>
                    </a:cubicBezTo>
                    <a:lnTo>
                      <a:pt x="271" y="1716"/>
                    </a:lnTo>
                    <a:cubicBezTo>
                      <a:pt x="271" y="1807"/>
                      <a:pt x="226" y="1897"/>
                      <a:pt x="226" y="1897"/>
                    </a:cubicBezTo>
                    <a:cubicBezTo>
                      <a:pt x="181" y="1942"/>
                      <a:pt x="90" y="1987"/>
                      <a:pt x="0" y="1987"/>
                    </a:cubicBezTo>
                    <a:lnTo>
                      <a:pt x="0" y="2032"/>
                    </a:lnTo>
                    <a:lnTo>
                      <a:pt x="1038" y="2032"/>
                    </a:lnTo>
                    <a:lnTo>
                      <a:pt x="1038" y="1987"/>
                    </a:lnTo>
                    <a:cubicBezTo>
                      <a:pt x="903" y="1987"/>
                      <a:pt x="858" y="1942"/>
                      <a:pt x="813" y="1897"/>
                    </a:cubicBezTo>
                    <a:cubicBezTo>
                      <a:pt x="768" y="1897"/>
                      <a:pt x="768" y="1807"/>
                      <a:pt x="768" y="1716"/>
                    </a:cubicBezTo>
                    <a:lnTo>
                      <a:pt x="768" y="1084"/>
                    </a:lnTo>
                    <a:lnTo>
                      <a:pt x="1490" y="2032"/>
                    </a:lnTo>
                    <a:lnTo>
                      <a:pt x="2122" y="2032"/>
                    </a:lnTo>
                    <a:lnTo>
                      <a:pt x="2122" y="1987"/>
                    </a:lnTo>
                    <a:lnTo>
                      <a:pt x="2032" y="1987"/>
                    </a:lnTo>
                    <a:cubicBezTo>
                      <a:pt x="2032" y="1942"/>
                      <a:pt x="1986" y="1942"/>
                      <a:pt x="1986" y="1897"/>
                    </a:cubicBezTo>
                    <a:lnTo>
                      <a:pt x="1354" y="1039"/>
                    </a:lnTo>
                    <a:cubicBezTo>
                      <a:pt x="1445" y="1039"/>
                      <a:pt x="1535" y="994"/>
                      <a:pt x="1625" y="904"/>
                    </a:cubicBezTo>
                    <a:cubicBezTo>
                      <a:pt x="1761" y="813"/>
                      <a:pt x="1851" y="678"/>
                      <a:pt x="1851" y="543"/>
                    </a:cubicBezTo>
                    <a:cubicBezTo>
                      <a:pt x="1851" y="317"/>
                      <a:pt x="1716" y="136"/>
                      <a:pt x="1490" y="46"/>
                    </a:cubicBezTo>
                    <a:cubicBezTo>
                      <a:pt x="1354" y="1"/>
                      <a:pt x="1174" y="1"/>
                      <a:pt x="9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493800" y="1324900"/>
                <a:ext cx="25975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2033" extrusionOk="0">
                    <a:moveTo>
                      <a:pt x="0" y="1"/>
                    </a:moveTo>
                    <a:lnTo>
                      <a:pt x="0" y="91"/>
                    </a:lnTo>
                    <a:lnTo>
                      <a:pt x="181" y="91"/>
                    </a:lnTo>
                    <a:cubicBezTo>
                      <a:pt x="226" y="136"/>
                      <a:pt x="271" y="182"/>
                      <a:pt x="271" y="272"/>
                    </a:cubicBezTo>
                    <a:lnTo>
                      <a:pt x="271" y="1761"/>
                    </a:lnTo>
                    <a:cubicBezTo>
                      <a:pt x="271" y="1852"/>
                      <a:pt x="226" y="1897"/>
                      <a:pt x="181" y="1942"/>
                    </a:cubicBezTo>
                    <a:cubicBezTo>
                      <a:pt x="136" y="1987"/>
                      <a:pt x="90" y="1987"/>
                      <a:pt x="0" y="1987"/>
                    </a:cubicBezTo>
                    <a:lnTo>
                      <a:pt x="0" y="2032"/>
                    </a:lnTo>
                    <a:lnTo>
                      <a:pt x="1038" y="2032"/>
                    </a:lnTo>
                    <a:lnTo>
                      <a:pt x="1038" y="1987"/>
                    </a:lnTo>
                    <a:cubicBezTo>
                      <a:pt x="948" y="1987"/>
                      <a:pt x="903" y="1942"/>
                      <a:pt x="813" y="1942"/>
                    </a:cubicBezTo>
                    <a:cubicBezTo>
                      <a:pt x="768" y="1897"/>
                      <a:pt x="768" y="1852"/>
                      <a:pt x="768" y="1761"/>
                    </a:cubicBezTo>
                    <a:lnTo>
                      <a:pt x="768" y="272"/>
                    </a:lnTo>
                    <a:cubicBezTo>
                      <a:pt x="768" y="182"/>
                      <a:pt x="813" y="136"/>
                      <a:pt x="858" y="91"/>
                    </a:cubicBezTo>
                    <a:lnTo>
                      <a:pt x="1038" y="91"/>
                    </a:lnTo>
                    <a:lnTo>
                      <a:pt x="103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>
                <a:off x="5524250" y="1324900"/>
                <a:ext cx="4630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33" extrusionOk="0">
                    <a:moveTo>
                      <a:pt x="136" y="1"/>
                    </a:moveTo>
                    <a:lnTo>
                      <a:pt x="91" y="633"/>
                    </a:lnTo>
                    <a:lnTo>
                      <a:pt x="182" y="633"/>
                    </a:lnTo>
                    <a:cubicBezTo>
                      <a:pt x="227" y="452"/>
                      <a:pt x="272" y="362"/>
                      <a:pt x="317" y="317"/>
                    </a:cubicBezTo>
                    <a:cubicBezTo>
                      <a:pt x="407" y="227"/>
                      <a:pt x="498" y="136"/>
                      <a:pt x="633" y="136"/>
                    </a:cubicBezTo>
                    <a:cubicBezTo>
                      <a:pt x="678" y="136"/>
                      <a:pt x="723" y="91"/>
                      <a:pt x="768" y="91"/>
                    </a:cubicBezTo>
                    <a:lnTo>
                      <a:pt x="1175" y="91"/>
                    </a:lnTo>
                    <a:lnTo>
                      <a:pt x="1" y="1987"/>
                    </a:lnTo>
                    <a:lnTo>
                      <a:pt x="1" y="2032"/>
                    </a:lnTo>
                    <a:lnTo>
                      <a:pt x="1762" y="2032"/>
                    </a:lnTo>
                    <a:lnTo>
                      <a:pt x="1852" y="1310"/>
                    </a:lnTo>
                    <a:lnTo>
                      <a:pt x="1762" y="1310"/>
                    </a:lnTo>
                    <a:cubicBezTo>
                      <a:pt x="1716" y="1626"/>
                      <a:pt x="1581" y="1807"/>
                      <a:pt x="1446" y="1852"/>
                    </a:cubicBezTo>
                    <a:cubicBezTo>
                      <a:pt x="1310" y="1897"/>
                      <a:pt x="994" y="1942"/>
                      <a:pt x="588" y="1942"/>
                    </a:cubicBezTo>
                    <a:lnTo>
                      <a:pt x="1762" y="46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5575050" y="1323775"/>
                <a:ext cx="54200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168" extrusionOk="0">
                    <a:moveTo>
                      <a:pt x="1084" y="91"/>
                    </a:moveTo>
                    <a:cubicBezTo>
                      <a:pt x="1264" y="91"/>
                      <a:pt x="1400" y="181"/>
                      <a:pt x="1490" y="362"/>
                    </a:cubicBezTo>
                    <a:cubicBezTo>
                      <a:pt x="1580" y="497"/>
                      <a:pt x="1625" y="768"/>
                      <a:pt x="1625" y="1084"/>
                    </a:cubicBezTo>
                    <a:cubicBezTo>
                      <a:pt x="1625" y="1310"/>
                      <a:pt x="1580" y="1490"/>
                      <a:pt x="1535" y="1671"/>
                    </a:cubicBezTo>
                    <a:cubicBezTo>
                      <a:pt x="1490" y="1942"/>
                      <a:pt x="1310" y="2077"/>
                      <a:pt x="1084" y="2077"/>
                    </a:cubicBezTo>
                    <a:cubicBezTo>
                      <a:pt x="858" y="2077"/>
                      <a:pt x="678" y="1942"/>
                      <a:pt x="632" y="1671"/>
                    </a:cubicBezTo>
                    <a:cubicBezTo>
                      <a:pt x="542" y="1490"/>
                      <a:pt x="542" y="1310"/>
                      <a:pt x="542" y="1084"/>
                    </a:cubicBezTo>
                    <a:cubicBezTo>
                      <a:pt x="542" y="858"/>
                      <a:pt x="542" y="633"/>
                      <a:pt x="587" y="497"/>
                    </a:cubicBezTo>
                    <a:cubicBezTo>
                      <a:pt x="678" y="227"/>
                      <a:pt x="858" y="91"/>
                      <a:pt x="1084" y="91"/>
                    </a:cubicBezTo>
                    <a:close/>
                    <a:moveTo>
                      <a:pt x="1084" y="1"/>
                    </a:moveTo>
                    <a:cubicBezTo>
                      <a:pt x="768" y="1"/>
                      <a:pt x="497" y="91"/>
                      <a:pt x="316" y="317"/>
                    </a:cubicBezTo>
                    <a:cubicBezTo>
                      <a:pt x="91" y="497"/>
                      <a:pt x="0" y="768"/>
                      <a:pt x="0" y="1084"/>
                    </a:cubicBezTo>
                    <a:cubicBezTo>
                      <a:pt x="0" y="1400"/>
                      <a:pt x="91" y="1626"/>
                      <a:pt x="271" y="1852"/>
                    </a:cubicBezTo>
                    <a:cubicBezTo>
                      <a:pt x="497" y="2032"/>
                      <a:pt x="768" y="2168"/>
                      <a:pt x="1084" y="2168"/>
                    </a:cubicBezTo>
                    <a:cubicBezTo>
                      <a:pt x="1400" y="2168"/>
                      <a:pt x="1625" y="2077"/>
                      <a:pt x="1851" y="1852"/>
                    </a:cubicBezTo>
                    <a:cubicBezTo>
                      <a:pt x="2077" y="1671"/>
                      <a:pt x="2167" y="1400"/>
                      <a:pt x="2167" y="1084"/>
                    </a:cubicBezTo>
                    <a:cubicBezTo>
                      <a:pt x="2167" y="768"/>
                      <a:pt x="2077" y="497"/>
                      <a:pt x="1851" y="272"/>
                    </a:cubicBezTo>
                    <a:cubicBezTo>
                      <a:pt x="1625" y="91"/>
                      <a:pt x="1400" y="1"/>
                      <a:pt x="10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632600" y="1324900"/>
                <a:ext cx="5307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2123" extrusionOk="0">
                    <a:moveTo>
                      <a:pt x="46" y="1"/>
                    </a:moveTo>
                    <a:lnTo>
                      <a:pt x="46" y="91"/>
                    </a:lnTo>
                    <a:lnTo>
                      <a:pt x="136" y="91"/>
                    </a:lnTo>
                    <a:cubicBezTo>
                      <a:pt x="136" y="136"/>
                      <a:pt x="181" y="182"/>
                      <a:pt x="271" y="272"/>
                    </a:cubicBezTo>
                    <a:lnTo>
                      <a:pt x="271" y="1716"/>
                    </a:lnTo>
                    <a:cubicBezTo>
                      <a:pt x="271" y="1807"/>
                      <a:pt x="271" y="1852"/>
                      <a:pt x="226" y="1897"/>
                    </a:cubicBezTo>
                    <a:cubicBezTo>
                      <a:pt x="226" y="1942"/>
                      <a:pt x="136" y="1987"/>
                      <a:pt x="1" y="1987"/>
                    </a:cubicBezTo>
                    <a:lnTo>
                      <a:pt x="1" y="2032"/>
                    </a:lnTo>
                    <a:lnTo>
                      <a:pt x="723" y="2032"/>
                    </a:lnTo>
                    <a:lnTo>
                      <a:pt x="723" y="1987"/>
                    </a:lnTo>
                    <a:cubicBezTo>
                      <a:pt x="587" y="1987"/>
                      <a:pt x="497" y="1942"/>
                      <a:pt x="452" y="1897"/>
                    </a:cubicBezTo>
                    <a:cubicBezTo>
                      <a:pt x="452" y="1852"/>
                      <a:pt x="407" y="1761"/>
                      <a:pt x="407" y="1671"/>
                    </a:cubicBezTo>
                    <a:lnTo>
                      <a:pt x="407" y="498"/>
                    </a:lnTo>
                    <a:lnTo>
                      <a:pt x="452" y="498"/>
                    </a:lnTo>
                    <a:lnTo>
                      <a:pt x="1761" y="2123"/>
                    </a:lnTo>
                    <a:lnTo>
                      <a:pt x="1851" y="2123"/>
                    </a:lnTo>
                    <a:lnTo>
                      <a:pt x="1851" y="317"/>
                    </a:lnTo>
                    <a:cubicBezTo>
                      <a:pt x="1851" y="227"/>
                      <a:pt x="1897" y="182"/>
                      <a:pt x="1897" y="136"/>
                    </a:cubicBezTo>
                    <a:cubicBezTo>
                      <a:pt x="1942" y="91"/>
                      <a:pt x="2032" y="91"/>
                      <a:pt x="2122" y="91"/>
                    </a:cubicBezTo>
                    <a:lnTo>
                      <a:pt x="2122" y="1"/>
                    </a:lnTo>
                    <a:lnTo>
                      <a:pt x="1445" y="1"/>
                    </a:lnTo>
                    <a:lnTo>
                      <a:pt x="1445" y="91"/>
                    </a:lnTo>
                    <a:cubicBezTo>
                      <a:pt x="1581" y="91"/>
                      <a:pt x="1626" y="91"/>
                      <a:pt x="1671" y="136"/>
                    </a:cubicBezTo>
                    <a:cubicBezTo>
                      <a:pt x="1716" y="182"/>
                      <a:pt x="1716" y="272"/>
                      <a:pt x="1716" y="362"/>
                    </a:cubicBezTo>
                    <a:lnTo>
                      <a:pt x="1716" y="1265"/>
                    </a:lnTo>
                    <a:lnTo>
                      <a:pt x="67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689025" y="1324900"/>
                <a:ext cx="46300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78" extrusionOk="0">
                    <a:moveTo>
                      <a:pt x="1" y="1"/>
                    </a:moveTo>
                    <a:lnTo>
                      <a:pt x="1" y="588"/>
                    </a:lnTo>
                    <a:lnTo>
                      <a:pt x="91" y="588"/>
                    </a:lnTo>
                    <a:cubicBezTo>
                      <a:pt x="91" y="407"/>
                      <a:pt x="181" y="227"/>
                      <a:pt x="317" y="182"/>
                    </a:cubicBezTo>
                    <a:cubicBezTo>
                      <a:pt x="407" y="136"/>
                      <a:pt x="542" y="91"/>
                      <a:pt x="678" y="91"/>
                    </a:cubicBezTo>
                    <a:lnTo>
                      <a:pt x="678" y="1716"/>
                    </a:lnTo>
                    <a:cubicBezTo>
                      <a:pt x="678" y="1807"/>
                      <a:pt x="633" y="1897"/>
                      <a:pt x="633" y="1942"/>
                    </a:cubicBezTo>
                    <a:cubicBezTo>
                      <a:pt x="588" y="1942"/>
                      <a:pt x="497" y="1987"/>
                      <a:pt x="362" y="1987"/>
                    </a:cubicBezTo>
                    <a:lnTo>
                      <a:pt x="362" y="2077"/>
                    </a:lnTo>
                    <a:lnTo>
                      <a:pt x="1445" y="2077"/>
                    </a:lnTo>
                    <a:lnTo>
                      <a:pt x="1445" y="1987"/>
                    </a:lnTo>
                    <a:cubicBezTo>
                      <a:pt x="1355" y="1987"/>
                      <a:pt x="1265" y="1942"/>
                      <a:pt x="1220" y="1942"/>
                    </a:cubicBezTo>
                    <a:cubicBezTo>
                      <a:pt x="1174" y="1897"/>
                      <a:pt x="1174" y="1807"/>
                      <a:pt x="1174" y="1716"/>
                    </a:cubicBezTo>
                    <a:lnTo>
                      <a:pt x="1174" y="91"/>
                    </a:lnTo>
                    <a:cubicBezTo>
                      <a:pt x="1310" y="91"/>
                      <a:pt x="1400" y="136"/>
                      <a:pt x="1490" y="182"/>
                    </a:cubicBezTo>
                    <a:cubicBezTo>
                      <a:pt x="1626" y="227"/>
                      <a:pt x="1716" y="407"/>
                      <a:pt x="1761" y="588"/>
                    </a:cubicBezTo>
                    <a:lnTo>
                      <a:pt x="1852" y="588"/>
                    </a:lnTo>
                    <a:lnTo>
                      <a:pt x="18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5"/>
              <p:cNvSpPr/>
              <p:nvPr/>
            </p:nvSpPr>
            <p:spPr>
              <a:xfrm>
                <a:off x="5733050" y="1323775"/>
                <a:ext cx="519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2078" extrusionOk="0">
                    <a:moveTo>
                      <a:pt x="858" y="678"/>
                    </a:moveTo>
                    <a:lnTo>
                      <a:pt x="1174" y="1400"/>
                    </a:lnTo>
                    <a:lnTo>
                      <a:pt x="587" y="1400"/>
                    </a:lnTo>
                    <a:lnTo>
                      <a:pt x="858" y="678"/>
                    </a:lnTo>
                    <a:close/>
                    <a:moveTo>
                      <a:pt x="993" y="1"/>
                    </a:moveTo>
                    <a:lnTo>
                      <a:pt x="316" y="1671"/>
                    </a:lnTo>
                    <a:cubicBezTo>
                      <a:pt x="271" y="1806"/>
                      <a:pt x="226" y="1897"/>
                      <a:pt x="181" y="1942"/>
                    </a:cubicBezTo>
                    <a:cubicBezTo>
                      <a:pt x="136" y="1987"/>
                      <a:pt x="91" y="2032"/>
                      <a:pt x="0" y="2032"/>
                    </a:cubicBezTo>
                    <a:lnTo>
                      <a:pt x="0" y="2077"/>
                    </a:lnTo>
                    <a:lnTo>
                      <a:pt x="632" y="2077"/>
                    </a:lnTo>
                    <a:lnTo>
                      <a:pt x="632" y="2032"/>
                    </a:lnTo>
                    <a:cubicBezTo>
                      <a:pt x="587" y="2032"/>
                      <a:pt x="497" y="2032"/>
                      <a:pt x="497" y="1987"/>
                    </a:cubicBezTo>
                    <a:cubicBezTo>
                      <a:pt x="407" y="1987"/>
                      <a:pt x="407" y="1942"/>
                      <a:pt x="407" y="1897"/>
                    </a:cubicBezTo>
                    <a:cubicBezTo>
                      <a:pt x="407" y="1852"/>
                      <a:pt x="407" y="1806"/>
                      <a:pt x="452" y="1716"/>
                    </a:cubicBezTo>
                    <a:cubicBezTo>
                      <a:pt x="452" y="1716"/>
                      <a:pt x="497" y="1626"/>
                      <a:pt x="497" y="1490"/>
                    </a:cubicBezTo>
                    <a:lnTo>
                      <a:pt x="1219" y="1490"/>
                    </a:lnTo>
                    <a:lnTo>
                      <a:pt x="1264" y="1671"/>
                    </a:lnTo>
                    <a:cubicBezTo>
                      <a:pt x="1309" y="1716"/>
                      <a:pt x="1309" y="1761"/>
                      <a:pt x="1309" y="1806"/>
                    </a:cubicBezTo>
                    <a:cubicBezTo>
                      <a:pt x="1355" y="1852"/>
                      <a:pt x="1355" y="1852"/>
                      <a:pt x="1355" y="1897"/>
                    </a:cubicBezTo>
                    <a:cubicBezTo>
                      <a:pt x="1355" y="1942"/>
                      <a:pt x="1309" y="1987"/>
                      <a:pt x="1309" y="1987"/>
                    </a:cubicBezTo>
                    <a:cubicBezTo>
                      <a:pt x="1264" y="2032"/>
                      <a:pt x="1219" y="2032"/>
                      <a:pt x="1084" y="2032"/>
                    </a:cubicBezTo>
                    <a:lnTo>
                      <a:pt x="1084" y="2077"/>
                    </a:lnTo>
                    <a:lnTo>
                      <a:pt x="2077" y="2077"/>
                    </a:lnTo>
                    <a:lnTo>
                      <a:pt x="2077" y="2032"/>
                    </a:lnTo>
                    <a:cubicBezTo>
                      <a:pt x="2032" y="2032"/>
                      <a:pt x="1987" y="1987"/>
                      <a:pt x="1941" y="1942"/>
                    </a:cubicBezTo>
                    <a:cubicBezTo>
                      <a:pt x="1896" y="1897"/>
                      <a:pt x="1851" y="1761"/>
                      <a:pt x="1761" y="1581"/>
                    </a:cubicBezTo>
                    <a:lnTo>
                      <a:pt x="108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5"/>
              <p:cNvSpPr/>
              <p:nvPr/>
            </p:nvSpPr>
            <p:spPr>
              <a:xfrm>
                <a:off x="5788350" y="1324900"/>
                <a:ext cx="474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78" extrusionOk="0">
                    <a:moveTo>
                      <a:pt x="0" y="1"/>
                    </a:moveTo>
                    <a:lnTo>
                      <a:pt x="0" y="91"/>
                    </a:lnTo>
                    <a:lnTo>
                      <a:pt x="181" y="91"/>
                    </a:lnTo>
                    <a:cubicBezTo>
                      <a:pt x="226" y="136"/>
                      <a:pt x="271" y="182"/>
                      <a:pt x="271" y="272"/>
                    </a:cubicBezTo>
                    <a:lnTo>
                      <a:pt x="271" y="1761"/>
                    </a:lnTo>
                    <a:cubicBezTo>
                      <a:pt x="271" y="1852"/>
                      <a:pt x="226" y="1897"/>
                      <a:pt x="181" y="1942"/>
                    </a:cubicBezTo>
                    <a:cubicBezTo>
                      <a:pt x="136" y="1942"/>
                      <a:pt x="91" y="1987"/>
                      <a:pt x="0" y="1987"/>
                    </a:cubicBezTo>
                    <a:lnTo>
                      <a:pt x="0" y="2077"/>
                    </a:lnTo>
                    <a:lnTo>
                      <a:pt x="1761" y="2077"/>
                    </a:lnTo>
                    <a:lnTo>
                      <a:pt x="1896" y="1355"/>
                    </a:lnTo>
                    <a:lnTo>
                      <a:pt x="1806" y="1355"/>
                    </a:lnTo>
                    <a:cubicBezTo>
                      <a:pt x="1716" y="1581"/>
                      <a:pt x="1625" y="1761"/>
                      <a:pt x="1490" y="1852"/>
                    </a:cubicBezTo>
                    <a:cubicBezTo>
                      <a:pt x="1355" y="1897"/>
                      <a:pt x="1219" y="1942"/>
                      <a:pt x="1039" y="1942"/>
                    </a:cubicBezTo>
                    <a:lnTo>
                      <a:pt x="813" y="1942"/>
                    </a:lnTo>
                    <a:cubicBezTo>
                      <a:pt x="768" y="1897"/>
                      <a:pt x="768" y="1852"/>
                      <a:pt x="768" y="1807"/>
                    </a:cubicBezTo>
                    <a:lnTo>
                      <a:pt x="768" y="362"/>
                    </a:lnTo>
                    <a:cubicBezTo>
                      <a:pt x="768" y="227"/>
                      <a:pt x="768" y="136"/>
                      <a:pt x="813" y="136"/>
                    </a:cubicBezTo>
                    <a:cubicBezTo>
                      <a:pt x="858" y="91"/>
                      <a:pt x="948" y="91"/>
                      <a:pt x="1084" y="91"/>
                    </a:cubicBezTo>
                    <a:lnTo>
                      <a:pt x="108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5"/>
              <p:cNvSpPr/>
              <p:nvPr/>
            </p:nvSpPr>
            <p:spPr>
              <a:xfrm>
                <a:off x="6109975" y="1328300"/>
                <a:ext cx="942375" cy="2409475"/>
              </a:xfrm>
              <a:custGeom>
                <a:avLst/>
                <a:gdLst/>
                <a:ahLst/>
                <a:cxnLst/>
                <a:rect l="l" t="t" r="r" b="b"/>
                <a:pathLst>
                  <a:path w="37695" h="96379" extrusionOk="0">
                    <a:moveTo>
                      <a:pt x="4199" y="0"/>
                    </a:moveTo>
                    <a:cubicBezTo>
                      <a:pt x="1761" y="0"/>
                      <a:pt x="1" y="1580"/>
                      <a:pt x="1" y="4018"/>
                    </a:cubicBezTo>
                    <a:lnTo>
                      <a:pt x="1" y="5914"/>
                    </a:lnTo>
                    <a:cubicBezTo>
                      <a:pt x="1" y="3702"/>
                      <a:pt x="1761" y="1896"/>
                      <a:pt x="3973" y="1896"/>
                    </a:cubicBezTo>
                    <a:lnTo>
                      <a:pt x="8172" y="1896"/>
                    </a:lnTo>
                    <a:lnTo>
                      <a:pt x="8172" y="0"/>
                    </a:lnTo>
                    <a:close/>
                    <a:moveTo>
                      <a:pt x="29524" y="0"/>
                    </a:moveTo>
                    <a:lnTo>
                      <a:pt x="29524" y="1896"/>
                    </a:lnTo>
                    <a:lnTo>
                      <a:pt x="33722" y="1896"/>
                    </a:lnTo>
                    <a:cubicBezTo>
                      <a:pt x="35934" y="1896"/>
                      <a:pt x="37694" y="3702"/>
                      <a:pt x="37694" y="5914"/>
                    </a:cubicBezTo>
                    <a:lnTo>
                      <a:pt x="37694" y="4379"/>
                    </a:lnTo>
                    <a:cubicBezTo>
                      <a:pt x="37694" y="1987"/>
                      <a:pt x="35753" y="0"/>
                      <a:pt x="33316" y="0"/>
                    </a:cubicBezTo>
                    <a:close/>
                    <a:moveTo>
                      <a:pt x="1" y="92000"/>
                    </a:moveTo>
                    <a:lnTo>
                      <a:pt x="1" y="92361"/>
                    </a:lnTo>
                    <a:cubicBezTo>
                      <a:pt x="1" y="94618"/>
                      <a:pt x="1761" y="96379"/>
                      <a:pt x="3973" y="96379"/>
                    </a:cubicBezTo>
                    <a:lnTo>
                      <a:pt x="4380" y="96379"/>
                    </a:lnTo>
                    <a:cubicBezTo>
                      <a:pt x="1942" y="96379"/>
                      <a:pt x="1" y="94438"/>
                      <a:pt x="1" y="92000"/>
                    </a:cubicBezTo>
                    <a:close/>
                    <a:moveTo>
                      <a:pt x="37694" y="92000"/>
                    </a:moveTo>
                    <a:cubicBezTo>
                      <a:pt x="37694" y="94438"/>
                      <a:pt x="35573" y="96379"/>
                      <a:pt x="33135" y="96379"/>
                    </a:cubicBezTo>
                    <a:lnTo>
                      <a:pt x="33496" y="96379"/>
                    </a:lnTo>
                    <a:cubicBezTo>
                      <a:pt x="35753" y="96379"/>
                      <a:pt x="37694" y="94618"/>
                      <a:pt x="37694" y="92361"/>
                    </a:cubicBezTo>
                    <a:lnTo>
                      <a:pt x="37694" y="92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6099825" y="1319275"/>
                <a:ext cx="962675" cy="2427550"/>
              </a:xfrm>
              <a:custGeom>
                <a:avLst/>
                <a:gdLst/>
                <a:ahLst/>
                <a:cxnLst/>
                <a:rect l="l" t="t" r="r" b="b"/>
                <a:pathLst>
                  <a:path w="38507" h="97102" extrusionOk="0">
                    <a:moveTo>
                      <a:pt x="33722" y="768"/>
                    </a:moveTo>
                    <a:cubicBezTo>
                      <a:pt x="35527" y="768"/>
                      <a:pt x="37062" y="1941"/>
                      <a:pt x="37559" y="3566"/>
                    </a:cubicBezTo>
                    <a:cubicBezTo>
                      <a:pt x="36746" y="2573"/>
                      <a:pt x="35482" y="1896"/>
                      <a:pt x="34128" y="1896"/>
                    </a:cubicBezTo>
                    <a:lnTo>
                      <a:pt x="30291" y="1896"/>
                    </a:lnTo>
                    <a:lnTo>
                      <a:pt x="30291" y="768"/>
                    </a:lnTo>
                    <a:close/>
                    <a:moveTo>
                      <a:pt x="8216" y="768"/>
                    </a:moveTo>
                    <a:lnTo>
                      <a:pt x="8216" y="1896"/>
                    </a:lnTo>
                    <a:lnTo>
                      <a:pt x="4379" y="1896"/>
                    </a:lnTo>
                    <a:cubicBezTo>
                      <a:pt x="2935" y="1896"/>
                      <a:pt x="1626" y="2618"/>
                      <a:pt x="813" y="3747"/>
                    </a:cubicBezTo>
                    <a:cubicBezTo>
                      <a:pt x="1084" y="1941"/>
                      <a:pt x="2528" y="768"/>
                      <a:pt x="4605" y="768"/>
                    </a:cubicBezTo>
                    <a:close/>
                    <a:moveTo>
                      <a:pt x="4605" y="0"/>
                    </a:moveTo>
                    <a:cubicBezTo>
                      <a:pt x="1896" y="0"/>
                      <a:pt x="0" y="1806"/>
                      <a:pt x="0" y="4379"/>
                    </a:cubicBezTo>
                    <a:lnTo>
                      <a:pt x="0" y="92722"/>
                    </a:lnTo>
                    <a:cubicBezTo>
                      <a:pt x="0" y="95160"/>
                      <a:pt x="1987" y="97101"/>
                      <a:pt x="4379" y="97101"/>
                    </a:cubicBezTo>
                    <a:lnTo>
                      <a:pt x="33902" y="97101"/>
                    </a:lnTo>
                    <a:cubicBezTo>
                      <a:pt x="36385" y="97101"/>
                      <a:pt x="38507" y="95115"/>
                      <a:pt x="38507" y="92722"/>
                    </a:cubicBezTo>
                    <a:lnTo>
                      <a:pt x="38507" y="4740"/>
                    </a:lnTo>
                    <a:cubicBezTo>
                      <a:pt x="38507" y="2122"/>
                      <a:pt x="36340" y="0"/>
                      <a:pt x="33722" y="0"/>
                    </a:cubicBezTo>
                    <a:lnTo>
                      <a:pt x="29523" y="0"/>
                    </a:lnTo>
                    <a:lnTo>
                      <a:pt x="29523" y="2664"/>
                    </a:lnTo>
                    <a:lnTo>
                      <a:pt x="34128" y="2664"/>
                    </a:lnTo>
                    <a:cubicBezTo>
                      <a:pt x="36114" y="2664"/>
                      <a:pt x="37739" y="4289"/>
                      <a:pt x="37739" y="6275"/>
                    </a:cubicBezTo>
                    <a:lnTo>
                      <a:pt x="37739" y="92361"/>
                    </a:lnTo>
                    <a:cubicBezTo>
                      <a:pt x="37739" y="94528"/>
                      <a:pt x="35798" y="96379"/>
                      <a:pt x="33541" y="96379"/>
                    </a:cubicBezTo>
                    <a:lnTo>
                      <a:pt x="4786" y="96379"/>
                    </a:lnTo>
                    <a:cubicBezTo>
                      <a:pt x="2574" y="96379"/>
                      <a:pt x="768" y="94573"/>
                      <a:pt x="768" y="92361"/>
                    </a:cubicBezTo>
                    <a:lnTo>
                      <a:pt x="768" y="6275"/>
                    </a:lnTo>
                    <a:cubicBezTo>
                      <a:pt x="768" y="4289"/>
                      <a:pt x="2393" y="2664"/>
                      <a:pt x="4379" y="2664"/>
                    </a:cubicBezTo>
                    <a:lnTo>
                      <a:pt x="8984" y="2664"/>
                    </a:lnTo>
                    <a:lnTo>
                      <a:pt x="898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6403400" y="1324900"/>
                <a:ext cx="46300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78" extrusionOk="0">
                    <a:moveTo>
                      <a:pt x="1" y="1"/>
                    </a:moveTo>
                    <a:lnTo>
                      <a:pt x="1" y="588"/>
                    </a:lnTo>
                    <a:lnTo>
                      <a:pt x="91" y="588"/>
                    </a:lnTo>
                    <a:cubicBezTo>
                      <a:pt x="136" y="407"/>
                      <a:pt x="226" y="227"/>
                      <a:pt x="362" y="182"/>
                    </a:cubicBezTo>
                    <a:cubicBezTo>
                      <a:pt x="452" y="136"/>
                      <a:pt x="542" y="91"/>
                      <a:pt x="678" y="91"/>
                    </a:cubicBezTo>
                    <a:lnTo>
                      <a:pt x="678" y="1716"/>
                    </a:lnTo>
                    <a:cubicBezTo>
                      <a:pt x="678" y="1807"/>
                      <a:pt x="678" y="1897"/>
                      <a:pt x="633" y="1942"/>
                    </a:cubicBezTo>
                    <a:cubicBezTo>
                      <a:pt x="588" y="1942"/>
                      <a:pt x="497" y="1987"/>
                      <a:pt x="407" y="1987"/>
                    </a:cubicBezTo>
                    <a:lnTo>
                      <a:pt x="407" y="2077"/>
                    </a:lnTo>
                    <a:lnTo>
                      <a:pt x="1490" y="2077"/>
                    </a:lnTo>
                    <a:lnTo>
                      <a:pt x="1490" y="1987"/>
                    </a:lnTo>
                    <a:cubicBezTo>
                      <a:pt x="1355" y="1987"/>
                      <a:pt x="1265" y="1942"/>
                      <a:pt x="1220" y="1942"/>
                    </a:cubicBezTo>
                    <a:cubicBezTo>
                      <a:pt x="1220" y="1897"/>
                      <a:pt x="1174" y="1807"/>
                      <a:pt x="1174" y="1716"/>
                    </a:cubicBezTo>
                    <a:lnTo>
                      <a:pt x="1174" y="91"/>
                    </a:lnTo>
                    <a:cubicBezTo>
                      <a:pt x="1310" y="91"/>
                      <a:pt x="1445" y="136"/>
                      <a:pt x="1536" y="182"/>
                    </a:cubicBezTo>
                    <a:cubicBezTo>
                      <a:pt x="1671" y="227"/>
                      <a:pt x="1761" y="407"/>
                      <a:pt x="1761" y="588"/>
                    </a:cubicBezTo>
                    <a:lnTo>
                      <a:pt x="1852" y="588"/>
                    </a:lnTo>
                    <a:lnTo>
                      <a:pt x="18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6454200" y="1324900"/>
                <a:ext cx="51925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2033" extrusionOk="0">
                    <a:moveTo>
                      <a:pt x="948" y="91"/>
                    </a:moveTo>
                    <a:cubicBezTo>
                      <a:pt x="1084" y="91"/>
                      <a:pt x="1219" y="136"/>
                      <a:pt x="1264" y="272"/>
                    </a:cubicBezTo>
                    <a:cubicBezTo>
                      <a:pt x="1309" y="362"/>
                      <a:pt x="1309" y="452"/>
                      <a:pt x="1309" y="543"/>
                    </a:cubicBezTo>
                    <a:cubicBezTo>
                      <a:pt x="1309" y="723"/>
                      <a:pt x="1264" y="859"/>
                      <a:pt x="1174" y="904"/>
                    </a:cubicBezTo>
                    <a:cubicBezTo>
                      <a:pt x="1084" y="994"/>
                      <a:pt x="948" y="994"/>
                      <a:pt x="768" y="994"/>
                    </a:cubicBezTo>
                    <a:lnTo>
                      <a:pt x="768" y="227"/>
                    </a:lnTo>
                    <a:cubicBezTo>
                      <a:pt x="768" y="182"/>
                      <a:pt x="768" y="136"/>
                      <a:pt x="768" y="136"/>
                    </a:cubicBezTo>
                    <a:cubicBezTo>
                      <a:pt x="813" y="91"/>
                      <a:pt x="858" y="91"/>
                      <a:pt x="948" y="91"/>
                    </a:cubicBezTo>
                    <a:close/>
                    <a:moveTo>
                      <a:pt x="0" y="1"/>
                    </a:moveTo>
                    <a:lnTo>
                      <a:pt x="0" y="91"/>
                    </a:lnTo>
                    <a:cubicBezTo>
                      <a:pt x="90" y="91"/>
                      <a:pt x="181" y="91"/>
                      <a:pt x="181" y="136"/>
                    </a:cubicBezTo>
                    <a:cubicBezTo>
                      <a:pt x="226" y="136"/>
                      <a:pt x="271" y="227"/>
                      <a:pt x="271" y="362"/>
                    </a:cubicBezTo>
                    <a:lnTo>
                      <a:pt x="271" y="1716"/>
                    </a:lnTo>
                    <a:cubicBezTo>
                      <a:pt x="271" y="1807"/>
                      <a:pt x="226" y="1897"/>
                      <a:pt x="181" y="1897"/>
                    </a:cubicBezTo>
                    <a:cubicBezTo>
                      <a:pt x="181" y="1942"/>
                      <a:pt x="90" y="1987"/>
                      <a:pt x="0" y="1987"/>
                    </a:cubicBezTo>
                    <a:lnTo>
                      <a:pt x="0" y="2032"/>
                    </a:lnTo>
                    <a:lnTo>
                      <a:pt x="1038" y="2032"/>
                    </a:lnTo>
                    <a:lnTo>
                      <a:pt x="1038" y="1987"/>
                    </a:lnTo>
                    <a:cubicBezTo>
                      <a:pt x="903" y="1987"/>
                      <a:pt x="858" y="1942"/>
                      <a:pt x="813" y="1897"/>
                    </a:cubicBezTo>
                    <a:cubicBezTo>
                      <a:pt x="768" y="1897"/>
                      <a:pt x="768" y="1807"/>
                      <a:pt x="768" y="1716"/>
                    </a:cubicBezTo>
                    <a:lnTo>
                      <a:pt x="768" y="1084"/>
                    </a:lnTo>
                    <a:lnTo>
                      <a:pt x="1445" y="2032"/>
                    </a:lnTo>
                    <a:lnTo>
                      <a:pt x="2077" y="2032"/>
                    </a:lnTo>
                    <a:lnTo>
                      <a:pt x="2077" y="1987"/>
                    </a:lnTo>
                    <a:lnTo>
                      <a:pt x="2032" y="1987"/>
                    </a:lnTo>
                    <a:cubicBezTo>
                      <a:pt x="1986" y="1942"/>
                      <a:pt x="1986" y="1942"/>
                      <a:pt x="1986" y="1897"/>
                    </a:cubicBezTo>
                    <a:lnTo>
                      <a:pt x="1309" y="1039"/>
                    </a:lnTo>
                    <a:cubicBezTo>
                      <a:pt x="1445" y="1039"/>
                      <a:pt x="1535" y="994"/>
                      <a:pt x="1625" y="904"/>
                    </a:cubicBezTo>
                    <a:cubicBezTo>
                      <a:pt x="1761" y="813"/>
                      <a:pt x="1806" y="678"/>
                      <a:pt x="1806" y="543"/>
                    </a:cubicBezTo>
                    <a:cubicBezTo>
                      <a:pt x="1806" y="317"/>
                      <a:pt x="1716" y="136"/>
                      <a:pt x="1445" y="46"/>
                    </a:cubicBezTo>
                    <a:cubicBezTo>
                      <a:pt x="1354" y="1"/>
                      <a:pt x="1174" y="1"/>
                      <a:pt x="94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6508350" y="1324900"/>
                <a:ext cx="27125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2033" extrusionOk="0">
                    <a:moveTo>
                      <a:pt x="1" y="1"/>
                    </a:moveTo>
                    <a:lnTo>
                      <a:pt x="1" y="91"/>
                    </a:lnTo>
                    <a:lnTo>
                      <a:pt x="227" y="91"/>
                    </a:lnTo>
                    <a:cubicBezTo>
                      <a:pt x="272" y="136"/>
                      <a:pt x="317" y="182"/>
                      <a:pt x="317" y="272"/>
                    </a:cubicBezTo>
                    <a:lnTo>
                      <a:pt x="317" y="1761"/>
                    </a:lnTo>
                    <a:cubicBezTo>
                      <a:pt x="317" y="1852"/>
                      <a:pt x="272" y="1897"/>
                      <a:pt x="227" y="1942"/>
                    </a:cubicBezTo>
                    <a:cubicBezTo>
                      <a:pt x="182" y="1987"/>
                      <a:pt x="91" y="1987"/>
                      <a:pt x="1" y="1987"/>
                    </a:cubicBezTo>
                    <a:lnTo>
                      <a:pt x="1" y="2032"/>
                    </a:lnTo>
                    <a:lnTo>
                      <a:pt x="1084" y="2032"/>
                    </a:lnTo>
                    <a:lnTo>
                      <a:pt x="1084" y="1987"/>
                    </a:lnTo>
                    <a:cubicBezTo>
                      <a:pt x="994" y="1987"/>
                      <a:pt x="904" y="1942"/>
                      <a:pt x="859" y="1942"/>
                    </a:cubicBezTo>
                    <a:cubicBezTo>
                      <a:pt x="814" y="1897"/>
                      <a:pt x="814" y="1852"/>
                      <a:pt x="814" y="1761"/>
                    </a:cubicBezTo>
                    <a:lnTo>
                      <a:pt x="814" y="272"/>
                    </a:lnTo>
                    <a:cubicBezTo>
                      <a:pt x="814" y="182"/>
                      <a:pt x="814" y="136"/>
                      <a:pt x="904" y="91"/>
                    </a:cubicBezTo>
                    <a:lnTo>
                      <a:pt x="1084" y="91"/>
                    </a:lnTo>
                    <a:lnTo>
                      <a:pt x="108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6539950" y="1323775"/>
                <a:ext cx="5532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168" extrusionOk="0">
                    <a:moveTo>
                      <a:pt x="1084" y="1"/>
                    </a:moveTo>
                    <a:cubicBezTo>
                      <a:pt x="768" y="1"/>
                      <a:pt x="498" y="91"/>
                      <a:pt x="317" y="317"/>
                    </a:cubicBezTo>
                    <a:cubicBezTo>
                      <a:pt x="91" y="543"/>
                      <a:pt x="1" y="768"/>
                      <a:pt x="1" y="1084"/>
                    </a:cubicBezTo>
                    <a:cubicBezTo>
                      <a:pt x="1" y="1400"/>
                      <a:pt x="91" y="1626"/>
                      <a:pt x="272" y="1852"/>
                    </a:cubicBezTo>
                    <a:cubicBezTo>
                      <a:pt x="498" y="2032"/>
                      <a:pt x="768" y="2168"/>
                      <a:pt x="1084" y="2168"/>
                    </a:cubicBezTo>
                    <a:cubicBezTo>
                      <a:pt x="1265" y="2168"/>
                      <a:pt x="1445" y="2122"/>
                      <a:pt x="1626" y="2077"/>
                    </a:cubicBezTo>
                    <a:cubicBezTo>
                      <a:pt x="1761" y="2032"/>
                      <a:pt x="1852" y="2032"/>
                      <a:pt x="1942" y="1987"/>
                    </a:cubicBezTo>
                    <a:lnTo>
                      <a:pt x="1942" y="1581"/>
                    </a:lnTo>
                    <a:cubicBezTo>
                      <a:pt x="1942" y="1490"/>
                      <a:pt x="1942" y="1400"/>
                      <a:pt x="1987" y="1355"/>
                    </a:cubicBezTo>
                    <a:cubicBezTo>
                      <a:pt x="2032" y="1310"/>
                      <a:pt x="2077" y="1310"/>
                      <a:pt x="2213" y="1310"/>
                    </a:cubicBezTo>
                    <a:lnTo>
                      <a:pt x="2213" y="1220"/>
                    </a:lnTo>
                    <a:lnTo>
                      <a:pt x="1130" y="1220"/>
                    </a:lnTo>
                    <a:lnTo>
                      <a:pt x="1130" y="1310"/>
                    </a:lnTo>
                    <a:lnTo>
                      <a:pt x="1355" y="1310"/>
                    </a:lnTo>
                    <a:cubicBezTo>
                      <a:pt x="1445" y="1355"/>
                      <a:pt x="1445" y="1400"/>
                      <a:pt x="1445" y="1536"/>
                    </a:cubicBezTo>
                    <a:lnTo>
                      <a:pt x="1445" y="1852"/>
                    </a:lnTo>
                    <a:cubicBezTo>
                      <a:pt x="1445" y="1897"/>
                      <a:pt x="1445" y="1942"/>
                      <a:pt x="1400" y="1987"/>
                    </a:cubicBezTo>
                    <a:cubicBezTo>
                      <a:pt x="1355" y="2032"/>
                      <a:pt x="1265" y="2077"/>
                      <a:pt x="1175" y="2077"/>
                    </a:cubicBezTo>
                    <a:cubicBezTo>
                      <a:pt x="904" y="2077"/>
                      <a:pt x="768" y="1942"/>
                      <a:pt x="678" y="1761"/>
                    </a:cubicBezTo>
                    <a:cubicBezTo>
                      <a:pt x="588" y="1581"/>
                      <a:pt x="543" y="1355"/>
                      <a:pt x="543" y="1084"/>
                    </a:cubicBezTo>
                    <a:cubicBezTo>
                      <a:pt x="543" y="768"/>
                      <a:pt x="588" y="543"/>
                      <a:pt x="678" y="362"/>
                    </a:cubicBezTo>
                    <a:cubicBezTo>
                      <a:pt x="768" y="181"/>
                      <a:pt x="904" y="91"/>
                      <a:pt x="1130" y="91"/>
                    </a:cubicBezTo>
                    <a:cubicBezTo>
                      <a:pt x="1310" y="91"/>
                      <a:pt x="1445" y="181"/>
                      <a:pt x="1581" y="362"/>
                    </a:cubicBezTo>
                    <a:cubicBezTo>
                      <a:pt x="1671" y="452"/>
                      <a:pt x="1761" y="543"/>
                      <a:pt x="1807" y="723"/>
                    </a:cubicBezTo>
                    <a:lnTo>
                      <a:pt x="1897" y="723"/>
                    </a:lnTo>
                    <a:lnTo>
                      <a:pt x="1897" y="1"/>
                    </a:lnTo>
                    <a:lnTo>
                      <a:pt x="1807" y="1"/>
                    </a:lnTo>
                    <a:cubicBezTo>
                      <a:pt x="1807" y="46"/>
                      <a:pt x="1761" y="91"/>
                      <a:pt x="1761" y="91"/>
                    </a:cubicBezTo>
                    <a:cubicBezTo>
                      <a:pt x="1761" y="136"/>
                      <a:pt x="1716" y="136"/>
                      <a:pt x="1671" y="136"/>
                    </a:cubicBezTo>
                    <a:cubicBezTo>
                      <a:pt x="1671" y="136"/>
                      <a:pt x="1581" y="136"/>
                      <a:pt x="1445" y="91"/>
                    </a:cubicBezTo>
                    <a:cubicBezTo>
                      <a:pt x="1310" y="46"/>
                      <a:pt x="1220" y="1"/>
                      <a:pt x="10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5"/>
              <p:cNvSpPr/>
              <p:nvPr/>
            </p:nvSpPr>
            <p:spPr>
              <a:xfrm>
                <a:off x="6599775" y="1323775"/>
                <a:ext cx="54200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168" extrusionOk="0">
                    <a:moveTo>
                      <a:pt x="1039" y="1"/>
                    </a:moveTo>
                    <a:cubicBezTo>
                      <a:pt x="723" y="1"/>
                      <a:pt x="497" y="91"/>
                      <a:pt x="271" y="317"/>
                    </a:cubicBezTo>
                    <a:cubicBezTo>
                      <a:pt x="91" y="543"/>
                      <a:pt x="0" y="768"/>
                      <a:pt x="0" y="1084"/>
                    </a:cubicBezTo>
                    <a:cubicBezTo>
                      <a:pt x="0" y="1400"/>
                      <a:pt x="91" y="1626"/>
                      <a:pt x="271" y="1852"/>
                    </a:cubicBezTo>
                    <a:cubicBezTo>
                      <a:pt x="452" y="2032"/>
                      <a:pt x="723" y="2168"/>
                      <a:pt x="1084" y="2168"/>
                    </a:cubicBezTo>
                    <a:cubicBezTo>
                      <a:pt x="1264" y="2168"/>
                      <a:pt x="1445" y="2122"/>
                      <a:pt x="1580" y="2077"/>
                    </a:cubicBezTo>
                    <a:cubicBezTo>
                      <a:pt x="1716" y="2032"/>
                      <a:pt x="1851" y="2032"/>
                      <a:pt x="1896" y="1987"/>
                    </a:cubicBezTo>
                    <a:lnTo>
                      <a:pt x="1896" y="1581"/>
                    </a:lnTo>
                    <a:cubicBezTo>
                      <a:pt x="1896" y="1490"/>
                      <a:pt x="1942" y="1400"/>
                      <a:pt x="1942" y="1355"/>
                    </a:cubicBezTo>
                    <a:cubicBezTo>
                      <a:pt x="1987" y="1310"/>
                      <a:pt x="2077" y="1310"/>
                      <a:pt x="2167" y="1310"/>
                    </a:cubicBezTo>
                    <a:lnTo>
                      <a:pt x="2167" y="1220"/>
                    </a:lnTo>
                    <a:lnTo>
                      <a:pt x="1129" y="1220"/>
                    </a:lnTo>
                    <a:lnTo>
                      <a:pt x="1129" y="1310"/>
                    </a:lnTo>
                    <a:lnTo>
                      <a:pt x="1355" y="1310"/>
                    </a:lnTo>
                    <a:cubicBezTo>
                      <a:pt x="1400" y="1355"/>
                      <a:pt x="1445" y="1400"/>
                      <a:pt x="1445" y="1536"/>
                    </a:cubicBezTo>
                    <a:lnTo>
                      <a:pt x="1445" y="1852"/>
                    </a:lnTo>
                    <a:cubicBezTo>
                      <a:pt x="1445" y="1897"/>
                      <a:pt x="1400" y="1942"/>
                      <a:pt x="1400" y="1987"/>
                    </a:cubicBezTo>
                    <a:cubicBezTo>
                      <a:pt x="1355" y="2032"/>
                      <a:pt x="1264" y="2077"/>
                      <a:pt x="1129" y="2077"/>
                    </a:cubicBezTo>
                    <a:cubicBezTo>
                      <a:pt x="903" y="2077"/>
                      <a:pt x="723" y="1942"/>
                      <a:pt x="632" y="1761"/>
                    </a:cubicBezTo>
                    <a:cubicBezTo>
                      <a:pt x="542" y="1581"/>
                      <a:pt x="542" y="1355"/>
                      <a:pt x="542" y="1084"/>
                    </a:cubicBezTo>
                    <a:cubicBezTo>
                      <a:pt x="542" y="768"/>
                      <a:pt x="587" y="543"/>
                      <a:pt x="678" y="362"/>
                    </a:cubicBezTo>
                    <a:cubicBezTo>
                      <a:pt x="768" y="181"/>
                      <a:pt x="903" y="91"/>
                      <a:pt x="1084" y="91"/>
                    </a:cubicBezTo>
                    <a:cubicBezTo>
                      <a:pt x="1264" y="91"/>
                      <a:pt x="1445" y="181"/>
                      <a:pt x="1580" y="362"/>
                    </a:cubicBezTo>
                    <a:cubicBezTo>
                      <a:pt x="1626" y="452"/>
                      <a:pt x="1716" y="543"/>
                      <a:pt x="1806" y="723"/>
                    </a:cubicBezTo>
                    <a:lnTo>
                      <a:pt x="1851" y="723"/>
                    </a:lnTo>
                    <a:lnTo>
                      <a:pt x="1851" y="1"/>
                    </a:lnTo>
                    <a:lnTo>
                      <a:pt x="1806" y="1"/>
                    </a:lnTo>
                    <a:cubicBezTo>
                      <a:pt x="1761" y="46"/>
                      <a:pt x="1761" y="91"/>
                      <a:pt x="1761" y="91"/>
                    </a:cubicBezTo>
                    <a:cubicBezTo>
                      <a:pt x="1716" y="136"/>
                      <a:pt x="1716" y="136"/>
                      <a:pt x="1671" y="136"/>
                    </a:cubicBezTo>
                    <a:cubicBezTo>
                      <a:pt x="1626" y="136"/>
                      <a:pt x="1535" y="136"/>
                      <a:pt x="1445" y="91"/>
                    </a:cubicBezTo>
                    <a:cubicBezTo>
                      <a:pt x="1310" y="46"/>
                      <a:pt x="1174" y="1"/>
                      <a:pt x="103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5"/>
              <p:cNvSpPr/>
              <p:nvPr/>
            </p:nvSpPr>
            <p:spPr>
              <a:xfrm>
                <a:off x="6657325" y="1324900"/>
                <a:ext cx="474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78" extrusionOk="0">
                    <a:moveTo>
                      <a:pt x="1" y="1"/>
                    </a:moveTo>
                    <a:lnTo>
                      <a:pt x="1" y="91"/>
                    </a:lnTo>
                    <a:lnTo>
                      <a:pt x="181" y="91"/>
                    </a:lnTo>
                    <a:cubicBezTo>
                      <a:pt x="226" y="136"/>
                      <a:pt x="272" y="182"/>
                      <a:pt x="272" y="272"/>
                    </a:cubicBezTo>
                    <a:lnTo>
                      <a:pt x="272" y="1761"/>
                    </a:lnTo>
                    <a:cubicBezTo>
                      <a:pt x="272" y="1852"/>
                      <a:pt x="226" y="1897"/>
                      <a:pt x="181" y="1942"/>
                    </a:cubicBezTo>
                    <a:cubicBezTo>
                      <a:pt x="136" y="1942"/>
                      <a:pt x="91" y="1987"/>
                      <a:pt x="1" y="1987"/>
                    </a:cubicBezTo>
                    <a:lnTo>
                      <a:pt x="1" y="2032"/>
                    </a:lnTo>
                    <a:lnTo>
                      <a:pt x="1" y="2077"/>
                    </a:lnTo>
                    <a:lnTo>
                      <a:pt x="1761" y="2077"/>
                    </a:lnTo>
                    <a:lnTo>
                      <a:pt x="1897" y="1400"/>
                    </a:lnTo>
                    <a:lnTo>
                      <a:pt x="1806" y="1400"/>
                    </a:lnTo>
                    <a:cubicBezTo>
                      <a:pt x="1716" y="1626"/>
                      <a:pt x="1626" y="1761"/>
                      <a:pt x="1490" y="1852"/>
                    </a:cubicBezTo>
                    <a:cubicBezTo>
                      <a:pt x="1355" y="1942"/>
                      <a:pt x="1220" y="1942"/>
                      <a:pt x="994" y="1942"/>
                    </a:cubicBezTo>
                    <a:lnTo>
                      <a:pt x="813" y="1942"/>
                    </a:lnTo>
                    <a:cubicBezTo>
                      <a:pt x="768" y="1897"/>
                      <a:pt x="768" y="1852"/>
                      <a:pt x="768" y="1807"/>
                    </a:cubicBezTo>
                    <a:lnTo>
                      <a:pt x="768" y="1039"/>
                    </a:lnTo>
                    <a:cubicBezTo>
                      <a:pt x="904" y="1039"/>
                      <a:pt x="1039" y="1084"/>
                      <a:pt x="1129" y="1175"/>
                    </a:cubicBezTo>
                    <a:cubicBezTo>
                      <a:pt x="1174" y="1220"/>
                      <a:pt x="1220" y="1355"/>
                      <a:pt x="1265" y="1536"/>
                    </a:cubicBezTo>
                    <a:lnTo>
                      <a:pt x="1310" y="1536"/>
                    </a:lnTo>
                    <a:lnTo>
                      <a:pt x="1310" y="498"/>
                    </a:lnTo>
                    <a:lnTo>
                      <a:pt x="1265" y="498"/>
                    </a:lnTo>
                    <a:cubicBezTo>
                      <a:pt x="1220" y="678"/>
                      <a:pt x="1174" y="768"/>
                      <a:pt x="1084" y="859"/>
                    </a:cubicBezTo>
                    <a:cubicBezTo>
                      <a:pt x="1039" y="904"/>
                      <a:pt x="904" y="949"/>
                      <a:pt x="768" y="949"/>
                    </a:cubicBezTo>
                    <a:lnTo>
                      <a:pt x="768" y="227"/>
                    </a:lnTo>
                    <a:cubicBezTo>
                      <a:pt x="768" y="182"/>
                      <a:pt x="768" y="136"/>
                      <a:pt x="768" y="136"/>
                    </a:cubicBezTo>
                    <a:cubicBezTo>
                      <a:pt x="813" y="91"/>
                      <a:pt x="858" y="91"/>
                      <a:pt x="949" y="91"/>
                    </a:cubicBezTo>
                    <a:cubicBezTo>
                      <a:pt x="1220" y="91"/>
                      <a:pt x="1400" y="136"/>
                      <a:pt x="1490" y="227"/>
                    </a:cubicBezTo>
                    <a:cubicBezTo>
                      <a:pt x="1581" y="272"/>
                      <a:pt x="1626" y="407"/>
                      <a:pt x="1671" y="588"/>
                    </a:cubicBezTo>
                    <a:lnTo>
                      <a:pt x="1761" y="588"/>
                    </a:lnTo>
                    <a:lnTo>
                      <a:pt x="176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5"/>
              <p:cNvSpPr/>
              <p:nvPr/>
            </p:nvSpPr>
            <p:spPr>
              <a:xfrm>
                <a:off x="6708125" y="1324900"/>
                <a:ext cx="530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2033" extrusionOk="0">
                    <a:moveTo>
                      <a:pt x="948" y="91"/>
                    </a:moveTo>
                    <a:cubicBezTo>
                      <a:pt x="1084" y="91"/>
                      <a:pt x="1219" y="136"/>
                      <a:pt x="1264" y="272"/>
                    </a:cubicBezTo>
                    <a:cubicBezTo>
                      <a:pt x="1309" y="362"/>
                      <a:pt x="1309" y="452"/>
                      <a:pt x="1309" y="543"/>
                    </a:cubicBezTo>
                    <a:cubicBezTo>
                      <a:pt x="1309" y="723"/>
                      <a:pt x="1264" y="859"/>
                      <a:pt x="1174" y="904"/>
                    </a:cubicBezTo>
                    <a:cubicBezTo>
                      <a:pt x="1084" y="994"/>
                      <a:pt x="948" y="994"/>
                      <a:pt x="768" y="994"/>
                    </a:cubicBezTo>
                    <a:lnTo>
                      <a:pt x="768" y="227"/>
                    </a:lnTo>
                    <a:cubicBezTo>
                      <a:pt x="768" y="182"/>
                      <a:pt x="768" y="136"/>
                      <a:pt x="768" y="136"/>
                    </a:cubicBezTo>
                    <a:cubicBezTo>
                      <a:pt x="813" y="91"/>
                      <a:pt x="858" y="91"/>
                      <a:pt x="948" y="91"/>
                    </a:cubicBezTo>
                    <a:close/>
                    <a:moveTo>
                      <a:pt x="0" y="1"/>
                    </a:moveTo>
                    <a:lnTo>
                      <a:pt x="0" y="91"/>
                    </a:lnTo>
                    <a:cubicBezTo>
                      <a:pt x="90" y="91"/>
                      <a:pt x="181" y="91"/>
                      <a:pt x="181" y="136"/>
                    </a:cubicBezTo>
                    <a:cubicBezTo>
                      <a:pt x="226" y="136"/>
                      <a:pt x="271" y="227"/>
                      <a:pt x="271" y="362"/>
                    </a:cubicBezTo>
                    <a:lnTo>
                      <a:pt x="271" y="1716"/>
                    </a:lnTo>
                    <a:cubicBezTo>
                      <a:pt x="271" y="1807"/>
                      <a:pt x="226" y="1897"/>
                      <a:pt x="181" y="1897"/>
                    </a:cubicBezTo>
                    <a:cubicBezTo>
                      <a:pt x="181" y="1942"/>
                      <a:pt x="90" y="1987"/>
                      <a:pt x="0" y="1987"/>
                    </a:cubicBezTo>
                    <a:lnTo>
                      <a:pt x="0" y="2032"/>
                    </a:lnTo>
                    <a:lnTo>
                      <a:pt x="1038" y="2032"/>
                    </a:lnTo>
                    <a:lnTo>
                      <a:pt x="1038" y="1987"/>
                    </a:lnTo>
                    <a:cubicBezTo>
                      <a:pt x="903" y="1987"/>
                      <a:pt x="858" y="1942"/>
                      <a:pt x="813" y="1897"/>
                    </a:cubicBezTo>
                    <a:cubicBezTo>
                      <a:pt x="768" y="1897"/>
                      <a:pt x="768" y="1807"/>
                      <a:pt x="768" y="1716"/>
                    </a:cubicBezTo>
                    <a:lnTo>
                      <a:pt x="768" y="1084"/>
                    </a:lnTo>
                    <a:lnTo>
                      <a:pt x="1445" y="2032"/>
                    </a:lnTo>
                    <a:lnTo>
                      <a:pt x="2122" y="2032"/>
                    </a:lnTo>
                    <a:lnTo>
                      <a:pt x="2122" y="1987"/>
                    </a:lnTo>
                    <a:lnTo>
                      <a:pt x="2032" y="1987"/>
                    </a:lnTo>
                    <a:cubicBezTo>
                      <a:pt x="2032" y="1942"/>
                      <a:pt x="1986" y="1942"/>
                      <a:pt x="1986" y="1897"/>
                    </a:cubicBezTo>
                    <a:lnTo>
                      <a:pt x="1309" y="1039"/>
                    </a:lnTo>
                    <a:cubicBezTo>
                      <a:pt x="1445" y="1039"/>
                      <a:pt x="1535" y="994"/>
                      <a:pt x="1625" y="904"/>
                    </a:cubicBezTo>
                    <a:cubicBezTo>
                      <a:pt x="1761" y="813"/>
                      <a:pt x="1851" y="678"/>
                      <a:pt x="1851" y="543"/>
                    </a:cubicBezTo>
                    <a:cubicBezTo>
                      <a:pt x="1851" y="317"/>
                      <a:pt x="1716" y="136"/>
                      <a:pt x="1445" y="46"/>
                    </a:cubicBezTo>
                    <a:cubicBezTo>
                      <a:pt x="1354" y="1"/>
                      <a:pt x="1174" y="1"/>
                      <a:pt x="94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90675" y="3937525"/>
                <a:ext cx="285525" cy="284400"/>
              </a:xfrm>
              <a:custGeom>
                <a:avLst/>
                <a:gdLst/>
                <a:ahLst/>
                <a:cxnLst/>
                <a:rect l="l" t="t" r="r" b="b"/>
                <a:pathLst>
                  <a:path w="11421" h="11376" extrusionOk="0">
                    <a:moveTo>
                      <a:pt x="2844" y="0"/>
                    </a:moveTo>
                    <a:cubicBezTo>
                      <a:pt x="2483" y="0"/>
                      <a:pt x="2122" y="45"/>
                      <a:pt x="1761" y="181"/>
                    </a:cubicBezTo>
                    <a:cubicBezTo>
                      <a:pt x="1445" y="361"/>
                      <a:pt x="1129" y="542"/>
                      <a:pt x="858" y="813"/>
                    </a:cubicBezTo>
                    <a:cubicBezTo>
                      <a:pt x="587" y="1083"/>
                      <a:pt x="361" y="1399"/>
                      <a:pt x="226" y="1715"/>
                    </a:cubicBezTo>
                    <a:cubicBezTo>
                      <a:pt x="90" y="2077"/>
                      <a:pt x="0" y="2438"/>
                      <a:pt x="0" y="2844"/>
                    </a:cubicBezTo>
                    <a:lnTo>
                      <a:pt x="0" y="8532"/>
                    </a:lnTo>
                    <a:cubicBezTo>
                      <a:pt x="0" y="8893"/>
                      <a:pt x="90" y="9254"/>
                      <a:pt x="226" y="9615"/>
                    </a:cubicBezTo>
                    <a:cubicBezTo>
                      <a:pt x="361" y="9976"/>
                      <a:pt x="587" y="10247"/>
                      <a:pt x="858" y="10518"/>
                    </a:cubicBezTo>
                    <a:cubicBezTo>
                      <a:pt x="1129" y="10789"/>
                      <a:pt x="1445" y="11015"/>
                      <a:pt x="1761" y="11150"/>
                    </a:cubicBezTo>
                    <a:cubicBezTo>
                      <a:pt x="2122" y="11286"/>
                      <a:pt x="2483" y="11376"/>
                      <a:pt x="2844" y="11376"/>
                    </a:cubicBezTo>
                    <a:lnTo>
                      <a:pt x="8577" y="11376"/>
                    </a:lnTo>
                    <a:cubicBezTo>
                      <a:pt x="8938" y="11376"/>
                      <a:pt x="9299" y="11286"/>
                      <a:pt x="9660" y="11150"/>
                    </a:cubicBezTo>
                    <a:cubicBezTo>
                      <a:pt x="9976" y="11015"/>
                      <a:pt x="10292" y="10789"/>
                      <a:pt x="10563" y="10518"/>
                    </a:cubicBezTo>
                    <a:cubicBezTo>
                      <a:pt x="10834" y="10247"/>
                      <a:pt x="11060" y="9976"/>
                      <a:pt x="11195" y="9615"/>
                    </a:cubicBezTo>
                    <a:cubicBezTo>
                      <a:pt x="11331" y="9254"/>
                      <a:pt x="11421" y="8893"/>
                      <a:pt x="11421" y="8532"/>
                    </a:cubicBezTo>
                    <a:lnTo>
                      <a:pt x="11421" y="2844"/>
                    </a:lnTo>
                    <a:cubicBezTo>
                      <a:pt x="11421" y="2438"/>
                      <a:pt x="11331" y="2077"/>
                      <a:pt x="11195" y="1715"/>
                    </a:cubicBezTo>
                    <a:cubicBezTo>
                      <a:pt x="11060" y="1399"/>
                      <a:pt x="10834" y="1083"/>
                      <a:pt x="10563" y="813"/>
                    </a:cubicBezTo>
                    <a:cubicBezTo>
                      <a:pt x="10292" y="542"/>
                      <a:pt x="9976" y="361"/>
                      <a:pt x="9660" y="181"/>
                    </a:cubicBezTo>
                    <a:cubicBezTo>
                      <a:pt x="9299" y="45"/>
                      <a:pt x="8938" y="0"/>
                      <a:pt x="857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81625" y="3927350"/>
                <a:ext cx="303625" cy="303625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12145" extrusionOk="0">
                    <a:moveTo>
                      <a:pt x="8939" y="768"/>
                    </a:moveTo>
                    <a:cubicBezTo>
                      <a:pt x="9255" y="768"/>
                      <a:pt x="9571" y="813"/>
                      <a:pt x="9842" y="949"/>
                    </a:cubicBezTo>
                    <a:cubicBezTo>
                      <a:pt x="10158" y="1084"/>
                      <a:pt x="10429" y="1265"/>
                      <a:pt x="10654" y="1490"/>
                    </a:cubicBezTo>
                    <a:cubicBezTo>
                      <a:pt x="10880" y="1716"/>
                      <a:pt x="11061" y="1987"/>
                      <a:pt x="11196" y="2303"/>
                    </a:cubicBezTo>
                    <a:cubicBezTo>
                      <a:pt x="11332" y="2574"/>
                      <a:pt x="11377" y="2890"/>
                      <a:pt x="11377" y="3251"/>
                    </a:cubicBezTo>
                    <a:lnTo>
                      <a:pt x="11377" y="8939"/>
                    </a:lnTo>
                    <a:cubicBezTo>
                      <a:pt x="11377" y="9255"/>
                      <a:pt x="11332" y="9571"/>
                      <a:pt x="11196" y="9887"/>
                    </a:cubicBezTo>
                    <a:cubicBezTo>
                      <a:pt x="11061" y="10158"/>
                      <a:pt x="10880" y="10429"/>
                      <a:pt x="10654" y="10654"/>
                    </a:cubicBezTo>
                    <a:cubicBezTo>
                      <a:pt x="10429" y="10880"/>
                      <a:pt x="10158" y="11061"/>
                      <a:pt x="9842" y="11196"/>
                    </a:cubicBezTo>
                    <a:cubicBezTo>
                      <a:pt x="9571" y="11331"/>
                      <a:pt x="9255" y="11377"/>
                      <a:pt x="8939" y="11377"/>
                    </a:cubicBezTo>
                    <a:lnTo>
                      <a:pt x="3206" y="11377"/>
                    </a:lnTo>
                    <a:cubicBezTo>
                      <a:pt x="2890" y="11377"/>
                      <a:pt x="2574" y="11331"/>
                      <a:pt x="2303" y="11196"/>
                    </a:cubicBezTo>
                    <a:cubicBezTo>
                      <a:pt x="1987" y="11061"/>
                      <a:pt x="1716" y="10880"/>
                      <a:pt x="1491" y="10654"/>
                    </a:cubicBezTo>
                    <a:cubicBezTo>
                      <a:pt x="1265" y="10429"/>
                      <a:pt x="1084" y="10158"/>
                      <a:pt x="949" y="9887"/>
                    </a:cubicBezTo>
                    <a:cubicBezTo>
                      <a:pt x="813" y="9571"/>
                      <a:pt x="768" y="9255"/>
                      <a:pt x="768" y="8939"/>
                    </a:cubicBezTo>
                    <a:lnTo>
                      <a:pt x="768" y="3251"/>
                    </a:lnTo>
                    <a:cubicBezTo>
                      <a:pt x="768" y="2890"/>
                      <a:pt x="813" y="2574"/>
                      <a:pt x="949" y="2303"/>
                    </a:cubicBezTo>
                    <a:cubicBezTo>
                      <a:pt x="1084" y="1987"/>
                      <a:pt x="1265" y="1716"/>
                      <a:pt x="1491" y="1490"/>
                    </a:cubicBezTo>
                    <a:cubicBezTo>
                      <a:pt x="1716" y="1265"/>
                      <a:pt x="1987" y="1084"/>
                      <a:pt x="2303" y="949"/>
                    </a:cubicBezTo>
                    <a:cubicBezTo>
                      <a:pt x="2574" y="813"/>
                      <a:pt x="2890" y="768"/>
                      <a:pt x="3206" y="768"/>
                    </a:cubicBezTo>
                    <a:close/>
                    <a:moveTo>
                      <a:pt x="3206" y="1"/>
                    </a:moveTo>
                    <a:cubicBezTo>
                      <a:pt x="2800" y="1"/>
                      <a:pt x="2393" y="91"/>
                      <a:pt x="1987" y="272"/>
                    </a:cubicBezTo>
                    <a:cubicBezTo>
                      <a:pt x="1581" y="407"/>
                      <a:pt x="1265" y="633"/>
                      <a:pt x="949" y="949"/>
                    </a:cubicBezTo>
                    <a:cubicBezTo>
                      <a:pt x="633" y="1265"/>
                      <a:pt x="407" y="1626"/>
                      <a:pt x="227" y="1987"/>
                    </a:cubicBezTo>
                    <a:cubicBezTo>
                      <a:pt x="91" y="2393"/>
                      <a:pt x="1" y="2800"/>
                      <a:pt x="1" y="3251"/>
                    </a:cubicBezTo>
                    <a:lnTo>
                      <a:pt x="1" y="8939"/>
                    </a:lnTo>
                    <a:cubicBezTo>
                      <a:pt x="1" y="9345"/>
                      <a:pt x="91" y="9751"/>
                      <a:pt x="227" y="10158"/>
                    </a:cubicBezTo>
                    <a:cubicBezTo>
                      <a:pt x="407" y="10564"/>
                      <a:pt x="633" y="10925"/>
                      <a:pt x="949" y="11196"/>
                    </a:cubicBezTo>
                    <a:cubicBezTo>
                      <a:pt x="1265" y="11512"/>
                      <a:pt x="1581" y="11738"/>
                      <a:pt x="1987" y="11918"/>
                    </a:cubicBezTo>
                    <a:cubicBezTo>
                      <a:pt x="2393" y="12054"/>
                      <a:pt x="2800" y="12144"/>
                      <a:pt x="3206" y="12144"/>
                    </a:cubicBezTo>
                    <a:lnTo>
                      <a:pt x="8939" y="12144"/>
                    </a:lnTo>
                    <a:cubicBezTo>
                      <a:pt x="9345" y="12144"/>
                      <a:pt x="9752" y="12054"/>
                      <a:pt x="10158" y="11918"/>
                    </a:cubicBezTo>
                    <a:cubicBezTo>
                      <a:pt x="10564" y="11738"/>
                      <a:pt x="10880" y="11512"/>
                      <a:pt x="11196" y="11196"/>
                    </a:cubicBezTo>
                    <a:cubicBezTo>
                      <a:pt x="11512" y="10925"/>
                      <a:pt x="11738" y="10564"/>
                      <a:pt x="11918" y="10158"/>
                    </a:cubicBezTo>
                    <a:cubicBezTo>
                      <a:pt x="12054" y="9751"/>
                      <a:pt x="12144" y="9345"/>
                      <a:pt x="12144" y="8939"/>
                    </a:cubicBezTo>
                    <a:lnTo>
                      <a:pt x="12144" y="3251"/>
                    </a:lnTo>
                    <a:cubicBezTo>
                      <a:pt x="12144" y="2800"/>
                      <a:pt x="12054" y="2393"/>
                      <a:pt x="11918" y="1987"/>
                    </a:cubicBezTo>
                    <a:cubicBezTo>
                      <a:pt x="11738" y="1626"/>
                      <a:pt x="11512" y="1265"/>
                      <a:pt x="11196" y="949"/>
                    </a:cubicBezTo>
                    <a:cubicBezTo>
                      <a:pt x="10880" y="633"/>
                      <a:pt x="10564" y="407"/>
                      <a:pt x="10158" y="272"/>
                    </a:cubicBezTo>
                    <a:cubicBezTo>
                      <a:pt x="9752" y="91"/>
                      <a:pt x="9345" y="1"/>
                      <a:pt x="893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1592375" y="3181375"/>
                <a:ext cx="30500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2078" extrusionOk="0">
                    <a:moveTo>
                      <a:pt x="1" y="1"/>
                    </a:moveTo>
                    <a:lnTo>
                      <a:pt x="1" y="2077"/>
                    </a:lnTo>
                    <a:lnTo>
                      <a:pt x="452" y="2077"/>
                    </a:lnTo>
                    <a:lnTo>
                      <a:pt x="452" y="1220"/>
                    </a:lnTo>
                    <a:lnTo>
                      <a:pt x="1174" y="1220"/>
                    </a:lnTo>
                    <a:lnTo>
                      <a:pt x="1174" y="859"/>
                    </a:lnTo>
                    <a:lnTo>
                      <a:pt x="452" y="859"/>
                    </a:lnTo>
                    <a:lnTo>
                      <a:pt x="452" y="407"/>
                    </a:lnTo>
                    <a:lnTo>
                      <a:pt x="1219" y="407"/>
                    </a:lnTo>
                    <a:lnTo>
                      <a:pt x="121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1629625" y="3180250"/>
                <a:ext cx="4967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2123" extrusionOk="0">
                    <a:moveTo>
                      <a:pt x="993" y="407"/>
                    </a:moveTo>
                    <a:cubicBezTo>
                      <a:pt x="1309" y="407"/>
                      <a:pt x="1490" y="723"/>
                      <a:pt x="1490" y="1084"/>
                    </a:cubicBezTo>
                    <a:cubicBezTo>
                      <a:pt x="1490" y="1490"/>
                      <a:pt x="1309" y="1761"/>
                      <a:pt x="993" y="1761"/>
                    </a:cubicBezTo>
                    <a:cubicBezTo>
                      <a:pt x="677" y="1761"/>
                      <a:pt x="497" y="1490"/>
                      <a:pt x="497" y="1084"/>
                    </a:cubicBezTo>
                    <a:cubicBezTo>
                      <a:pt x="497" y="678"/>
                      <a:pt x="677" y="407"/>
                      <a:pt x="993" y="407"/>
                    </a:cubicBezTo>
                    <a:close/>
                    <a:moveTo>
                      <a:pt x="993" y="1"/>
                    </a:moveTo>
                    <a:cubicBezTo>
                      <a:pt x="407" y="1"/>
                      <a:pt x="0" y="497"/>
                      <a:pt x="0" y="1084"/>
                    </a:cubicBezTo>
                    <a:cubicBezTo>
                      <a:pt x="0" y="1671"/>
                      <a:pt x="361" y="2122"/>
                      <a:pt x="993" y="2122"/>
                    </a:cubicBezTo>
                    <a:cubicBezTo>
                      <a:pt x="1580" y="2122"/>
                      <a:pt x="1987" y="1716"/>
                      <a:pt x="1987" y="1039"/>
                    </a:cubicBezTo>
                    <a:cubicBezTo>
                      <a:pt x="1987" y="497"/>
                      <a:pt x="1625" y="1"/>
                      <a:pt x="9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1684925" y="3180250"/>
                <a:ext cx="4065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2123" extrusionOk="0">
                    <a:moveTo>
                      <a:pt x="1084" y="1"/>
                    </a:moveTo>
                    <a:cubicBezTo>
                      <a:pt x="497" y="1"/>
                      <a:pt x="0" y="407"/>
                      <a:pt x="0" y="1129"/>
                    </a:cubicBezTo>
                    <a:cubicBezTo>
                      <a:pt x="0" y="1716"/>
                      <a:pt x="361" y="2122"/>
                      <a:pt x="1039" y="2122"/>
                    </a:cubicBezTo>
                    <a:cubicBezTo>
                      <a:pt x="1309" y="2122"/>
                      <a:pt x="1490" y="2077"/>
                      <a:pt x="1580" y="2032"/>
                    </a:cubicBezTo>
                    <a:lnTo>
                      <a:pt x="1490" y="1671"/>
                    </a:lnTo>
                    <a:cubicBezTo>
                      <a:pt x="1400" y="1716"/>
                      <a:pt x="1264" y="1761"/>
                      <a:pt x="1129" y="1761"/>
                    </a:cubicBezTo>
                    <a:cubicBezTo>
                      <a:pt x="723" y="1761"/>
                      <a:pt x="452" y="1490"/>
                      <a:pt x="452" y="1084"/>
                    </a:cubicBezTo>
                    <a:cubicBezTo>
                      <a:pt x="452" y="633"/>
                      <a:pt x="768" y="407"/>
                      <a:pt x="1129" y="407"/>
                    </a:cubicBezTo>
                    <a:cubicBezTo>
                      <a:pt x="1264" y="407"/>
                      <a:pt x="1400" y="452"/>
                      <a:pt x="1490" y="497"/>
                    </a:cubicBezTo>
                    <a:lnTo>
                      <a:pt x="1625" y="91"/>
                    </a:lnTo>
                    <a:cubicBezTo>
                      <a:pt x="1535" y="91"/>
                      <a:pt x="1355" y="1"/>
                      <a:pt x="10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1732325" y="3181375"/>
                <a:ext cx="4177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2078" extrusionOk="0">
                    <a:moveTo>
                      <a:pt x="0" y="1"/>
                    </a:moveTo>
                    <a:lnTo>
                      <a:pt x="0" y="1175"/>
                    </a:lnTo>
                    <a:cubicBezTo>
                      <a:pt x="0" y="1806"/>
                      <a:pt x="271" y="2077"/>
                      <a:pt x="813" y="2077"/>
                    </a:cubicBezTo>
                    <a:cubicBezTo>
                      <a:pt x="1355" y="2077"/>
                      <a:pt x="1671" y="1806"/>
                      <a:pt x="1671" y="1175"/>
                    </a:cubicBezTo>
                    <a:lnTo>
                      <a:pt x="1671" y="1"/>
                    </a:lnTo>
                    <a:lnTo>
                      <a:pt x="1219" y="1"/>
                    </a:lnTo>
                    <a:lnTo>
                      <a:pt x="1219" y="1175"/>
                    </a:lnTo>
                    <a:cubicBezTo>
                      <a:pt x="1219" y="1536"/>
                      <a:pt x="1084" y="1716"/>
                      <a:pt x="813" y="1716"/>
                    </a:cubicBezTo>
                    <a:cubicBezTo>
                      <a:pt x="587" y="1716"/>
                      <a:pt x="452" y="1536"/>
                      <a:pt x="452" y="1175"/>
                    </a:cubicBez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1781975" y="3180250"/>
                <a:ext cx="350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123" extrusionOk="0">
                    <a:moveTo>
                      <a:pt x="813" y="1"/>
                    </a:moveTo>
                    <a:cubicBezTo>
                      <a:pt x="317" y="1"/>
                      <a:pt x="46" y="272"/>
                      <a:pt x="46" y="633"/>
                    </a:cubicBezTo>
                    <a:cubicBezTo>
                      <a:pt x="46" y="949"/>
                      <a:pt x="271" y="1129"/>
                      <a:pt x="587" y="1265"/>
                    </a:cubicBezTo>
                    <a:cubicBezTo>
                      <a:pt x="858" y="1355"/>
                      <a:pt x="948" y="1400"/>
                      <a:pt x="948" y="1535"/>
                    </a:cubicBezTo>
                    <a:cubicBezTo>
                      <a:pt x="948" y="1671"/>
                      <a:pt x="813" y="1761"/>
                      <a:pt x="632" y="1761"/>
                    </a:cubicBezTo>
                    <a:cubicBezTo>
                      <a:pt x="407" y="1761"/>
                      <a:pt x="226" y="1716"/>
                      <a:pt x="91" y="1626"/>
                    </a:cubicBezTo>
                    <a:lnTo>
                      <a:pt x="1" y="2032"/>
                    </a:lnTo>
                    <a:cubicBezTo>
                      <a:pt x="136" y="2077"/>
                      <a:pt x="362" y="2122"/>
                      <a:pt x="587" y="2122"/>
                    </a:cubicBezTo>
                    <a:cubicBezTo>
                      <a:pt x="1129" y="2122"/>
                      <a:pt x="1400" y="1851"/>
                      <a:pt x="1400" y="1490"/>
                    </a:cubicBezTo>
                    <a:cubicBezTo>
                      <a:pt x="1400" y="1220"/>
                      <a:pt x="1264" y="1039"/>
                      <a:pt x="858" y="904"/>
                    </a:cubicBezTo>
                    <a:cubicBezTo>
                      <a:pt x="632" y="768"/>
                      <a:pt x="497" y="723"/>
                      <a:pt x="497" y="588"/>
                    </a:cubicBezTo>
                    <a:cubicBezTo>
                      <a:pt x="497" y="497"/>
                      <a:pt x="587" y="407"/>
                      <a:pt x="813" y="407"/>
                    </a:cubicBezTo>
                    <a:cubicBezTo>
                      <a:pt x="994" y="407"/>
                      <a:pt x="1129" y="452"/>
                      <a:pt x="1219" y="497"/>
                    </a:cubicBezTo>
                    <a:lnTo>
                      <a:pt x="1310" y="136"/>
                    </a:lnTo>
                    <a:cubicBezTo>
                      <a:pt x="1219" y="46"/>
                      <a:pt x="1039" y="1"/>
                      <a:pt x="8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1531425" y="3260375"/>
                <a:ext cx="332950" cy="334075"/>
              </a:xfrm>
              <a:custGeom>
                <a:avLst/>
                <a:gdLst/>
                <a:ahLst/>
                <a:cxnLst/>
                <a:rect l="l" t="t" r="r" b="b"/>
                <a:pathLst>
                  <a:path w="13318" h="13363" extrusionOk="0">
                    <a:moveTo>
                      <a:pt x="6637" y="1"/>
                    </a:moveTo>
                    <a:cubicBezTo>
                      <a:pt x="6231" y="1"/>
                      <a:pt x="5779" y="46"/>
                      <a:pt x="5373" y="136"/>
                    </a:cubicBezTo>
                    <a:cubicBezTo>
                      <a:pt x="4921" y="226"/>
                      <a:pt x="4515" y="362"/>
                      <a:pt x="4109" y="542"/>
                    </a:cubicBezTo>
                    <a:cubicBezTo>
                      <a:pt x="3703" y="678"/>
                      <a:pt x="3341" y="904"/>
                      <a:pt x="2935" y="1129"/>
                    </a:cubicBezTo>
                    <a:cubicBezTo>
                      <a:pt x="2574" y="1400"/>
                      <a:pt x="2258" y="1671"/>
                      <a:pt x="1942" y="1987"/>
                    </a:cubicBezTo>
                    <a:cubicBezTo>
                      <a:pt x="1626" y="2303"/>
                      <a:pt x="1355" y="2619"/>
                      <a:pt x="1129" y="2980"/>
                    </a:cubicBezTo>
                    <a:cubicBezTo>
                      <a:pt x="859" y="3341"/>
                      <a:pt x="678" y="3748"/>
                      <a:pt x="498" y="4154"/>
                    </a:cubicBezTo>
                    <a:cubicBezTo>
                      <a:pt x="317" y="4560"/>
                      <a:pt x="227" y="4966"/>
                      <a:pt x="136" y="5373"/>
                    </a:cubicBezTo>
                    <a:cubicBezTo>
                      <a:pt x="46" y="5824"/>
                      <a:pt x="1" y="6230"/>
                      <a:pt x="1" y="6682"/>
                    </a:cubicBezTo>
                    <a:cubicBezTo>
                      <a:pt x="1" y="7133"/>
                      <a:pt x="46" y="7540"/>
                      <a:pt x="136" y="7991"/>
                    </a:cubicBezTo>
                    <a:cubicBezTo>
                      <a:pt x="227" y="8397"/>
                      <a:pt x="317" y="8849"/>
                      <a:pt x="498" y="9255"/>
                    </a:cubicBezTo>
                    <a:cubicBezTo>
                      <a:pt x="678" y="9661"/>
                      <a:pt x="859" y="10022"/>
                      <a:pt x="1129" y="10383"/>
                    </a:cubicBezTo>
                    <a:cubicBezTo>
                      <a:pt x="1355" y="10745"/>
                      <a:pt x="1626" y="11106"/>
                      <a:pt x="1942" y="11422"/>
                    </a:cubicBezTo>
                    <a:cubicBezTo>
                      <a:pt x="2258" y="11693"/>
                      <a:pt x="2574" y="11963"/>
                      <a:pt x="2935" y="12234"/>
                    </a:cubicBezTo>
                    <a:cubicBezTo>
                      <a:pt x="3341" y="12460"/>
                      <a:pt x="3703" y="12686"/>
                      <a:pt x="4109" y="12866"/>
                    </a:cubicBezTo>
                    <a:cubicBezTo>
                      <a:pt x="4515" y="13002"/>
                      <a:pt x="4921" y="13137"/>
                      <a:pt x="5373" y="13227"/>
                    </a:cubicBezTo>
                    <a:cubicBezTo>
                      <a:pt x="5779" y="13318"/>
                      <a:pt x="6231" y="13363"/>
                      <a:pt x="6637" y="13363"/>
                    </a:cubicBezTo>
                    <a:cubicBezTo>
                      <a:pt x="7088" y="13363"/>
                      <a:pt x="7540" y="13318"/>
                      <a:pt x="7946" y="13227"/>
                    </a:cubicBezTo>
                    <a:cubicBezTo>
                      <a:pt x="8397" y="13137"/>
                      <a:pt x="8804" y="13002"/>
                      <a:pt x="9210" y="12866"/>
                    </a:cubicBezTo>
                    <a:cubicBezTo>
                      <a:pt x="9616" y="12686"/>
                      <a:pt x="9977" y="12460"/>
                      <a:pt x="10384" y="12234"/>
                    </a:cubicBezTo>
                    <a:cubicBezTo>
                      <a:pt x="10745" y="11963"/>
                      <a:pt x="11061" y="11693"/>
                      <a:pt x="11377" y="11422"/>
                    </a:cubicBezTo>
                    <a:cubicBezTo>
                      <a:pt x="11693" y="11106"/>
                      <a:pt x="11964" y="10745"/>
                      <a:pt x="12189" y="10383"/>
                    </a:cubicBezTo>
                    <a:cubicBezTo>
                      <a:pt x="12460" y="10022"/>
                      <a:pt x="12641" y="9661"/>
                      <a:pt x="12821" y="9255"/>
                    </a:cubicBezTo>
                    <a:cubicBezTo>
                      <a:pt x="13002" y="8849"/>
                      <a:pt x="13092" y="8397"/>
                      <a:pt x="13182" y="7991"/>
                    </a:cubicBezTo>
                    <a:cubicBezTo>
                      <a:pt x="13273" y="7540"/>
                      <a:pt x="13318" y="7133"/>
                      <a:pt x="13318" y="6682"/>
                    </a:cubicBezTo>
                    <a:cubicBezTo>
                      <a:pt x="13318" y="6230"/>
                      <a:pt x="13273" y="5824"/>
                      <a:pt x="13182" y="5373"/>
                    </a:cubicBezTo>
                    <a:cubicBezTo>
                      <a:pt x="13092" y="4966"/>
                      <a:pt x="13002" y="4560"/>
                      <a:pt x="12821" y="4154"/>
                    </a:cubicBezTo>
                    <a:cubicBezTo>
                      <a:pt x="12641" y="3748"/>
                      <a:pt x="12460" y="3341"/>
                      <a:pt x="12189" y="2980"/>
                    </a:cubicBezTo>
                    <a:cubicBezTo>
                      <a:pt x="11964" y="2619"/>
                      <a:pt x="11693" y="2303"/>
                      <a:pt x="11377" y="1987"/>
                    </a:cubicBezTo>
                    <a:cubicBezTo>
                      <a:pt x="11061" y="1671"/>
                      <a:pt x="10745" y="1400"/>
                      <a:pt x="10384" y="1129"/>
                    </a:cubicBezTo>
                    <a:cubicBezTo>
                      <a:pt x="9977" y="904"/>
                      <a:pt x="9616" y="678"/>
                      <a:pt x="9210" y="542"/>
                    </a:cubicBezTo>
                    <a:cubicBezTo>
                      <a:pt x="8804" y="362"/>
                      <a:pt x="8397" y="226"/>
                      <a:pt x="7946" y="136"/>
                    </a:cubicBezTo>
                    <a:cubicBezTo>
                      <a:pt x="7540" y="46"/>
                      <a:pt x="7088" y="1"/>
                      <a:pt x="6637" y="1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1524675" y="3253600"/>
                <a:ext cx="347600" cy="347625"/>
              </a:xfrm>
              <a:custGeom>
                <a:avLst/>
                <a:gdLst/>
                <a:ahLst/>
                <a:cxnLst/>
                <a:rect l="l" t="t" r="r" b="b"/>
                <a:pathLst>
                  <a:path w="13904" h="13905" extrusionOk="0">
                    <a:moveTo>
                      <a:pt x="6952" y="588"/>
                    </a:moveTo>
                    <a:cubicBezTo>
                      <a:pt x="7358" y="588"/>
                      <a:pt x="7765" y="633"/>
                      <a:pt x="8171" y="678"/>
                    </a:cubicBezTo>
                    <a:cubicBezTo>
                      <a:pt x="8577" y="768"/>
                      <a:pt x="8983" y="904"/>
                      <a:pt x="9390" y="1084"/>
                    </a:cubicBezTo>
                    <a:cubicBezTo>
                      <a:pt x="9751" y="1220"/>
                      <a:pt x="10112" y="1400"/>
                      <a:pt x="10473" y="1671"/>
                    </a:cubicBezTo>
                    <a:cubicBezTo>
                      <a:pt x="10834" y="1897"/>
                      <a:pt x="11150" y="2168"/>
                      <a:pt x="11421" y="2439"/>
                    </a:cubicBezTo>
                    <a:cubicBezTo>
                      <a:pt x="11737" y="2755"/>
                      <a:pt x="12008" y="3071"/>
                      <a:pt x="12234" y="3432"/>
                    </a:cubicBezTo>
                    <a:cubicBezTo>
                      <a:pt x="12459" y="3748"/>
                      <a:pt x="12685" y="4109"/>
                      <a:pt x="12820" y="4515"/>
                    </a:cubicBezTo>
                    <a:cubicBezTo>
                      <a:pt x="13001" y="4921"/>
                      <a:pt x="13091" y="5283"/>
                      <a:pt x="13182" y="5734"/>
                    </a:cubicBezTo>
                    <a:cubicBezTo>
                      <a:pt x="13272" y="6140"/>
                      <a:pt x="13317" y="6547"/>
                      <a:pt x="13317" y="6953"/>
                    </a:cubicBezTo>
                    <a:cubicBezTo>
                      <a:pt x="13317" y="7359"/>
                      <a:pt x="13272" y="7811"/>
                      <a:pt x="13182" y="8217"/>
                    </a:cubicBezTo>
                    <a:cubicBezTo>
                      <a:pt x="13091" y="8623"/>
                      <a:pt x="13001" y="9029"/>
                      <a:pt x="12820" y="9390"/>
                    </a:cubicBezTo>
                    <a:cubicBezTo>
                      <a:pt x="12685" y="9797"/>
                      <a:pt x="12459" y="10158"/>
                      <a:pt x="12234" y="10519"/>
                    </a:cubicBezTo>
                    <a:cubicBezTo>
                      <a:pt x="12008" y="10835"/>
                      <a:pt x="11737" y="11196"/>
                      <a:pt x="11421" y="11467"/>
                    </a:cubicBezTo>
                    <a:cubicBezTo>
                      <a:pt x="11150" y="11783"/>
                      <a:pt x="10834" y="12009"/>
                      <a:pt x="10473" y="12280"/>
                    </a:cubicBezTo>
                    <a:cubicBezTo>
                      <a:pt x="10112" y="12505"/>
                      <a:pt x="9751" y="12686"/>
                      <a:pt x="9390" y="12866"/>
                    </a:cubicBezTo>
                    <a:cubicBezTo>
                      <a:pt x="8983" y="13002"/>
                      <a:pt x="8577" y="13137"/>
                      <a:pt x="8171" y="13228"/>
                    </a:cubicBezTo>
                    <a:cubicBezTo>
                      <a:pt x="7765" y="13295"/>
                      <a:pt x="7347" y="13329"/>
                      <a:pt x="6929" y="13329"/>
                    </a:cubicBezTo>
                    <a:cubicBezTo>
                      <a:pt x="6512" y="13329"/>
                      <a:pt x="6094" y="13295"/>
                      <a:pt x="5688" y="13228"/>
                    </a:cubicBezTo>
                    <a:cubicBezTo>
                      <a:pt x="5282" y="13137"/>
                      <a:pt x="4875" y="13002"/>
                      <a:pt x="4469" y="12866"/>
                    </a:cubicBezTo>
                    <a:cubicBezTo>
                      <a:pt x="4108" y="12686"/>
                      <a:pt x="3747" y="12505"/>
                      <a:pt x="3386" y="12280"/>
                    </a:cubicBezTo>
                    <a:cubicBezTo>
                      <a:pt x="3025" y="12009"/>
                      <a:pt x="2709" y="11783"/>
                      <a:pt x="2438" y="11467"/>
                    </a:cubicBezTo>
                    <a:cubicBezTo>
                      <a:pt x="2122" y="11151"/>
                      <a:pt x="1851" y="10835"/>
                      <a:pt x="1625" y="10519"/>
                    </a:cubicBezTo>
                    <a:cubicBezTo>
                      <a:pt x="1399" y="10158"/>
                      <a:pt x="1174" y="9797"/>
                      <a:pt x="1038" y="9390"/>
                    </a:cubicBezTo>
                    <a:cubicBezTo>
                      <a:pt x="858" y="9029"/>
                      <a:pt x="768" y="8623"/>
                      <a:pt x="677" y="8217"/>
                    </a:cubicBezTo>
                    <a:cubicBezTo>
                      <a:pt x="587" y="7811"/>
                      <a:pt x="542" y="7359"/>
                      <a:pt x="542" y="6953"/>
                    </a:cubicBezTo>
                    <a:cubicBezTo>
                      <a:pt x="542" y="6547"/>
                      <a:pt x="587" y="6140"/>
                      <a:pt x="677" y="5734"/>
                    </a:cubicBezTo>
                    <a:cubicBezTo>
                      <a:pt x="768" y="5283"/>
                      <a:pt x="858" y="4921"/>
                      <a:pt x="1038" y="4515"/>
                    </a:cubicBezTo>
                    <a:cubicBezTo>
                      <a:pt x="1174" y="4109"/>
                      <a:pt x="1399" y="3748"/>
                      <a:pt x="1625" y="3432"/>
                    </a:cubicBezTo>
                    <a:cubicBezTo>
                      <a:pt x="1851" y="3071"/>
                      <a:pt x="2122" y="2755"/>
                      <a:pt x="2438" y="2439"/>
                    </a:cubicBezTo>
                    <a:cubicBezTo>
                      <a:pt x="2709" y="2168"/>
                      <a:pt x="3025" y="1897"/>
                      <a:pt x="3386" y="1671"/>
                    </a:cubicBezTo>
                    <a:cubicBezTo>
                      <a:pt x="3747" y="1400"/>
                      <a:pt x="4108" y="1220"/>
                      <a:pt x="4469" y="1084"/>
                    </a:cubicBezTo>
                    <a:cubicBezTo>
                      <a:pt x="4875" y="904"/>
                      <a:pt x="5282" y="768"/>
                      <a:pt x="5688" y="678"/>
                    </a:cubicBezTo>
                    <a:cubicBezTo>
                      <a:pt x="6094" y="633"/>
                      <a:pt x="6501" y="588"/>
                      <a:pt x="6952" y="588"/>
                    </a:cubicBezTo>
                    <a:close/>
                    <a:moveTo>
                      <a:pt x="6929" y="1"/>
                    </a:moveTo>
                    <a:cubicBezTo>
                      <a:pt x="6467" y="1"/>
                      <a:pt x="6004" y="46"/>
                      <a:pt x="5553" y="136"/>
                    </a:cubicBezTo>
                    <a:cubicBezTo>
                      <a:pt x="5146" y="227"/>
                      <a:pt x="4695" y="362"/>
                      <a:pt x="4289" y="543"/>
                    </a:cubicBezTo>
                    <a:cubicBezTo>
                      <a:pt x="3837" y="723"/>
                      <a:pt x="3431" y="904"/>
                      <a:pt x="3070" y="1175"/>
                    </a:cubicBezTo>
                    <a:cubicBezTo>
                      <a:pt x="2709" y="1445"/>
                      <a:pt x="2347" y="1716"/>
                      <a:pt x="2031" y="2032"/>
                    </a:cubicBezTo>
                    <a:cubicBezTo>
                      <a:pt x="1715" y="2348"/>
                      <a:pt x="1399" y="2709"/>
                      <a:pt x="1129" y="3116"/>
                    </a:cubicBezTo>
                    <a:cubicBezTo>
                      <a:pt x="903" y="3477"/>
                      <a:pt x="677" y="3883"/>
                      <a:pt x="497" y="4289"/>
                    </a:cubicBezTo>
                    <a:cubicBezTo>
                      <a:pt x="316" y="4696"/>
                      <a:pt x="181" y="5147"/>
                      <a:pt x="90" y="5599"/>
                    </a:cubicBezTo>
                    <a:cubicBezTo>
                      <a:pt x="45" y="6050"/>
                      <a:pt x="0" y="6501"/>
                      <a:pt x="0" y="6953"/>
                    </a:cubicBezTo>
                    <a:cubicBezTo>
                      <a:pt x="0" y="7404"/>
                      <a:pt x="45" y="7856"/>
                      <a:pt x="90" y="8307"/>
                    </a:cubicBezTo>
                    <a:cubicBezTo>
                      <a:pt x="181" y="8758"/>
                      <a:pt x="316" y="9210"/>
                      <a:pt x="497" y="9616"/>
                    </a:cubicBezTo>
                    <a:cubicBezTo>
                      <a:pt x="677" y="10022"/>
                      <a:pt x="903" y="10429"/>
                      <a:pt x="1129" y="10835"/>
                    </a:cubicBezTo>
                    <a:cubicBezTo>
                      <a:pt x="1399" y="11196"/>
                      <a:pt x="1715" y="11557"/>
                      <a:pt x="2031" y="11873"/>
                    </a:cubicBezTo>
                    <a:cubicBezTo>
                      <a:pt x="2347" y="12189"/>
                      <a:pt x="2709" y="12505"/>
                      <a:pt x="3070" y="12731"/>
                    </a:cubicBezTo>
                    <a:cubicBezTo>
                      <a:pt x="3431" y="13002"/>
                      <a:pt x="3837" y="13182"/>
                      <a:pt x="4289" y="13363"/>
                    </a:cubicBezTo>
                    <a:cubicBezTo>
                      <a:pt x="4695" y="13544"/>
                      <a:pt x="5146" y="13679"/>
                      <a:pt x="5553" y="13769"/>
                    </a:cubicBezTo>
                    <a:cubicBezTo>
                      <a:pt x="6004" y="13860"/>
                      <a:pt x="6455" y="13905"/>
                      <a:pt x="6952" y="13905"/>
                    </a:cubicBezTo>
                    <a:cubicBezTo>
                      <a:pt x="7403" y="13905"/>
                      <a:pt x="7855" y="13860"/>
                      <a:pt x="8306" y="13769"/>
                    </a:cubicBezTo>
                    <a:cubicBezTo>
                      <a:pt x="8713" y="13679"/>
                      <a:pt x="9164" y="13544"/>
                      <a:pt x="9570" y="13363"/>
                    </a:cubicBezTo>
                    <a:cubicBezTo>
                      <a:pt x="10022" y="13182"/>
                      <a:pt x="10428" y="13002"/>
                      <a:pt x="10789" y="12731"/>
                    </a:cubicBezTo>
                    <a:cubicBezTo>
                      <a:pt x="11150" y="12505"/>
                      <a:pt x="11511" y="12189"/>
                      <a:pt x="11827" y="11873"/>
                    </a:cubicBezTo>
                    <a:cubicBezTo>
                      <a:pt x="12188" y="11557"/>
                      <a:pt x="12459" y="11196"/>
                      <a:pt x="12730" y="10835"/>
                    </a:cubicBezTo>
                    <a:cubicBezTo>
                      <a:pt x="12956" y="10429"/>
                      <a:pt x="13182" y="10022"/>
                      <a:pt x="13362" y="9616"/>
                    </a:cubicBezTo>
                    <a:cubicBezTo>
                      <a:pt x="13543" y="9210"/>
                      <a:pt x="13678" y="8758"/>
                      <a:pt x="13768" y="8307"/>
                    </a:cubicBezTo>
                    <a:cubicBezTo>
                      <a:pt x="13859" y="7856"/>
                      <a:pt x="13904" y="7404"/>
                      <a:pt x="13904" y="6953"/>
                    </a:cubicBezTo>
                    <a:cubicBezTo>
                      <a:pt x="13904" y="6501"/>
                      <a:pt x="13859" y="6050"/>
                      <a:pt x="13768" y="5599"/>
                    </a:cubicBezTo>
                    <a:cubicBezTo>
                      <a:pt x="13678" y="5147"/>
                      <a:pt x="13543" y="4696"/>
                      <a:pt x="13362" y="4289"/>
                    </a:cubicBezTo>
                    <a:cubicBezTo>
                      <a:pt x="13182" y="3883"/>
                      <a:pt x="12956" y="3477"/>
                      <a:pt x="12730" y="3116"/>
                    </a:cubicBezTo>
                    <a:cubicBezTo>
                      <a:pt x="12459" y="2709"/>
                      <a:pt x="12188" y="2348"/>
                      <a:pt x="11827" y="2032"/>
                    </a:cubicBezTo>
                    <a:cubicBezTo>
                      <a:pt x="11511" y="1716"/>
                      <a:pt x="11150" y="1445"/>
                      <a:pt x="10789" y="1175"/>
                    </a:cubicBezTo>
                    <a:cubicBezTo>
                      <a:pt x="10428" y="904"/>
                      <a:pt x="10022" y="723"/>
                      <a:pt x="9570" y="543"/>
                    </a:cubicBezTo>
                    <a:cubicBezTo>
                      <a:pt x="9164" y="362"/>
                      <a:pt x="8713" y="227"/>
                      <a:pt x="8306" y="136"/>
                    </a:cubicBezTo>
                    <a:cubicBezTo>
                      <a:pt x="7855" y="46"/>
                      <a:pt x="7392" y="1"/>
                      <a:pt x="69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1561900" y="3291975"/>
                <a:ext cx="272025" cy="270875"/>
              </a:xfrm>
              <a:custGeom>
                <a:avLst/>
                <a:gdLst/>
                <a:ahLst/>
                <a:cxnLst/>
                <a:rect l="l" t="t" r="r" b="b"/>
                <a:pathLst>
                  <a:path w="10881" h="10835" extrusionOk="0">
                    <a:moveTo>
                      <a:pt x="5418" y="1"/>
                    </a:moveTo>
                    <a:cubicBezTo>
                      <a:pt x="5102" y="1"/>
                      <a:pt x="4741" y="46"/>
                      <a:pt x="4380" y="91"/>
                    </a:cubicBezTo>
                    <a:cubicBezTo>
                      <a:pt x="4018" y="181"/>
                      <a:pt x="3702" y="272"/>
                      <a:pt x="3341" y="407"/>
                    </a:cubicBezTo>
                    <a:cubicBezTo>
                      <a:pt x="3025" y="542"/>
                      <a:pt x="2709" y="723"/>
                      <a:pt x="2438" y="904"/>
                    </a:cubicBezTo>
                    <a:cubicBezTo>
                      <a:pt x="2122" y="1084"/>
                      <a:pt x="1852" y="1310"/>
                      <a:pt x="1581" y="1581"/>
                    </a:cubicBezTo>
                    <a:cubicBezTo>
                      <a:pt x="1355" y="1852"/>
                      <a:pt x="1129" y="2122"/>
                      <a:pt x="949" y="2393"/>
                    </a:cubicBezTo>
                    <a:cubicBezTo>
                      <a:pt x="723" y="2709"/>
                      <a:pt x="542" y="3025"/>
                      <a:pt x="407" y="3341"/>
                    </a:cubicBezTo>
                    <a:cubicBezTo>
                      <a:pt x="272" y="3657"/>
                      <a:pt x="181" y="4018"/>
                      <a:pt x="136" y="4380"/>
                    </a:cubicBezTo>
                    <a:cubicBezTo>
                      <a:pt x="46" y="4696"/>
                      <a:pt x="1" y="5057"/>
                      <a:pt x="1" y="5418"/>
                    </a:cubicBezTo>
                    <a:cubicBezTo>
                      <a:pt x="1" y="5779"/>
                      <a:pt x="46" y="6140"/>
                      <a:pt x="136" y="6501"/>
                    </a:cubicBezTo>
                    <a:cubicBezTo>
                      <a:pt x="181" y="6817"/>
                      <a:pt x="272" y="7178"/>
                      <a:pt x="407" y="7494"/>
                    </a:cubicBezTo>
                    <a:cubicBezTo>
                      <a:pt x="542" y="7810"/>
                      <a:pt x="723" y="8126"/>
                      <a:pt x="949" y="8442"/>
                    </a:cubicBezTo>
                    <a:cubicBezTo>
                      <a:pt x="1129" y="8713"/>
                      <a:pt x="1355" y="9029"/>
                      <a:pt x="1581" y="9255"/>
                    </a:cubicBezTo>
                    <a:cubicBezTo>
                      <a:pt x="1852" y="9526"/>
                      <a:pt x="2122" y="9751"/>
                      <a:pt x="2438" y="9932"/>
                    </a:cubicBezTo>
                    <a:cubicBezTo>
                      <a:pt x="2709" y="10113"/>
                      <a:pt x="3025" y="10293"/>
                      <a:pt x="3341" y="10429"/>
                    </a:cubicBezTo>
                    <a:cubicBezTo>
                      <a:pt x="3702" y="10564"/>
                      <a:pt x="4018" y="10654"/>
                      <a:pt x="4380" y="10745"/>
                    </a:cubicBezTo>
                    <a:cubicBezTo>
                      <a:pt x="4741" y="10835"/>
                      <a:pt x="5102" y="10835"/>
                      <a:pt x="5418" y="10835"/>
                    </a:cubicBezTo>
                    <a:cubicBezTo>
                      <a:pt x="5779" y="10835"/>
                      <a:pt x="6140" y="10835"/>
                      <a:pt x="6501" y="10745"/>
                    </a:cubicBezTo>
                    <a:cubicBezTo>
                      <a:pt x="6862" y="10654"/>
                      <a:pt x="7178" y="10564"/>
                      <a:pt x="7540" y="10429"/>
                    </a:cubicBezTo>
                    <a:cubicBezTo>
                      <a:pt x="7856" y="10293"/>
                      <a:pt x="8172" y="10113"/>
                      <a:pt x="8442" y="9932"/>
                    </a:cubicBezTo>
                    <a:cubicBezTo>
                      <a:pt x="8758" y="9751"/>
                      <a:pt x="9029" y="9526"/>
                      <a:pt x="9300" y="9255"/>
                    </a:cubicBezTo>
                    <a:cubicBezTo>
                      <a:pt x="9526" y="9029"/>
                      <a:pt x="9751" y="8713"/>
                      <a:pt x="9932" y="8442"/>
                    </a:cubicBezTo>
                    <a:cubicBezTo>
                      <a:pt x="10158" y="8126"/>
                      <a:pt x="10338" y="7810"/>
                      <a:pt x="10474" y="7494"/>
                    </a:cubicBezTo>
                    <a:cubicBezTo>
                      <a:pt x="10609" y="7178"/>
                      <a:pt x="10699" y="6817"/>
                      <a:pt x="10745" y="6501"/>
                    </a:cubicBezTo>
                    <a:cubicBezTo>
                      <a:pt x="10835" y="6140"/>
                      <a:pt x="10880" y="5779"/>
                      <a:pt x="10880" y="5418"/>
                    </a:cubicBezTo>
                    <a:cubicBezTo>
                      <a:pt x="10880" y="5057"/>
                      <a:pt x="10835" y="4696"/>
                      <a:pt x="10745" y="4380"/>
                    </a:cubicBezTo>
                    <a:cubicBezTo>
                      <a:pt x="10699" y="4018"/>
                      <a:pt x="10609" y="3657"/>
                      <a:pt x="10474" y="3341"/>
                    </a:cubicBezTo>
                    <a:cubicBezTo>
                      <a:pt x="10338" y="3025"/>
                      <a:pt x="10158" y="2709"/>
                      <a:pt x="9932" y="2393"/>
                    </a:cubicBezTo>
                    <a:cubicBezTo>
                      <a:pt x="9751" y="2122"/>
                      <a:pt x="9526" y="1852"/>
                      <a:pt x="9300" y="1581"/>
                    </a:cubicBezTo>
                    <a:cubicBezTo>
                      <a:pt x="9029" y="1310"/>
                      <a:pt x="8758" y="1084"/>
                      <a:pt x="8442" y="904"/>
                    </a:cubicBezTo>
                    <a:cubicBezTo>
                      <a:pt x="8172" y="723"/>
                      <a:pt x="7856" y="542"/>
                      <a:pt x="7540" y="407"/>
                    </a:cubicBezTo>
                    <a:cubicBezTo>
                      <a:pt x="7178" y="272"/>
                      <a:pt x="6862" y="181"/>
                      <a:pt x="6501" y="91"/>
                    </a:cubicBezTo>
                    <a:cubicBezTo>
                      <a:pt x="6140" y="46"/>
                      <a:pt x="5779" y="1"/>
                      <a:pt x="5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1555125" y="3284925"/>
                <a:ext cx="285550" cy="285825"/>
              </a:xfrm>
              <a:custGeom>
                <a:avLst/>
                <a:gdLst/>
                <a:ahLst/>
                <a:cxnLst/>
                <a:rect l="l" t="t" r="r" b="b"/>
                <a:pathLst>
                  <a:path w="11422" h="11433" extrusionOk="0">
                    <a:moveTo>
                      <a:pt x="5734" y="554"/>
                    </a:moveTo>
                    <a:cubicBezTo>
                      <a:pt x="6050" y="554"/>
                      <a:pt x="6366" y="599"/>
                      <a:pt x="6727" y="644"/>
                    </a:cubicBezTo>
                    <a:cubicBezTo>
                      <a:pt x="7043" y="734"/>
                      <a:pt x="7359" y="824"/>
                      <a:pt x="7675" y="960"/>
                    </a:cubicBezTo>
                    <a:cubicBezTo>
                      <a:pt x="7991" y="1095"/>
                      <a:pt x="8307" y="1231"/>
                      <a:pt x="8578" y="1411"/>
                    </a:cubicBezTo>
                    <a:cubicBezTo>
                      <a:pt x="8849" y="1637"/>
                      <a:pt x="9120" y="1818"/>
                      <a:pt x="9345" y="2088"/>
                    </a:cubicBezTo>
                    <a:cubicBezTo>
                      <a:pt x="9571" y="2314"/>
                      <a:pt x="9797" y="2585"/>
                      <a:pt x="9977" y="2856"/>
                    </a:cubicBezTo>
                    <a:cubicBezTo>
                      <a:pt x="10158" y="3127"/>
                      <a:pt x="10338" y="3443"/>
                      <a:pt x="10474" y="3714"/>
                    </a:cubicBezTo>
                    <a:cubicBezTo>
                      <a:pt x="10609" y="4030"/>
                      <a:pt x="10700" y="4391"/>
                      <a:pt x="10745" y="4707"/>
                    </a:cubicBezTo>
                    <a:cubicBezTo>
                      <a:pt x="10835" y="5023"/>
                      <a:pt x="10835" y="5384"/>
                      <a:pt x="10835" y="5700"/>
                    </a:cubicBezTo>
                    <a:cubicBezTo>
                      <a:pt x="10835" y="6061"/>
                      <a:pt x="10835" y="6377"/>
                      <a:pt x="10745" y="6693"/>
                    </a:cubicBezTo>
                    <a:cubicBezTo>
                      <a:pt x="10700" y="7054"/>
                      <a:pt x="10609" y="7370"/>
                      <a:pt x="10474" y="7686"/>
                    </a:cubicBezTo>
                    <a:cubicBezTo>
                      <a:pt x="10338" y="8002"/>
                      <a:pt x="10158" y="8273"/>
                      <a:pt x="9977" y="8544"/>
                    </a:cubicBezTo>
                    <a:cubicBezTo>
                      <a:pt x="9797" y="8860"/>
                      <a:pt x="9571" y="9085"/>
                      <a:pt x="9345" y="9356"/>
                    </a:cubicBezTo>
                    <a:cubicBezTo>
                      <a:pt x="9120" y="9582"/>
                      <a:pt x="8849" y="9808"/>
                      <a:pt x="8578" y="9988"/>
                    </a:cubicBezTo>
                    <a:cubicBezTo>
                      <a:pt x="8307" y="10169"/>
                      <a:pt x="7991" y="10304"/>
                      <a:pt x="7675" y="10440"/>
                    </a:cubicBezTo>
                    <a:cubicBezTo>
                      <a:pt x="7359" y="10575"/>
                      <a:pt x="7043" y="10665"/>
                      <a:pt x="6727" y="10756"/>
                    </a:cubicBezTo>
                    <a:cubicBezTo>
                      <a:pt x="6389" y="10823"/>
                      <a:pt x="6050" y="10857"/>
                      <a:pt x="5711" y="10857"/>
                    </a:cubicBezTo>
                    <a:cubicBezTo>
                      <a:pt x="5373" y="10857"/>
                      <a:pt x="5034" y="10823"/>
                      <a:pt x="4696" y="10756"/>
                    </a:cubicBezTo>
                    <a:cubicBezTo>
                      <a:pt x="4380" y="10665"/>
                      <a:pt x="4064" y="10575"/>
                      <a:pt x="3748" y="10440"/>
                    </a:cubicBezTo>
                    <a:cubicBezTo>
                      <a:pt x="3432" y="10304"/>
                      <a:pt x="3116" y="10169"/>
                      <a:pt x="2845" y="9988"/>
                    </a:cubicBezTo>
                    <a:cubicBezTo>
                      <a:pt x="2574" y="9808"/>
                      <a:pt x="2303" y="9582"/>
                      <a:pt x="2077" y="9356"/>
                    </a:cubicBezTo>
                    <a:cubicBezTo>
                      <a:pt x="1852" y="9085"/>
                      <a:pt x="1626" y="8860"/>
                      <a:pt x="1445" y="8544"/>
                    </a:cubicBezTo>
                    <a:cubicBezTo>
                      <a:pt x="1265" y="8273"/>
                      <a:pt x="1084" y="8002"/>
                      <a:pt x="949" y="7686"/>
                    </a:cubicBezTo>
                    <a:cubicBezTo>
                      <a:pt x="813" y="7370"/>
                      <a:pt x="723" y="7054"/>
                      <a:pt x="678" y="6693"/>
                    </a:cubicBezTo>
                    <a:cubicBezTo>
                      <a:pt x="588" y="6377"/>
                      <a:pt x="588" y="6061"/>
                      <a:pt x="588" y="5700"/>
                    </a:cubicBezTo>
                    <a:cubicBezTo>
                      <a:pt x="588" y="5384"/>
                      <a:pt x="588" y="5023"/>
                      <a:pt x="678" y="4707"/>
                    </a:cubicBezTo>
                    <a:cubicBezTo>
                      <a:pt x="723" y="4391"/>
                      <a:pt x="813" y="4030"/>
                      <a:pt x="949" y="3714"/>
                    </a:cubicBezTo>
                    <a:cubicBezTo>
                      <a:pt x="1084" y="3443"/>
                      <a:pt x="1265" y="3127"/>
                      <a:pt x="1445" y="2856"/>
                    </a:cubicBezTo>
                    <a:cubicBezTo>
                      <a:pt x="1626" y="2585"/>
                      <a:pt x="1852" y="2314"/>
                      <a:pt x="2077" y="2088"/>
                    </a:cubicBezTo>
                    <a:cubicBezTo>
                      <a:pt x="2303" y="1818"/>
                      <a:pt x="2574" y="1637"/>
                      <a:pt x="2845" y="1411"/>
                    </a:cubicBezTo>
                    <a:cubicBezTo>
                      <a:pt x="3116" y="1231"/>
                      <a:pt x="3432" y="1095"/>
                      <a:pt x="3748" y="960"/>
                    </a:cubicBezTo>
                    <a:cubicBezTo>
                      <a:pt x="4064" y="824"/>
                      <a:pt x="4380" y="734"/>
                      <a:pt x="4696" y="644"/>
                    </a:cubicBezTo>
                    <a:cubicBezTo>
                      <a:pt x="5057" y="599"/>
                      <a:pt x="5373" y="554"/>
                      <a:pt x="5734" y="554"/>
                    </a:cubicBezTo>
                    <a:close/>
                    <a:moveTo>
                      <a:pt x="5711" y="1"/>
                    </a:moveTo>
                    <a:cubicBezTo>
                      <a:pt x="5339" y="1"/>
                      <a:pt x="4967" y="34"/>
                      <a:pt x="4605" y="102"/>
                    </a:cubicBezTo>
                    <a:cubicBezTo>
                      <a:pt x="4244" y="192"/>
                      <a:pt x="3883" y="283"/>
                      <a:pt x="3522" y="418"/>
                    </a:cubicBezTo>
                    <a:cubicBezTo>
                      <a:pt x="3161" y="554"/>
                      <a:pt x="2845" y="734"/>
                      <a:pt x="2529" y="960"/>
                    </a:cubicBezTo>
                    <a:cubicBezTo>
                      <a:pt x="2213" y="1140"/>
                      <a:pt x="1942" y="1411"/>
                      <a:pt x="1671" y="1682"/>
                    </a:cubicBezTo>
                    <a:cubicBezTo>
                      <a:pt x="1400" y="1908"/>
                      <a:pt x="1175" y="2224"/>
                      <a:pt x="949" y="2540"/>
                    </a:cubicBezTo>
                    <a:cubicBezTo>
                      <a:pt x="768" y="2856"/>
                      <a:pt x="588" y="3172"/>
                      <a:pt x="452" y="3533"/>
                    </a:cubicBezTo>
                    <a:cubicBezTo>
                      <a:pt x="272" y="3849"/>
                      <a:pt x="181" y="4210"/>
                      <a:pt x="91" y="4571"/>
                    </a:cubicBezTo>
                    <a:cubicBezTo>
                      <a:pt x="46" y="4978"/>
                      <a:pt x="1" y="5339"/>
                      <a:pt x="1" y="5700"/>
                    </a:cubicBezTo>
                    <a:cubicBezTo>
                      <a:pt x="1" y="6061"/>
                      <a:pt x="46" y="6467"/>
                      <a:pt x="91" y="6828"/>
                    </a:cubicBezTo>
                    <a:cubicBezTo>
                      <a:pt x="181" y="7189"/>
                      <a:pt x="272" y="7551"/>
                      <a:pt x="452" y="7912"/>
                    </a:cubicBezTo>
                    <a:cubicBezTo>
                      <a:pt x="588" y="8228"/>
                      <a:pt x="768" y="8589"/>
                      <a:pt x="949" y="8860"/>
                    </a:cubicBezTo>
                    <a:cubicBezTo>
                      <a:pt x="1175" y="9176"/>
                      <a:pt x="1400" y="9492"/>
                      <a:pt x="1671" y="9763"/>
                    </a:cubicBezTo>
                    <a:cubicBezTo>
                      <a:pt x="1942" y="9988"/>
                      <a:pt x="2213" y="10259"/>
                      <a:pt x="2529" y="10440"/>
                    </a:cubicBezTo>
                    <a:cubicBezTo>
                      <a:pt x="2845" y="10665"/>
                      <a:pt x="3161" y="10846"/>
                      <a:pt x="3522" y="10981"/>
                    </a:cubicBezTo>
                    <a:cubicBezTo>
                      <a:pt x="3883" y="11117"/>
                      <a:pt x="4244" y="11252"/>
                      <a:pt x="4605" y="11297"/>
                    </a:cubicBezTo>
                    <a:cubicBezTo>
                      <a:pt x="4967" y="11388"/>
                      <a:pt x="5328" y="11433"/>
                      <a:pt x="5734" y="11433"/>
                    </a:cubicBezTo>
                    <a:cubicBezTo>
                      <a:pt x="6095" y="11433"/>
                      <a:pt x="6456" y="11388"/>
                      <a:pt x="6817" y="11297"/>
                    </a:cubicBezTo>
                    <a:cubicBezTo>
                      <a:pt x="7179" y="11252"/>
                      <a:pt x="7540" y="11117"/>
                      <a:pt x="7901" y="10981"/>
                    </a:cubicBezTo>
                    <a:cubicBezTo>
                      <a:pt x="8262" y="10846"/>
                      <a:pt x="8578" y="10665"/>
                      <a:pt x="8894" y="10440"/>
                    </a:cubicBezTo>
                    <a:cubicBezTo>
                      <a:pt x="9210" y="10259"/>
                      <a:pt x="9481" y="9988"/>
                      <a:pt x="9752" y="9763"/>
                    </a:cubicBezTo>
                    <a:cubicBezTo>
                      <a:pt x="10022" y="9492"/>
                      <a:pt x="10248" y="9176"/>
                      <a:pt x="10474" y="8860"/>
                    </a:cubicBezTo>
                    <a:cubicBezTo>
                      <a:pt x="10654" y="8589"/>
                      <a:pt x="10835" y="8228"/>
                      <a:pt x="10970" y="7912"/>
                    </a:cubicBezTo>
                    <a:cubicBezTo>
                      <a:pt x="11151" y="7551"/>
                      <a:pt x="11241" y="7189"/>
                      <a:pt x="11332" y="6828"/>
                    </a:cubicBezTo>
                    <a:cubicBezTo>
                      <a:pt x="11377" y="6467"/>
                      <a:pt x="11422" y="6061"/>
                      <a:pt x="11422" y="5700"/>
                    </a:cubicBezTo>
                    <a:cubicBezTo>
                      <a:pt x="11422" y="5339"/>
                      <a:pt x="11377" y="4932"/>
                      <a:pt x="11332" y="4571"/>
                    </a:cubicBezTo>
                    <a:cubicBezTo>
                      <a:pt x="11241" y="4210"/>
                      <a:pt x="11151" y="3849"/>
                      <a:pt x="10970" y="3533"/>
                    </a:cubicBezTo>
                    <a:cubicBezTo>
                      <a:pt x="10835" y="3172"/>
                      <a:pt x="10654" y="2856"/>
                      <a:pt x="10474" y="2540"/>
                    </a:cubicBezTo>
                    <a:cubicBezTo>
                      <a:pt x="10248" y="2224"/>
                      <a:pt x="10022" y="1908"/>
                      <a:pt x="9752" y="1682"/>
                    </a:cubicBezTo>
                    <a:cubicBezTo>
                      <a:pt x="9481" y="1411"/>
                      <a:pt x="9210" y="1140"/>
                      <a:pt x="8894" y="960"/>
                    </a:cubicBezTo>
                    <a:cubicBezTo>
                      <a:pt x="8578" y="734"/>
                      <a:pt x="8262" y="554"/>
                      <a:pt x="7901" y="418"/>
                    </a:cubicBezTo>
                    <a:cubicBezTo>
                      <a:pt x="7540" y="283"/>
                      <a:pt x="7179" y="192"/>
                      <a:pt x="6817" y="102"/>
                    </a:cubicBezTo>
                    <a:cubicBezTo>
                      <a:pt x="6456" y="34"/>
                      <a:pt x="6084" y="1"/>
                      <a:pt x="57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5"/>
              <p:cNvSpPr/>
              <p:nvPr/>
            </p:nvSpPr>
            <p:spPr>
              <a:xfrm>
                <a:off x="1688300" y="3289725"/>
                <a:ext cx="1922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5328" extrusionOk="0">
                    <a:moveTo>
                      <a:pt x="1" y="0"/>
                    </a:moveTo>
                    <a:lnTo>
                      <a:pt x="1" y="5327"/>
                    </a:lnTo>
                    <a:lnTo>
                      <a:pt x="768" y="5327"/>
                    </a:ln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1101450" y="3181375"/>
                <a:ext cx="12450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078" extrusionOk="0">
                    <a:moveTo>
                      <a:pt x="1" y="1"/>
                    </a:moveTo>
                    <a:lnTo>
                      <a:pt x="1" y="2077"/>
                    </a:lnTo>
                    <a:lnTo>
                      <a:pt x="497" y="2077"/>
                    </a:lnTo>
                    <a:lnTo>
                      <a:pt x="4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1122900" y="3181375"/>
                <a:ext cx="42900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2078" extrusionOk="0">
                    <a:moveTo>
                      <a:pt x="0" y="1"/>
                    </a:moveTo>
                    <a:lnTo>
                      <a:pt x="0" y="2077"/>
                    </a:lnTo>
                    <a:lnTo>
                      <a:pt x="452" y="2077"/>
                    </a:lnTo>
                    <a:lnTo>
                      <a:pt x="452" y="1445"/>
                    </a:lnTo>
                    <a:cubicBezTo>
                      <a:pt x="452" y="1129"/>
                      <a:pt x="452" y="813"/>
                      <a:pt x="407" y="543"/>
                    </a:cubicBezTo>
                    <a:lnTo>
                      <a:pt x="452" y="543"/>
                    </a:lnTo>
                    <a:cubicBezTo>
                      <a:pt x="542" y="768"/>
                      <a:pt x="678" y="1039"/>
                      <a:pt x="813" y="1265"/>
                    </a:cubicBezTo>
                    <a:lnTo>
                      <a:pt x="1219" y="2077"/>
                    </a:lnTo>
                    <a:lnTo>
                      <a:pt x="1716" y="2077"/>
                    </a:lnTo>
                    <a:lnTo>
                      <a:pt x="1716" y="1"/>
                    </a:lnTo>
                    <a:lnTo>
                      <a:pt x="1310" y="1"/>
                    </a:lnTo>
                    <a:lnTo>
                      <a:pt x="1310" y="588"/>
                    </a:lnTo>
                    <a:cubicBezTo>
                      <a:pt x="1310" y="904"/>
                      <a:pt x="1310" y="1175"/>
                      <a:pt x="1355" y="1445"/>
                    </a:cubicBezTo>
                    <a:lnTo>
                      <a:pt x="1310" y="1445"/>
                    </a:lnTo>
                    <a:cubicBezTo>
                      <a:pt x="1219" y="1220"/>
                      <a:pt x="1129" y="994"/>
                      <a:pt x="994" y="768"/>
                    </a:cubicBezTo>
                    <a:lnTo>
                      <a:pt x="58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1172550" y="3181375"/>
                <a:ext cx="395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2078" extrusionOk="0">
                    <a:moveTo>
                      <a:pt x="1" y="1"/>
                    </a:moveTo>
                    <a:lnTo>
                      <a:pt x="1" y="407"/>
                    </a:lnTo>
                    <a:lnTo>
                      <a:pt x="542" y="407"/>
                    </a:lnTo>
                    <a:lnTo>
                      <a:pt x="542" y="2077"/>
                    </a:lnTo>
                    <a:lnTo>
                      <a:pt x="994" y="2077"/>
                    </a:lnTo>
                    <a:lnTo>
                      <a:pt x="994" y="407"/>
                    </a:lnTo>
                    <a:lnTo>
                      <a:pt x="1581" y="407"/>
                    </a:lnTo>
                    <a:lnTo>
                      <a:pt x="158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5"/>
              <p:cNvSpPr/>
              <p:nvPr/>
            </p:nvSpPr>
            <p:spPr>
              <a:xfrm>
                <a:off x="1217700" y="3181375"/>
                <a:ext cx="32750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078" extrusionOk="0">
                    <a:moveTo>
                      <a:pt x="0" y="1"/>
                    </a:moveTo>
                    <a:lnTo>
                      <a:pt x="0" y="2077"/>
                    </a:lnTo>
                    <a:lnTo>
                      <a:pt x="1310" y="2077"/>
                    </a:lnTo>
                    <a:lnTo>
                      <a:pt x="1310" y="1671"/>
                    </a:lnTo>
                    <a:lnTo>
                      <a:pt x="452" y="1671"/>
                    </a:lnTo>
                    <a:lnTo>
                      <a:pt x="452" y="1175"/>
                    </a:lnTo>
                    <a:lnTo>
                      <a:pt x="1219" y="1175"/>
                    </a:lnTo>
                    <a:lnTo>
                      <a:pt x="1219" y="813"/>
                    </a:lnTo>
                    <a:lnTo>
                      <a:pt x="452" y="813"/>
                    </a:lnTo>
                    <a:lnTo>
                      <a:pt x="452" y="407"/>
                    </a:lnTo>
                    <a:lnTo>
                      <a:pt x="1264" y="407"/>
                    </a:lnTo>
                    <a:lnTo>
                      <a:pt x="126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5"/>
              <p:cNvSpPr/>
              <p:nvPr/>
            </p:nvSpPr>
            <p:spPr>
              <a:xfrm>
                <a:off x="1258325" y="3181375"/>
                <a:ext cx="42900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2078" extrusionOk="0">
                    <a:moveTo>
                      <a:pt x="1" y="1"/>
                    </a:moveTo>
                    <a:lnTo>
                      <a:pt x="1" y="2077"/>
                    </a:lnTo>
                    <a:lnTo>
                      <a:pt x="452" y="2077"/>
                    </a:lnTo>
                    <a:lnTo>
                      <a:pt x="452" y="1445"/>
                    </a:lnTo>
                    <a:cubicBezTo>
                      <a:pt x="452" y="1129"/>
                      <a:pt x="407" y="813"/>
                      <a:pt x="407" y="543"/>
                    </a:cubicBezTo>
                    <a:lnTo>
                      <a:pt x="407" y="543"/>
                    </a:lnTo>
                    <a:cubicBezTo>
                      <a:pt x="542" y="768"/>
                      <a:pt x="678" y="1039"/>
                      <a:pt x="768" y="1265"/>
                    </a:cubicBezTo>
                    <a:lnTo>
                      <a:pt x="1219" y="2077"/>
                    </a:lnTo>
                    <a:lnTo>
                      <a:pt x="1716" y="2077"/>
                    </a:lnTo>
                    <a:lnTo>
                      <a:pt x="1716" y="1"/>
                    </a:lnTo>
                    <a:lnTo>
                      <a:pt x="1265" y="1"/>
                    </a:lnTo>
                    <a:lnTo>
                      <a:pt x="1265" y="588"/>
                    </a:lnTo>
                    <a:cubicBezTo>
                      <a:pt x="1265" y="904"/>
                      <a:pt x="1310" y="1175"/>
                      <a:pt x="1310" y="1445"/>
                    </a:cubicBezTo>
                    <a:cubicBezTo>
                      <a:pt x="1219" y="1220"/>
                      <a:pt x="1084" y="994"/>
                      <a:pt x="994" y="768"/>
                    </a:cubicBezTo>
                    <a:lnTo>
                      <a:pt x="54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1309100" y="3180250"/>
                <a:ext cx="3502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123" extrusionOk="0">
                    <a:moveTo>
                      <a:pt x="813" y="1"/>
                    </a:moveTo>
                    <a:cubicBezTo>
                      <a:pt x="317" y="1"/>
                      <a:pt x="1" y="272"/>
                      <a:pt x="1" y="633"/>
                    </a:cubicBezTo>
                    <a:cubicBezTo>
                      <a:pt x="1" y="949"/>
                      <a:pt x="227" y="1129"/>
                      <a:pt x="588" y="1265"/>
                    </a:cubicBezTo>
                    <a:cubicBezTo>
                      <a:pt x="813" y="1355"/>
                      <a:pt x="949" y="1400"/>
                      <a:pt x="949" y="1535"/>
                    </a:cubicBezTo>
                    <a:cubicBezTo>
                      <a:pt x="949" y="1671"/>
                      <a:pt x="813" y="1761"/>
                      <a:pt x="588" y="1761"/>
                    </a:cubicBezTo>
                    <a:cubicBezTo>
                      <a:pt x="407" y="1761"/>
                      <a:pt x="227" y="1716"/>
                      <a:pt x="91" y="1626"/>
                    </a:cubicBezTo>
                    <a:lnTo>
                      <a:pt x="1" y="2032"/>
                    </a:lnTo>
                    <a:cubicBezTo>
                      <a:pt x="91" y="2077"/>
                      <a:pt x="362" y="2122"/>
                      <a:pt x="588" y="2122"/>
                    </a:cubicBezTo>
                    <a:cubicBezTo>
                      <a:pt x="1129" y="2122"/>
                      <a:pt x="1400" y="1851"/>
                      <a:pt x="1400" y="1490"/>
                    </a:cubicBezTo>
                    <a:cubicBezTo>
                      <a:pt x="1400" y="1220"/>
                      <a:pt x="1220" y="1039"/>
                      <a:pt x="859" y="904"/>
                    </a:cubicBezTo>
                    <a:cubicBezTo>
                      <a:pt x="588" y="768"/>
                      <a:pt x="497" y="723"/>
                      <a:pt x="497" y="588"/>
                    </a:cubicBezTo>
                    <a:cubicBezTo>
                      <a:pt x="497" y="497"/>
                      <a:pt x="588" y="407"/>
                      <a:pt x="813" y="407"/>
                    </a:cubicBezTo>
                    <a:cubicBezTo>
                      <a:pt x="994" y="407"/>
                      <a:pt x="1129" y="452"/>
                      <a:pt x="1220" y="497"/>
                    </a:cubicBezTo>
                    <a:lnTo>
                      <a:pt x="1310" y="136"/>
                    </a:lnTo>
                    <a:cubicBezTo>
                      <a:pt x="1220" y="46"/>
                      <a:pt x="1039" y="1"/>
                      <a:pt x="8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1352000" y="3181375"/>
                <a:ext cx="11300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2078" extrusionOk="0">
                    <a:moveTo>
                      <a:pt x="0" y="1"/>
                    </a:moveTo>
                    <a:lnTo>
                      <a:pt x="0" y="2077"/>
                    </a:lnTo>
                    <a:lnTo>
                      <a:pt x="452" y="2077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5"/>
              <p:cNvSpPr/>
              <p:nvPr/>
            </p:nvSpPr>
            <p:spPr>
              <a:xfrm>
                <a:off x="1370050" y="3181375"/>
                <a:ext cx="395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2078" extrusionOk="0">
                    <a:moveTo>
                      <a:pt x="1" y="1"/>
                    </a:moveTo>
                    <a:lnTo>
                      <a:pt x="1" y="407"/>
                    </a:lnTo>
                    <a:lnTo>
                      <a:pt x="542" y="407"/>
                    </a:lnTo>
                    <a:lnTo>
                      <a:pt x="542" y="2077"/>
                    </a:lnTo>
                    <a:lnTo>
                      <a:pt x="994" y="2077"/>
                    </a:lnTo>
                    <a:lnTo>
                      <a:pt x="994" y="407"/>
                    </a:lnTo>
                    <a:lnTo>
                      <a:pt x="1581" y="407"/>
                    </a:lnTo>
                    <a:lnTo>
                      <a:pt x="158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5"/>
              <p:cNvSpPr/>
              <p:nvPr/>
            </p:nvSpPr>
            <p:spPr>
              <a:xfrm>
                <a:off x="1414075" y="3181375"/>
                <a:ext cx="440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078" extrusionOk="0">
                    <a:moveTo>
                      <a:pt x="0" y="1"/>
                    </a:moveTo>
                    <a:lnTo>
                      <a:pt x="632" y="1220"/>
                    </a:lnTo>
                    <a:lnTo>
                      <a:pt x="632" y="2077"/>
                    </a:lnTo>
                    <a:lnTo>
                      <a:pt x="1084" y="2077"/>
                    </a:lnTo>
                    <a:lnTo>
                      <a:pt x="1084" y="1220"/>
                    </a:lnTo>
                    <a:lnTo>
                      <a:pt x="1761" y="1"/>
                    </a:lnTo>
                    <a:lnTo>
                      <a:pt x="1264" y="1"/>
                    </a:lnTo>
                    <a:lnTo>
                      <a:pt x="1038" y="497"/>
                    </a:lnTo>
                    <a:cubicBezTo>
                      <a:pt x="993" y="633"/>
                      <a:pt x="948" y="768"/>
                      <a:pt x="903" y="904"/>
                    </a:cubicBezTo>
                    <a:cubicBezTo>
                      <a:pt x="813" y="768"/>
                      <a:pt x="768" y="633"/>
                      <a:pt x="722" y="497"/>
                    </a:cubicBezTo>
                    <a:lnTo>
                      <a:pt x="4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5"/>
              <p:cNvSpPr/>
              <p:nvPr/>
            </p:nvSpPr>
            <p:spPr>
              <a:xfrm>
                <a:off x="677125" y="3181375"/>
                <a:ext cx="395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2078" extrusionOk="0">
                    <a:moveTo>
                      <a:pt x="677" y="362"/>
                    </a:moveTo>
                    <a:cubicBezTo>
                      <a:pt x="903" y="362"/>
                      <a:pt x="1039" y="452"/>
                      <a:pt x="1039" y="633"/>
                    </a:cubicBezTo>
                    <a:cubicBezTo>
                      <a:pt x="1039" y="813"/>
                      <a:pt x="903" y="904"/>
                      <a:pt x="677" y="904"/>
                    </a:cubicBezTo>
                    <a:lnTo>
                      <a:pt x="497" y="904"/>
                    </a:lnTo>
                    <a:lnTo>
                      <a:pt x="497" y="362"/>
                    </a:lnTo>
                    <a:close/>
                    <a:moveTo>
                      <a:pt x="632" y="1"/>
                    </a:moveTo>
                    <a:cubicBezTo>
                      <a:pt x="407" y="1"/>
                      <a:pt x="181" y="1"/>
                      <a:pt x="0" y="46"/>
                    </a:cubicBezTo>
                    <a:lnTo>
                      <a:pt x="0" y="2077"/>
                    </a:lnTo>
                    <a:lnTo>
                      <a:pt x="497" y="2077"/>
                    </a:lnTo>
                    <a:lnTo>
                      <a:pt x="497" y="1265"/>
                    </a:lnTo>
                    <a:lnTo>
                      <a:pt x="632" y="1265"/>
                    </a:lnTo>
                    <a:cubicBezTo>
                      <a:pt x="813" y="1265"/>
                      <a:pt x="903" y="1310"/>
                      <a:pt x="948" y="1581"/>
                    </a:cubicBezTo>
                    <a:cubicBezTo>
                      <a:pt x="993" y="1852"/>
                      <a:pt x="1084" y="1987"/>
                      <a:pt x="1084" y="2077"/>
                    </a:cubicBezTo>
                    <a:lnTo>
                      <a:pt x="1580" y="2077"/>
                    </a:lnTo>
                    <a:cubicBezTo>
                      <a:pt x="1535" y="1987"/>
                      <a:pt x="1490" y="1716"/>
                      <a:pt x="1400" y="1490"/>
                    </a:cubicBezTo>
                    <a:cubicBezTo>
                      <a:pt x="1355" y="1310"/>
                      <a:pt x="1264" y="1175"/>
                      <a:pt x="1129" y="1084"/>
                    </a:cubicBezTo>
                    <a:cubicBezTo>
                      <a:pt x="1309" y="1039"/>
                      <a:pt x="1490" y="859"/>
                      <a:pt x="1490" y="588"/>
                    </a:cubicBezTo>
                    <a:cubicBezTo>
                      <a:pt x="1490" y="407"/>
                      <a:pt x="1445" y="272"/>
                      <a:pt x="1309" y="136"/>
                    </a:cubicBezTo>
                    <a:cubicBezTo>
                      <a:pt x="1174" y="46"/>
                      <a:pt x="948" y="1"/>
                      <a:pt x="6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720000" y="3180250"/>
                <a:ext cx="4967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2123" extrusionOk="0">
                    <a:moveTo>
                      <a:pt x="994" y="407"/>
                    </a:moveTo>
                    <a:cubicBezTo>
                      <a:pt x="1310" y="407"/>
                      <a:pt x="1490" y="723"/>
                      <a:pt x="1490" y="1084"/>
                    </a:cubicBezTo>
                    <a:cubicBezTo>
                      <a:pt x="1490" y="1490"/>
                      <a:pt x="1310" y="1761"/>
                      <a:pt x="994" y="1761"/>
                    </a:cubicBezTo>
                    <a:cubicBezTo>
                      <a:pt x="678" y="1761"/>
                      <a:pt x="497" y="1490"/>
                      <a:pt x="497" y="1084"/>
                    </a:cubicBezTo>
                    <a:cubicBezTo>
                      <a:pt x="497" y="678"/>
                      <a:pt x="678" y="407"/>
                      <a:pt x="994" y="407"/>
                    </a:cubicBezTo>
                    <a:close/>
                    <a:moveTo>
                      <a:pt x="994" y="1"/>
                    </a:moveTo>
                    <a:cubicBezTo>
                      <a:pt x="407" y="1"/>
                      <a:pt x="1" y="497"/>
                      <a:pt x="1" y="1084"/>
                    </a:cubicBezTo>
                    <a:cubicBezTo>
                      <a:pt x="1" y="1671"/>
                      <a:pt x="362" y="2122"/>
                      <a:pt x="949" y="2122"/>
                    </a:cubicBezTo>
                    <a:lnTo>
                      <a:pt x="994" y="2122"/>
                    </a:lnTo>
                    <a:cubicBezTo>
                      <a:pt x="1581" y="2122"/>
                      <a:pt x="1987" y="1716"/>
                      <a:pt x="1987" y="1039"/>
                    </a:cubicBezTo>
                    <a:cubicBezTo>
                      <a:pt x="1987" y="497"/>
                      <a:pt x="1626" y="1"/>
                      <a:pt x="9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5"/>
              <p:cNvSpPr/>
              <p:nvPr/>
            </p:nvSpPr>
            <p:spPr>
              <a:xfrm>
                <a:off x="770800" y="3181375"/>
                <a:ext cx="395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2078" extrusionOk="0">
                    <a:moveTo>
                      <a:pt x="0" y="1"/>
                    </a:moveTo>
                    <a:lnTo>
                      <a:pt x="0" y="407"/>
                    </a:lnTo>
                    <a:lnTo>
                      <a:pt x="542" y="407"/>
                    </a:lnTo>
                    <a:lnTo>
                      <a:pt x="542" y="2077"/>
                    </a:lnTo>
                    <a:lnTo>
                      <a:pt x="1038" y="2077"/>
                    </a:lnTo>
                    <a:lnTo>
                      <a:pt x="1038" y="407"/>
                    </a:lnTo>
                    <a:lnTo>
                      <a:pt x="1580" y="407"/>
                    </a:lnTo>
                    <a:lnTo>
                      <a:pt x="158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5"/>
              <p:cNvSpPr/>
              <p:nvPr/>
            </p:nvSpPr>
            <p:spPr>
              <a:xfrm>
                <a:off x="806900" y="3181375"/>
                <a:ext cx="474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78" extrusionOk="0">
                    <a:moveTo>
                      <a:pt x="949" y="362"/>
                    </a:moveTo>
                    <a:cubicBezTo>
                      <a:pt x="949" y="497"/>
                      <a:pt x="994" y="633"/>
                      <a:pt x="1039" y="768"/>
                    </a:cubicBezTo>
                    <a:lnTo>
                      <a:pt x="1174" y="1175"/>
                    </a:lnTo>
                    <a:lnTo>
                      <a:pt x="723" y="1175"/>
                    </a:lnTo>
                    <a:lnTo>
                      <a:pt x="813" y="768"/>
                    </a:lnTo>
                    <a:cubicBezTo>
                      <a:pt x="858" y="633"/>
                      <a:pt x="904" y="497"/>
                      <a:pt x="904" y="362"/>
                    </a:cubicBezTo>
                    <a:close/>
                    <a:moveTo>
                      <a:pt x="633" y="1"/>
                    </a:moveTo>
                    <a:lnTo>
                      <a:pt x="1" y="2077"/>
                    </a:lnTo>
                    <a:lnTo>
                      <a:pt x="497" y="2077"/>
                    </a:lnTo>
                    <a:lnTo>
                      <a:pt x="633" y="1536"/>
                    </a:lnTo>
                    <a:lnTo>
                      <a:pt x="1219" y="1536"/>
                    </a:lnTo>
                    <a:lnTo>
                      <a:pt x="1400" y="2077"/>
                    </a:lnTo>
                    <a:lnTo>
                      <a:pt x="1897" y="2077"/>
                    </a:lnTo>
                    <a:lnTo>
                      <a:pt x="126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5"/>
              <p:cNvSpPr/>
              <p:nvPr/>
            </p:nvSpPr>
            <p:spPr>
              <a:xfrm>
                <a:off x="849800" y="3181375"/>
                <a:ext cx="395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2078" extrusionOk="0">
                    <a:moveTo>
                      <a:pt x="0" y="1"/>
                    </a:moveTo>
                    <a:lnTo>
                      <a:pt x="0" y="407"/>
                    </a:lnTo>
                    <a:lnTo>
                      <a:pt x="587" y="407"/>
                    </a:lnTo>
                    <a:lnTo>
                      <a:pt x="587" y="2077"/>
                    </a:lnTo>
                    <a:lnTo>
                      <a:pt x="1038" y="2077"/>
                    </a:lnTo>
                    <a:lnTo>
                      <a:pt x="1038" y="407"/>
                    </a:lnTo>
                    <a:lnTo>
                      <a:pt x="1580" y="407"/>
                    </a:lnTo>
                    <a:lnTo>
                      <a:pt x="158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5"/>
              <p:cNvSpPr/>
              <p:nvPr/>
            </p:nvSpPr>
            <p:spPr>
              <a:xfrm>
                <a:off x="896050" y="3181375"/>
                <a:ext cx="113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78" extrusionOk="0">
                    <a:moveTo>
                      <a:pt x="1" y="1"/>
                    </a:moveTo>
                    <a:lnTo>
                      <a:pt x="1" y="2077"/>
                    </a:lnTo>
                    <a:lnTo>
                      <a:pt x="452" y="2077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5"/>
              <p:cNvSpPr/>
              <p:nvPr/>
            </p:nvSpPr>
            <p:spPr>
              <a:xfrm>
                <a:off x="915250" y="3180250"/>
                <a:ext cx="4967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2123" extrusionOk="0">
                    <a:moveTo>
                      <a:pt x="993" y="407"/>
                    </a:moveTo>
                    <a:cubicBezTo>
                      <a:pt x="1309" y="407"/>
                      <a:pt x="1490" y="723"/>
                      <a:pt x="1490" y="1084"/>
                    </a:cubicBezTo>
                    <a:cubicBezTo>
                      <a:pt x="1490" y="1490"/>
                      <a:pt x="1309" y="1761"/>
                      <a:pt x="993" y="1761"/>
                    </a:cubicBezTo>
                    <a:cubicBezTo>
                      <a:pt x="677" y="1761"/>
                      <a:pt x="497" y="1490"/>
                      <a:pt x="497" y="1084"/>
                    </a:cubicBezTo>
                    <a:cubicBezTo>
                      <a:pt x="497" y="678"/>
                      <a:pt x="677" y="407"/>
                      <a:pt x="993" y="407"/>
                    </a:cubicBezTo>
                    <a:close/>
                    <a:moveTo>
                      <a:pt x="993" y="1"/>
                    </a:moveTo>
                    <a:cubicBezTo>
                      <a:pt x="407" y="1"/>
                      <a:pt x="0" y="497"/>
                      <a:pt x="0" y="1084"/>
                    </a:cubicBezTo>
                    <a:cubicBezTo>
                      <a:pt x="0" y="1671"/>
                      <a:pt x="361" y="2122"/>
                      <a:pt x="948" y="2122"/>
                    </a:cubicBezTo>
                    <a:cubicBezTo>
                      <a:pt x="1580" y="2122"/>
                      <a:pt x="1987" y="1716"/>
                      <a:pt x="1987" y="1039"/>
                    </a:cubicBezTo>
                    <a:cubicBezTo>
                      <a:pt x="1987" y="497"/>
                      <a:pt x="1625" y="1"/>
                      <a:pt x="9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5"/>
              <p:cNvSpPr/>
              <p:nvPr/>
            </p:nvSpPr>
            <p:spPr>
              <a:xfrm>
                <a:off x="971675" y="3181375"/>
                <a:ext cx="42900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2078" extrusionOk="0">
                    <a:moveTo>
                      <a:pt x="0" y="1"/>
                    </a:moveTo>
                    <a:lnTo>
                      <a:pt x="0" y="2077"/>
                    </a:lnTo>
                    <a:lnTo>
                      <a:pt x="452" y="2077"/>
                    </a:lnTo>
                    <a:lnTo>
                      <a:pt x="452" y="1445"/>
                    </a:lnTo>
                    <a:cubicBezTo>
                      <a:pt x="452" y="1129"/>
                      <a:pt x="452" y="813"/>
                      <a:pt x="407" y="543"/>
                    </a:cubicBezTo>
                    <a:lnTo>
                      <a:pt x="452" y="543"/>
                    </a:lnTo>
                    <a:cubicBezTo>
                      <a:pt x="542" y="768"/>
                      <a:pt x="678" y="1039"/>
                      <a:pt x="813" y="1265"/>
                    </a:cubicBezTo>
                    <a:lnTo>
                      <a:pt x="1219" y="2077"/>
                    </a:lnTo>
                    <a:lnTo>
                      <a:pt x="1716" y="2077"/>
                    </a:lnTo>
                    <a:lnTo>
                      <a:pt x="1716" y="1"/>
                    </a:lnTo>
                    <a:lnTo>
                      <a:pt x="1310" y="1"/>
                    </a:lnTo>
                    <a:lnTo>
                      <a:pt x="1310" y="588"/>
                    </a:lnTo>
                    <a:cubicBezTo>
                      <a:pt x="1310" y="904"/>
                      <a:pt x="1310" y="1175"/>
                      <a:pt x="1310" y="1445"/>
                    </a:cubicBezTo>
                    <a:cubicBezTo>
                      <a:pt x="1219" y="1220"/>
                      <a:pt x="1129" y="994"/>
                      <a:pt x="994" y="768"/>
                    </a:cubicBezTo>
                    <a:lnTo>
                      <a:pt x="54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5"/>
              <p:cNvSpPr/>
              <p:nvPr/>
            </p:nvSpPr>
            <p:spPr>
              <a:xfrm>
                <a:off x="762900" y="3344450"/>
                <a:ext cx="156875" cy="156350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6254" extrusionOk="0">
                    <a:moveTo>
                      <a:pt x="3115" y="565"/>
                    </a:moveTo>
                    <a:cubicBezTo>
                      <a:pt x="3295" y="565"/>
                      <a:pt x="3476" y="565"/>
                      <a:pt x="3611" y="610"/>
                    </a:cubicBezTo>
                    <a:cubicBezTo>
                      <a:pt x="3792" y="655"/>
                      <a:pt x="3927" y="701"/>
                      <a:pt x="4108" y="746"/>
                    </a:cubicBezTo>
                    <a:cubicBezTo>
                      <a:pt x="4243" y="836"/>
                      <a:pt x="4424" y="881"/>
                      <a:pt x="4559" y="971"/>
                    </a:cubicBezTo>
                    <a:cubicBezTo>
                      <a:pt x="4695" y="1107"/>
                      <a:pt x="4830" y="1197"/>
                      <a:pt x="4921" y="1333"/>
                    </a:cubicBezTo>
                    <a:cubicBezTo>
                      <a:pt x="5056" y="1423"/>
                      <a:pt x="5146" y="1558"/>
                      <a:pt x="5237" y="1694"/>
                    </a:cubicBezTo>
                    <a:cubicBezTo>
                      <a:pt x="5372" y="1829"/>
                      <a:pt x="5417" y="2010"/>
                      <a:pt x="5507" y="2145"/>
                    </a:cubicBezTo>
                    <a:cubicBezTo>
                      <a:pt x="5553" y="2281"/>
                      <a:pt x="5598" y="2461"/>
                      <a:pt x="5643" y="2642"/>
                    </a:cubicBezTo>
                    <a:cubicBezTo>
                      <a:pt x="5688" y="2777"/>
                      <a:pt x="5688" y="2958"/>
                      <a:pt x="5688" y="3138"/>
                    </a:cubicBezTo>
                    <a:cubicBezTo>
                      <a:pt x="5688" y="3319"/>
                      <a:pt x="5688" y="3454"/>
                      <a:pt x="5643" y="3635"/>
                    </a:cubicBezTo>
                    <a:cubicBezTo>
                      <a:pt x="5598" y="3815"/>
                      <a:pt x="5553" y="3951"/>
                      <a:pt x="5507" y="4131"/>
                    </a:cubicBezTo>
                    <a:cubicBezTo>
                      <a:pt x="5417" y="4267"/>
                      <a:pt x="5372" y="4402"/>
                      <a:pt x="5237" y="4538"/>
                    </a:cubicBezTo>
                    <a:cubicBezTo>
                      <a:pt x="5146" y="4718"/>
                      <a:pt x="5056" y="4854"/>
                      <a:pt x="4921" y="4944"/>
                    </a:cubicBezTo>
                    <a:cubicBezTo>
                      <a:pt x="4830" y="5079"/>
                      <a:pt x="4695" y="5170"/>
                      <a:pt x="4559" y="5260"/>
                    </a:cubicBezTo>
                    <a:cubicBezTo>
                      <a:pt x="4424" y="5350"/>
                      <a:pt x="4243" y="5440"/>
                      <a:pt x="4108" y="5486"/>
                    </a:cubicBezTo>
                    <a:cubicBezTo>
                      <a:pt x="3927" y="5576"/>
                      <a:pt x="3792" y="5621"/>
                      <a:pt x="3611" y="5666"/>
                    </a:cubicBezTo>
                    <a:cubicBezTo>
                      <a:pt x="3453" y="5689"/>
                      <a:pt x="3284" y="5700"/>
                      <a:pt x="3115" y="5700"/>
                    </a:cubicBezTo>
                    <a:cubicBezTo>
                      <a:pt x="2946" y="5700"/>
                      <a:pt x="2776" y="5689"/>
                      <a:pt x="2618" y="5666"/>
                    </a:cubicBezTo>
                    <a:cubicBezTo>
                      <a:pt x="2438" y="5621"/>
                      <a:pt x="2302" y="5576"/>
                      <a:pt x="2122" y="5486"/>
                    </a:cubicBezTo>
                    <a:cubicBezTo>
                      <a:pt x="1986" y="5440"/>
                      <a:pt x="1851" y="5350"/>
                      <a:pt x="1670" y="5260"/>
                    </a:cubicBezTo>
                    <a:cubicBezTo>
                      <a:pt x="1535" y="5170"/>
                      <a:pt x="1445" y="5079"/>
                      <a:pt x="1309" y="4944"/>
                    </a:cubicBezTo>
                    <a:cubicBezTo>
                      <a:pt x="1174" y="4808"/>
                      <a:pt x="1084" y="4718"/>
                      <a:pt x="993" y="4538"/>
                    </a:cubicBezTo>
                    <a:cubicBezTo>
                      <a:pt x="903" y="4402"/>
                      <a:pt x="813" y="4267"/>
                      <a:pt x="768" y="4131"/>
                    </a:cubicBezTo>
                    <a:cubicBezTo>
                      <a:pt x="677" y="3951"/>
                      <a:pt x="632" y="3815"/>
                      <a:pt x="587" y="3635"/>
                    </a:cubicBezTo>
                    <a:cubicBezTo>
                      <a:pt x="587" y="3454"/>
                      <a:pt x="542" y="3319"/>
                      <a:pt x="542" y="3138"/>
                    </a:cubicBezTo>
                    <a:cubicBezTo>
                      <a:pt x="542" y="2958"/>
                      <a:pt x="587" y="2777"/>
                      <a:pt x="587" y="2642"/>
                    </a:cubicBezTo>
                    <a:cubicBezTo>
                      <a:pt x="632" y="2461"/>
                      <a:pt x="677" y="2281"/>
                      <a:pt x="768" y="2145"/>
                    </a:cubicBezTo>
                    <a:cubicBezTo>
                      <a:pt x="813" y="2010"/>
                      <a:pt x="903" y="1829"/>
                      <a:pt x="993" y="1694"/>
                    </a:cubicBezTo>
                    <a:cubicBezTo>
                      <a:pt x="1084" y="1558"/>
                      <a:pt x="1174" y="1423"/>
                      <a:pt x="1309" y="1333"/>
                    </a:cubicBezTo>
                    <a:cubicBezTo>
                      <a:pt x="1400" y="1197"/>
                      <a:pt x="1535" y="1107"/>
                      <a:pt x="1670" y="1017"/>
                    </a:cubicBezTo>
                    <a:cubicBezTo>
                      <a:pt x="1851" y="881"/>
                      <a:pt x="1986" y="836"/>
                      <a:pt x="2122" y="746"/>
                    </a:cubicBezTo>
                    <a:cubicBezTo>
                      <a:pt x="2302" y="701"/>
                      <a:pt x="2438" y="655"/>
                      <a:pt x="2618" y="610"/>
                    </a:cubicBezTo>
                    <a:cubicBezTo>
                      <a:pt x="2799" y="565"/>
                      <a:pt x="2934" y="565"/>
                      <a:pt x="3115" y="565"/>
                    </a:cubicBezTo>
                    <a:close/>
                    <a:moveTo>
                      <a:pt x="3121" y="1"/>
                    </a:moveTo>
                    <a:cubicBezTo>
                      <a:pt x="2912" y="1"/>
                      <a:pt x="2709" y="23"/>
                      <a:pt x="2528" y="69"/>
                    </a:cubicBezTo>
                    <a:cubicBezTo>
                      <a:pt x="2302" y="69"/>
                      <a:pt x="2122" y="159"/>
                      <a:pt x="1896" y="249"/>
                    </a:cubicBezTo>
                    <a:cubicBezTo>
                      <a:pt x="1716" y="294"/>
                      <a:pt x="1535" y="385"/>
                      <a:pt x="1354" y="520"/>
                    </a:cubicBezTo>
                    <a:cubicBezTo>
                      <a:pt x="1219" y="655"/>
                      <a:pt x="1038" y="746"/>
                      <a:pt x="903" y="926"/>
                    </a:cubicBezTo>
                    <a:cubicBezTo>
                      <a:pt x="768" y="1062"/>
                      <a:pt x="632" y="1197"/>
                      <a:pt x="497" y="1378"/>
                    </a:cubicBezTo>
                    <a:cubicBezTo>
                      <a:pt x="406" y="1558"/>
                      <a:pt x="316" y="1739"/>
                      <a:pt x="226" y="1919"/>
                    </a:cubicBezTo>
                    <a:cubicBezTo>
                      <a:pt x="136" y="2100"/>
                      <a:pt x="90" y="2326"/>
                      <a:pt x="45" y="2506"/>
                    </a:cubicBezTo>
                    <a:cubicBezTo>
                      <a:pt x="0" y="2732"/>
                      <a:pt x="0" y="2913"/>
                      <a:pt x="0" y="3138"/>
                    </a:cubicBezTo>
                    <a:cubicBezTo>
                      <a:pt x="0" y="3319"/>
                      <a:pt x="0" y="3545"/>
                      <a:pt x="45" y="3725"/>
                    </a:cubicBezTo>
                    <a:cubicBezTo>
                      <a:pt x="90" y="3951"/>
                      <a:pt x="136" y="4131"/>
                      <a:pt x="226" y="4357"/>
                    </a:cubicBezTo>
                    <a:cubicBezTo>
                      <a:pt x="316" y="4538"/>
                      <a:pt x="406" y="4718"/>
                      <a:pt x="497" y="4899"/>
                    </a:cubicBezTo>
                    <a:cubicBezTo>
                      <a:pt x="632" y="5034"/>
                      <a:pt x="768" y="5215"/>
                      <a:pt x="903" y="5350"/>
                    </a:cubicBezTo>
                    <a:cubicBezTo>
                      <a:pt x="1038" y="5486"/>
                      <a:pt x="1219" y="5621"/>
                      <a:pt x="1354" y="5756"/>
                    </a:cubicBezTo>
                    <a:cubicBezTo>
                      <a:pt x="1535" y="5847"/>
                      <a:pt x="1716" y="5937"/>
                      <a:pt x="1896" y="6027"/>
                    </a:cubicBezTo>
                    <a:cubicBezTo>
                      <a:pt x="2122" y="6118"/>
                      <a:pt x="2302" y="6163"/>
                      <a:pt x="2528" y="6208"/>
                    </a:cubicBezTo>
                    <a:cubicBezTo>
                      <a:pt x="2709" y="6253"/>
                      <a:pt x="2934" y="6253"/>
                      <a:pt x="3115" y="6253"/>
                    </a:cubicBezTo>
                    <a:cubicBezTo>
                      <a:pt x="3341" y="6253"/>
                      <a:pt x="3521" y="6253"/>
                      <a:pt x="3747" y="6208"/>
                    </a:cubicBezTo>
                    <a:cubicBezTo>
                      <a:pt x="3927" y="6163"/>
                      <a:pt x="4153" y="6118"/>
                      <a:pt x="4334" y="6027"/>
                    </a:cubicBezTo>
                    <a:cubicBezTo>
                      <a:pt x="4514" y="5937"/>
                      <a:pt x="4695" y="5847"/>
                      <a:pt x="4875" y="5756"/>
                    </a:cubicBezTo>
                    <a:cubicBezTo>
                      <a:pt x="5056" y="5621"/>
                      <a:pt x="5191" y="5486"/>
                      <a:pt x="5327" y="5350"/>
                    </a:cubicBezTo>
                    <a:cubicBezTo>
                      <a:pt x="5507" y="5215"/>
                      <a:pt x="5598" y="5034"/>
                      <a:pt x="5733" y="4899"/>
                    </a:cubicBezTo>
                    <a:cubicBezTo>
                      <a:pt x="5869" y="4718"/>
                      <a:pt x="5959" y="4538"/>
                      <a:pt x="6004" y="4357"/>
                    </a:cubicBezTo>
                    <a:cubicBezTo>
                      <a:pt x="6094" y="4131"/>
                      <a:pt x="6185" y="3951"/>
                      <a:pt x="6185" y="3725"/>
                    </a:cubicBezTo>
                    <a:cubicBezTo>
                      <a:pt x="6230" y="3545"/>
                      <a:pt x="6275" y="3319"/>
                      <a:pt x="6275" y="3138"/>
                    </a:cubicBezTo>
                    <a:cubicBezTo>
                      <a:pt x="6275" y="2913"/>
                      <a:pt x="6230" y="2732"/>
                      <a:pt x="6185" y="2506"/>
                    </a:cubicBezTo>
                    <a:cubicBezTo>
                      <a:pt x="6185" y="2326"/>
                      <a:pt x="6094" y="2100"/>
                      <a:pt x="6004" y="1919"/>
                    </a:cubicBezTo>
                    <a:cubicBezTo>
                      <a:pt x="5959" y="1739"/>
                      <a:pt x="5869" y="1558"/>
                      <a:pt x="5733" y="1378"/>
                    </a:cubicBezTo>
                    <a:cubicBezTo>
                      <a:pt x="5598" y="1197"/>
                      <a:pt x="5507" y="1062"/>
                      <a:pt x="5327" y="926"/>
                    </a:cubicBezTo>
                    <a:cubicBezTo>
                      <a:pt x="5191" y="746"/>
                      <a:pt x="5056" y="655"/>
                      <a:pt x="4875" y="520"/>
                    </a:cubicBezTo>
                    <a:cubicBezTo>
                      <a:pt x="4695" y="385"/>
                      <a:pt x="4514" y="294"/>
                      <a:pt x="4334" y="249"/>
                    </a:cubicBezTo>
                    <a:cubicBezTo>
                      <a:pt x="4153" y="159"/>
                      <a:pt x="3927" y="69"/>
                      <a:pt x="3747" y="69"/>
                    </a:cubicBezTo>
                    <a:cubicBezTo>
                      <a:pt x="3544" y="23"/>
                      <a:pt x="3329" y="1"/>
                      <a:pt x="31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5"/>
              <p:cNvSpPr/>
              <p:nvPr/>
            </p:nvSpPr>
            <p:spPr>
              <a:xfrm>
                <a:off x="778700" y="3360825"/>
                <a:ext cx="124150" cy="12417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967" extrusionOk="0">
                    <a:moveTo>
                      <a:pt x="3882" y="0"/>
                    </a:moveTo>
                    <a:lnTo>
                      <a:pt x="0" y="3883"/>
                    </a:lnTo>
                    <a:cubicBezTo>
                      <a:pt x="271" y="4334"/>
                      <a:pt x="632" y="4695"/>
                      <a:pt x="1084" y="4966"/>
                    </a:cubicBezTo>
                    <a:lnTo>
                      <a:pt x="4966" y="1084"/>
                    </a:lnTo>
                    <a:cubicBezTo>
                      <a:pt x="4695" y="632"/>
                      <a:pt x="4334" y="271"/>
                      <a:pt x="38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5"/>
              <p:cNvSpPr/>
              <p:nvPr/>
            </p:nvSpPr>
            <p:spPr>
              <a:xfrm>
                <a:off x="823825" y="3979275"/>
                <a:ext cx="19225" cy="1286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5147" extrusionOk="0">
                    <a:moveTo>
                      <a:pt x="1" y="0"/>
                    </a:moveTo>
                    <a:lnTo>
                      <a:pt x="1" y="5147"/>
                    </a:lnTo>
                    <a:lnTo>
                      <a:pt x="768" y="5147"/>
                    </a:ln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204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5"/>
              <p:cNvSpPr/>
              <p:nvPr/>
            </p:nvSpPr>
            <p:spPr>
              <a:xfrm>
                <a:off x="595875" y="3984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9025" cap="flat" cmpd="sng">
                <a:solidFill>
                  <a:srgbClr val="F57900"/>
                </a:solidFill>
                <a:prstDash val="solid"/>
                <a:miter lim="451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5"/>
              <p:cNvSpPr/>
              <p:nvPr/>
            </p:nvSpPr>
            <p:spPr>
              <a:xfrm>
                <a:off x="752725" y="4004100"/>
                <a:ext cx="161425" cy="155775"/>
              </a:xfrm>
              <a:custGeom>
                <a:avLst/>
                <a:gdLst/>
                <a:ahLst/>
                <a:cxnLst/>
                <a:rect l="l" t="t" r="r" b="b"/>
                <a:pathLst>
                  <a:path w="6457" h="6231" extrusionOk="0">
                    <a:moveTo>
                      <a:pt x="4380" y="0"/>
                    </a:moveTo>
                    <a:lnTo>
                      <a:pt x="4109" y="723"/>
                    </a:lnTo>
                    <a:cubicBezTo>
                      <a:pt x="4289" y="768"/>
                      <a:pt x="4470" y="858"/>
                      <a:pt x="4605" y="948"/>
                    </a:cubicBezTo>
                    <a:cubicBezTo>
                      <a:pt x="4741" y="1084"/>
                      <a:pt x="4921" y="1174"/>
                      <a:pt x="5057" y="1310"/>
                    </a:cubicBezTo>
                    <a:cubicBezTo>
                      <a:pt x="5147" y="1490"/>
                      <a:pt x="5282" y="1626"/>
                      <a:pt x="5373" y="1806"/>
                    </a:cubicBezTo>
                    <a:cubicBezTo>
                      <a:pt x="5463" y="1942"/>
                      <a:pt x="5553" y="2122"/>
                      <a:pt x="5598" y="2303"/>
                    </a:cubicBezTo>
                    <a:cubicBezTo>
                      <a:pt x="5644" y="2483"/>
                      <a:pt x="5689" y="2664"/>
                      <a:pt x="5689" y="2844"/>
                    </a:cubicBezTo>
                    <a:cubicBezTo>
                      <a:pt x="5689" y="3070"/>
                      <a:pt x="5689" y="3251"/>
                      <a:pt x="5644" y="3431"/>
                    </a:cubicBezTo>
                    <a:cubicBezTo>
                      <a:pt x="5644" y="3612"/>
                      <a:pt x="5553" y="3792"/>
                      <a:pt x="5508" y="3973"/>
                    </a:cubicBezTo>
                    <a:cubicBezTo>
                      <a:pt x="5418" y="4154"/>
                      <a:pt x="5328" y="4334"/>
                      <a:pt x="5237" y="4470"/>
                    </a:cubicBezTo>
                    <a:cubicBezTo>
                      <a:pt x="5102" y="4605"/>
                      <a:pt x="4966" y="4740"/>
                      <a:pt x="4831" y="4876"/>
                    </a:cubicBezTo>
                    <a:cubicBezTo>
                      <a:pt x="4696" y="5011"/>
                      <a:pt x="4515" y="5102"/>
                      <a:pt x="4380" y="5192"/>
                    </a:cubicBezTo>
                    <a:cubicBezTo>
                      <a:pt x="4199" y="5282"/>
                      <a:pt x="4018" y="5372"/>
                      <a:pt x="3838" y="5418"/>
                    </a:cubicBezTo>
                    <a:cubicBezTo>
                      <a:pt x="3657" y="5463"/>
                      <a:pt x="3477" y="5463"/>
                      <a:pt x="3251" y="5463"/>
                    </a:cubicBezTo>
                    <a:cubicBezTo>
                      <a:pt x="3071" y="5463"/>
                      <a:pt x="2890" y="5463"/>
                      <a:pt x="2709" y="5418"/>
                    </a:cubicBezTo>
                    <a:cubicBezTo>
                      <a:pt x="2529" y="5372"/>
                      <a:pt x="2348" y="5327"/>
                      <a:pt x="2168" y="5237"/>
                    </a:cubicBezTo>
                    <a:cubicBezTo>
                      <a:pt x="1987" y="5147"/>
                      <a:pt x="1852" y="5056"/>
                      <a:pt x="1671" y="4921"/>
                    </a:cubicBezTo>
                    <a:cubicBezTo>
                      <a:pt x="1536" y="4831"/>
                      <a:pt x="1400" y="4695"/>
                      <a:pt x="1310" y="4515"/>
                    </a:cubicBezTo>
                    <a:cubicBezTo>
                      <a:pt x="1175" y="4379"/>
                      <a:pt x="1084" y="4244"/>
                      <a:pt x="994" y="4063"/>
                    </a:cubicBezTo>
                    <a:cubicBezTo>
                      <a:pt x="904" y="3883"/>
                      <a:pt x="859" y="3702"/>
                      <a:pt x="813" y="3522"/>
                    </a:cubicBezTo>
                    <a:cubicBezTo>
                      <a:pt x="768" y="3341"/>
                      <a:pt x="768" y="3160"/>
                      <a:pt x="768" y="2935"/>
                    </a:cubicBezTo>
                    <a:cubicBezTo>
                      <a:pt x="768" y="2754"/>
                      <a:pt x="813" y="2574"/>
                      <a:pt x="859" y="2393"/>
                    </a:cubicBezTo>
                    <a:cubicBezTo>
                      <a:pt x="904" y="2212"/>
                      <a:pt x="949" y="2032"/>
                      <a:pt x="1039" y="1851"/>
                    </a:cubicBezTo>
                    <a:cubicBezTo>
                      <a:pt x="1129" y="1716"/>
                      <a:pt x="1220" y="1535"/>
                      <a:pt x="1355" y="1400"/>
                    </a:cubicBezTo>
                    <a:cubicBezTo>
                      <a:pt x="1491" y="1264"/>
                      <a:pt x="1626" y="1129"/>
                      <a:pt x="1761" y="994"/>
                    </a:cubicBezTo>
                    <a:cubicBezTo>
                      <a:pt x="1942" y="903"/>
                      <a:pt x="2077" y="813"/>
                      <a:pt x="2258" y="723"/>
                    </a:cubicBezTo>
                    <a:lnTo>
                      <a:pt x="1987" y="46"/>
                    </a:lnTo>
                    <a:cubicBezTo>
                      <a:pt x="1761" y="136"/>
                      <a:pt x="1536" y="271"/>
                      <a:pt x="1310" y="407"/>
                    </a:cubicBezTo>
                    <a:cubicBezTo>
                      <a:pt x="1129" y="542"/>
                      <a:pt x="949" y="723"/>
                      <a:pt x="768" y="903"/>
                    </a:cubicBezTo>
                    <a:cubicBezTo>
                      <a:pt x="633" y="1084"/>
                      <a:pt x="497" y="1310"/>
                      <a:pt x="362" y="1490"/>
                    </a:cubicBezTo>
                    <a:cubicBezTo>
                      <a:pt x="272" y="1716"/>
                      <a:pt x="181" y="1987"/>
                      <a:pt x="91" y="2212"/>
                    </a:cubicBezTo>
                    <a:cubicBezTo>
                      <a:pt x="46" y="2438"/>
                      <a:pt x="1" y="2709"/>
                      <a:pt x="1" y="2935"/>
                    </a:cubicBezTo>
                    <a:cubicBezTo>
                      <a:pt x="1" y="3206"/>
                      <a:pt x="1" y="3431"/>
                      <a:pt x="91" y="3657"/>
                    </a:cubicBezTo>
                    <a:cubicBezTo>
                      <a:pt x="136" y="3928"/>
                      <a:pt x="181" y="4154"/>
                      <a:pt x="317" y="4379"/>
                    </a:cubicBezTo>
                    <a:cubicBezTo>
                      <a:pt x="407" y="4605"/>
                      <a:pt x="543" y="4831"/>
                      <a:pt x="678" y="5011"/>
                    </a:cubicBezTo>
                    <a:cubicBezTo>
                      <a:pt x="859" y="5192"/>
                      <a:pt x="1039" y="5372"/>
                      <a:pt x="1220" y="5553"/>
                    </a:cubicBezTo>
                    <a:cubicBezTo>
                      <a:pt x="1400" y="5688"/>
                      <a:pt x="1626" y="5824"/>
                      <a:pt x="1852" y="5914"/>
                    </a:cubicBezTo>
                    <a:cubicBezTo>
                      <a:pt x="2077" y="6049"/>
                      <a:pt x="2303" y="6095"/>
                      <a:pt x="2529" y="6185"/>
                    </a:cubicBezTo>
                    <a:cubicBezTo>
                      <a:pt x="2755" y="6230"/>
                      <a:pt x="2980" y="6230"/>
                      <a:pt x="3251" y="6230"/>
                    </a:cubicBezTo>
                    <a:lnTo>
                      <a:pt x="3296" y="6230"/>
                    </a:lnTo>
                    <a:cubicBezTo>
                      <a:pt x="3522" y="6230"/>
                      <a:pt x="3793" y="6185"/>
                      <a:pt x="4018" y="6140"/>
                    </a:cubicBezTo>
                    <a:cubicBezTo>
                      <a:pt x="4244" y="6095"/>
                      <a:pt x="4470" y="6004"/>
                      <a:pt x="4696" y="5869"/>
                    </a:cubicBezTo>
                    <a:cubicBezTo>
                      <a:pt x="4921" y="5779"/>
                      <a:pt x="5147" y="5643"/>
                      <a:pt x="5328" y="5463"/>
                    </a:cubicBezTo>
                    <a:cubicBezTo>
                      <a:pt x="5508" y="5282"/>
                      <a:pt x="5689" y="5102"/>
                      <a:pt x="5824" y="4921"/>
                    </a:cubicBezTo>
                    <a:cubicBezTo>
                      <a:pt x="5960" y="4740"/>
                      <a:pt x="6095" y="4515"/>
                      <a:pt x="6185" y="4289"/>
                    </a:cubicBezTo>
                    <a:cubicBezTo>
                      <a:pt x="6276" y="4063"/>
                      <a:pt x="6366" y="3792"/>
                      <a:pt x="6411" y="3567"/>
                    </a:cubicBezTo>
                    <a:cubicBezTo>
                      <a:pt x="6456" y="3341"/>
                      <a:pt x="6456" y="3070"/>
                      <a:pt x="6456" y="2844"/>
                    </a:cubicBezTo>
                    <a:cubicBezTo>
                      <a:pt x="6456" y="2574"/>
                      <a:pt x="6411" y="2348"/>
                      <a:pt x="6321" y="2077"/>
                    </a:cubicBezTo>
                    <a:cubicBezTo>
                      <a:pt x="6230" y="1851"/>
                      <a:pt x="6140" y="1626"/>
                      <a:pt x="6050" y="1400"/>
                    </a:cubicBezTo>
                    <a:cubicBezTo>
                      <a:pt x="5914" y="1219"/>
                      <a:pt x="5779" y="994"/>
                      <a:pt x="5598" y="813"/>
                    </a:cubicBezTo>
                    <a:cubicBezTo>
                      <a:pt x="5418" y="632"/>
                      <a:pt x="5237" y="452"/>
                      <a:pt x="5012" y="316"/>
                    </a:cubicBezTo>
                    <a:cubicBezTo>
                      <a:pt x="4831" y="181"/>
                      <a:pt x="4605" y="91"/>
                      <a:pt x="4380" y="0"/>
                    </a:cubicBezTo>
                    <a:close/>
                  </a:path>
                </a:pathLst>
              </a:custGeom>
              <a:solidFill>
                <a:srgbClr val="204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5"/>
              <p:cNvSpPr/>
              <p:nvPr/>
            </p:nvSpPr>
            <p:spPr>
              <a:xfrm>
                <a:off x="1102575" y="3260375"/>
                <a:ext cx="332950" cy="334075"/>
              </a:xfrm>
              <a:custGeom>
                <a:avLst/>
                <a:gdLst/>
                <a:ahLst/>
                <a:cxnLst/>
                <a:rect l="l" t="t" r="r" b="b"/>
                <a:pathLst>
                  <a:path w="13318" h="13363" extrusionOk="0">
                    <a:moveTo>
                      <a:pt x="6682" y="1"/>
                    </a:moveTo>
                    <a:cubicBezTo>
                      <a:pt x="6231" y="1"/>
                      <a:pt x="5779" y="46"/>
                      <a:pt x="5373" y="136"/>
                    </a:cubicBezTo>
                    <a:cubicBezTo>
                      <a:pt x="4921" y="226"/>
                      <a:pt x="4515" y="362"/>
                      <a:pt x="4109" y="542"/>
                    </a:cubicBezTo>
                    <a:cubicBezTo>
                      <a:pt x="3703" y="678"/>
                      <a:pt x="3341" y="904"/>
                      <a:pt x="2980" y="1129"/>
                    </a:cubicBezTo>
                    <a:cubicBezTo>
                      <a:pt x="2619" y="1400"/>
                      <a:pt x="2258" y="1671"/>
                      <a:pt x="1942" y="1987"/>
                    </a:cubicBezTo>
                    <a:cubicBezTo>
                      <a:pt x="1671" y="2303"/>
                      <a:pt x="1355" y="2619"/>
                      <a:pt x="1129" y="2980"/>
                    </a:cubicBezTo>
                    <a:cubicBezTo>
                      <a:pt x="904" y="3341"/>
                      <a:pt x="678" y="3748"/>
                      <a:pt x="497" y="4154"/>
                    </a:cubicBezTo>
                    <a:cubicBezTo>
                      <a:pt x="362" y="4560"/>
                      <a:pt x="227" y="4966"/>
                      <a:pt x="136" y="5373"/>
                    </a:cubicBezTo>
                    <a:cubicBezTo>
                      <a:pt x="46" y="5824"/>
                      <a:pt x="1" y="6230"/>
                      <a:pt x="1" y="6682"/>
                    </a:cubicBezTo>
                    <a:cubicBezTo>
                      <a:pt x="1" y="7133"/>
                      <a:pt x="46" y="7540"/>
                      <a:pt x="136" y="7991"/>
                    </a:cubicBezTo>
                    <a:cubicBezTo>
                      <a:pt x="227" y="8397"/>
                      <a:pt x="362" y="8849"/>
                      <a:pt x="497" y="9255"/>
                    </a:cubicBezTo>
                    <a:cubicBezTo>
                      <a:pt x="678" y="9661"/>
                      <a:pt x="904" y="10022"/>
                      <a:pt x="1129" y="10383"/>
                    </a:cubicBezTo>
                    <a:cubicBezTo>
                      <a:pt x="1355" y="10745"/>
                      <a:pt x="1671" y="11106"/>
                      <a:pt x="1942" y="11422"/>
                    </a:cubicBezTo>
                    <a:cubicBezTo>
                      <a:pt x="2258" y="11693"/>
                      <a:pt x="2619" y="11963"/>
                      <a:pt x="2980" y="12234"/>
                    </a:cubicBezTo>
                    <a:cubicBezTo>
                      <a:pt x="3341" y="12460"/>
                      <a:pt x="3703" y="12686"/>
                      <a:pt x="4109" y="12866"/>
                    </a:cubicBezTo>
                    <a:cubicBezTo>
                      <a:pt x="4515" y="13002"/>
                      <a:pt x="4921" y="13137"/>
                      <a:pt x="5373" y="13227"/>
                    </a:cubicBezTo>
                    <a:cubicBezTo>
                      <a:pt x="5824" y="13318"/>
                      <a:pt x="6231" y="13363"/>
                      <a:pt x="6682" y="13363"/>
                    </a:cubicBezTo>
                    <a:cubicBezTo>
                      <a:pt x="7133" y="13363"/>
                      <a:pt x="7540" y="13318"/>
                      <a:pt x="7991" y="13227"/>
                    </a:cubicBezTo>
                    <a:cubicBezTo>
                      <a:pt x="8397" y="13137"/>
                      <a:pt x="8804" y="13002"/>
                      <a:pt x="9210" y="12866"/>
                    </a:cubicBezTo>
                    <a:cubicBezTo>
                      <a:pt x="9616" y="12686"/>
                      <a:pt x="10022" y="12460"/>
                      <a:pt x="10384" y="12234"/>
                    </a:cubicBezTo>
                    <a:cubicBezTo>
                      <a:pt x="10745" y="11963"/>
                      <a:pt x="11061" y="11693"/>
                      <a:pt x="11377" y="11422"/>
                    </a:cubicBezTo>
                    <a:cubicBezTo>
                      <a:pt x="11693" y="11106"/>
                      <a:pt x="11964" y="10745"/>
                      <a:pt x="12234" y="10383"/>
                    </a:cubicBezTo>
                    <a:cubicBezTo>
                      <a:pt x="12460" y="10022"/>
                      <a:pt x="12686" y="9661"/>
                      <a:pt x="12821" y="9255"/>
                    </a:cubicBezTo>
                    <a:cubicBezTo>
                      <a:pt x="13002" y="8849"/>
                      <a:pt x="13137" y="8397"/>
                      <a:pt x="13228" y="7991"/>
                    </a:cubicBezTo>
                    <a:cubicBezTo>
                      <a:pt x="13318" y="7540"/>
                      <a:pt x="13318" y="7133"/>
                      <a:pt x="13318" y="6682"/>
                    </a:cubicBezTo>
                    <a:cubicBezTo>
                      <a:pt x="13318" y="6230"/>
                      <a:pt x="13318" y="5824"/>
                      <a:pt x="13228" y="5373"/>
                    </a:cubicBezTo>
                    <a:cubicBezTo>
                      <a:pt x="13137" y="4966"/>
                      <a:pt x="13002" y="4560"/>
                      <a:pt x="12821" y="4154"/>
                    </a:cubicBezTo>
                    <a:cubicBezTo>
                      <a:pt x="12686" y="3748"/>
                      <a:pt x="12460" y="3341"/>
                      <a:pt x="12234" y="2980"/>
                    </a:cubicBezTo>
                    <a:cubicBezTo>
                      <a:pt x="11964" y="2619"/>
                      <a:pt x="11693" y="2303"/>
                      <a:pt x="11377" y="1987"/>
                    </a:cubicBezTo>
                    <a:cubicBezTo>
                      <a:pt x="11061" y="1671"/>
                      <a:pt x="10745" y="1400"/>
                      <a:pt x="10384" y="1129"/>
                    </a:cubicBezTo>
                    <a:cubicBezTo>
                      <a:pt x="10022" y="904"/>
                      <a:pt x="9616" y="678"/>
                      <a:pt x="9210" y="542"/>
                    </a:cubicBezTo>
                    <a:cubicBezTo>
                      <a:pt x="8804" y="362"/>
                      <a:pt x="8397" y="226"/>
                      <a:pt x="7991" y="136"/>
                    </a:cubicBezTo>
                    <a:cubicBezTo>
                      <a:pt x="7540" y="46"/>
                      <a:pt x="7133" y="1"/>
                      <a:pt x="6682" y="1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5"/>
              <p:cNvSpPr/>
              <p:nvPr/>
            </p:nvSpPr>
            <p:spPr>
              <a:xfrm>
                <a:off x="1095825" y="3253600"/>
                <a:ext cx="347600" cy="347625"/>
              </a:xfrm>
              <a:custGeom>
                <a:avLst/>
                <a:gdLst/>
                <a:ahLst/>
                <a:cxnLst/>
                <a:rect l="l" t="t" r="r" b="b"/>
                <a:pathLst>
                  <a:path w="13904" h="13905" extrusionOk="0">
                    <a:moveTo>
                      <a:pt x="6952" y="588"/>
                    </a:moveTo>
                    <a:cubicBezTo>
                      <a:pt x="7358" y="588"/>
                      <a:pt x="7765" y="633"/>
                      <a:pt x="8171" y="678"/>
                    </a:cubicBezTo>
                    <a:cubicBezTo>
                      <a:pt x="8577" y="768"/>
                      <a:pt x="8983" y="904"/>
                      <a:pt x="9390" y="1084"/>
                    </a:cubicBezTo>
                    <a:cubicBezTo>
                      <a:pt x="9751" y="1220"/>
                      <a:pt x="10157" y="1400"/>
                      <a:pt x="10473" y="1671"/>
                    </a:cubicBezTo>
                    <a:cubicBezTo>
                      <a:pt x="10834" y="1897"/>
                      <a:pt x="11150" y="2168"/>
                      <a:pt x="11466" y="2439"/>
                    </a:cubicBezTo>
                    <a:cubicBezTo>
                      <a:pt x="11737" y="2755"/>
                      <a:pt x="12008" y="3071"/>
                      <a:pt x="12234" y="3432"/>
                    </a:cubicBezTo>
                    <a:cubicBezTo>
                      <a:pt x="12459" y="3748"/>
                      <a:pt x="12685" y="4109"/>
                      <a:pt x="12820" y="4515"/>
                    </a:cubicBezTo>
                    <a:cubicBezTo>
                      <a:pt x="13001" y="4921"/>
                      <a:pt x="13136" y="5283"/>
                      <a:pt x="13182" y="5734"/>
                    </a:cubicBezTo>
                    <a:cubicBezTo>
                      <a:pt x="13272" y="6140"/>
                      <a:pt x="13317" y="6547"/>
                      <a:pt x="13317" y="6953"/>
                    </a:cubicBezTo>
                    <a:cubicBezTo>
                      <a:pt x="13317" y="7359"/>
                      <a:pt x="13272" y="7811"/>
                      <a:pt x="13182" y="8217"/>
                    </a:cubicBezTo>
                    <a:cubicBezTo>
                      <a:pt x="13136" y="8623"/>
                      <a:pt x="13001" y="9029"/>
                      <a:pt x="12820" y="9390"/>
                    </a:cubicBezTo>
                    <a:cubicBezTo>
                      <a:pt x="12685" y="9797"/>
                      <a:pt x="12459" y="10158"/>
                      <a:pt x="12234" y="10519"/>
                    </a:cubicBezTo>
                    <a:cubicBezTo>
                      <a:pt x="12008" y="10835"/>
                      <a:pt x="11737" y="11196"/>
                      <a:pt x="11466" y="11467"/>
                    </a:cubicBezTo>
                    <a:cubicBezTo>
                      <a:pt x="11150" y="11783"/>
                      <a:pt x="10834" y="12009"/>
                      <a:pt x="10473" y="12280"/>
                    </a:cubicBezTo>
                    <a:cubicBezTo>
                      <a:pt x="10157" y="12505"/>
                      <a:pt x="9751" y="12686"/>
                      <a:pt x="9390" y="12866"/>
                    </a:cubicBezTo>
                    <a:cubicBezTo>
                      <a:pt x="8983" y="13002"/>
                      <a:pt x="8577" y="13137"/>
                      <a:pt x="8171" y="13228"/>
                    </a:cubicBezTo>
                    <a:cubicBezTo>
                      <a:pt x="7765" y="13295"/>
                      <a:pt x="7347" y="13329"/>
                      <a:pt x="6929" y="13329"/>
                    </a:cubicBezTo>
                    <a:cubicBezTo>
                      <a:pt x="6512" y="13329"/>
                      <a:pt x="6094" y="13295"/>
                      <a:pt x="5688" y="13228"/>
                    </a:cubicBezTo>
                    <a:cubicBezTo>
                      <a:pt x="5282" y="13137"/>
                      <a:pt x="4875" y="13002"/>
                      <a:pt x="4514" y="12866"/>
                    </a:cubicBezTo>
                    <a:cubicBezTo>
                      <a:pt x="4108" y="12686"/>
                      <a:pt x="3747" y="12505"/>
                      <a:pt x="3386" y="12280"/>
                    </a:cubicBezTo>
                    <a:cubicBezTo>
                      <a:pt x="3070" y="12009"/>
                      <a:pt x="2709" y="11783"/>
                      <a:pt x="2438" y="11467"/>
                    </a:cubicBezTo>
                    <a:cubicBezTo>
                      <a:pt x="2122" y="11151"/>
                      <a:pt x="1851" y="10835"/>
                      <a:pt x="1625" y="10519"/>
                    </a:cubicBezTo>
                    <a:cubicBezTo>
                      <a:pt x="1399" y="10158"/>
                      <a:pt x="1219" y="9797"/>
                      <a:pt x="1038" y="9390"/>
                    </a:cubicBezTo>
                    <a:cubicBezTo>
                      <a:pt x="903" y="9029"/>
                      <a:pt x="767" y="8623"/>
                      <a:pt x="677" y="8217"/>
                    </a:cubicBezTo>
                    <a:cubicBezTo>
                      <a:pt x="587" y="7811"/>
                      <a:pt x="542" y="7359"/>
                      <a:pt x="542" y="6953"/>
                    </a:cubicBezTo>
                    <a:cubicBezTo>
                      <a:pt x="542" y="6547"/>
                      <a:pt x="587" y="6140"/>
                      <a:pt x="677" y="5734"/>
                    </a:cubicBezTo>
                    <a:cubicBezTo>
                      <a:pt x="767" y="5283"/>
                      <a:pt x="903" y="4921"/>
                      <a:pt x="1038" y="4515"/>
                    </a:cubicBezTo>
                    <a:cubicBezTo>
                      <a:pt x="1219" y="4109"/>
                      <a:pt x="1399" y="3748"/>
                      <a:pt x="1625" y="3432"/>
                    </a:cubicBezTo>
                    <a:cubicBezTo>
                      <a:pt x="1851" y="3071"/>
                      <a:pt x="2122" y="2755"/>
                      <a:pt x="2438" y="2439"/>
                    </a:cubicBezTo>
                    <a:cubicBezTo>
                      <a:pt x="2709" y="2168"/>
                      <a:pt x="3070" y="1897"/>
                      <a:pt x="3386" y="1671"/>
                    </a:cubicBezTo>
                    <a:cubicBezTo>
                      <a:pt x="3747" y="1400"/>
                      <a:pt x="4108" y="1220"/>
                      <a:pt x="4514" y="1084"/>
                    </a:cubicBezTo>
                    <a:cubicBezTo>
                      <a:pt x="4875" y="904"/>
                      <a:pt x="5282" y="768"/>
                      <a:pt x="5688" y="678"/>
                    </a:cubicBezTo>
                    <a:cubicBezTo>
                      <a:pt x="6094" y="633"/>
                      <a:pt x="6546" y="588"/>
                      <a:pt x="6952" y="588"/>
                    </a:cubicBezTo>
                    <a:close/>
                    <a:moveTo>
                      <a:pt x="6952" y="1"/>
                    </a:moveTo>
                    <a:cubicBezTo>
                      <a:pt x="6501" y="1"/>
                      <a:pt x="6049" y="46"/>
                      <a:pt x="5598" y="136"/>
                    </a:cubicBezTo>
                    <a:cubicBezTo>
                      <a:pt x="5146" y="227"/>
                      <a:pt x="4695" y="362"/>
                      <a:pt x="4289" y="543"/>
                    </a:cubicBezTo>
                    <a:cubicBezTo>
                      <a:pt x="3882" y="723"/>
                      <a:pt x="3476" y="904"/>
                      <a:pt x="3070" y="1175"/>
                    </a:cubicBezTo>
                    <a:cubicBezTo>
                      <a:pt x="2709" y="1445"/>
                      <a:pt x="2347" y="1716"/>
                      <a:pt x="2031" y="2032"/>
                    </a:cubicBezTo>
                    <a:cubicBezTo>
                      <a:pt x="1715" y="2348"/>
                      <a:pt x="1399" y="2709"/>
                      <a:pt x="1174" y="3116"/>
                    </a:cubicBezTo>
                    <a:cubicBezTo>
                      <a:pt x="903" y="3477"/>
                      <a:pt x="677" y="3883"/>
                      <a:pt x="542" y="4289"/>
                    </a:cubicBezTo>
                    <a:cubicBezTo>
                      <a:pt x="361" y="4696"/>
                      <a:pt x="226" y="5147"/>
                      <a:pt x="135" y="5599"/>
                    </a:cubicBezTo>
                    <a:cubicBezTo>
                      <a:pt x="45" y="6050"/>
                      <a:pt x="0" y="6501"/>
                      <a:pt x="0" y="6953"/>
                    </a:cubicBezTo>
                    <a:cubicBezTo>
                      <a:pt x="0" y="7404"/>
                      <a:pt x="45" y="7856"/>
                      <a:pt x="135" y="8307"/>
                    </a:cubicBezTo>
                    <a:cubicBezTo>
                      <a:pt x="226" y="8758"/>
                      <a:pt x="361" y="9210"/>
                      <a:pt x="542" y="9616"/>
                    </a:cubicBezTo>
                    <a:cubicBezTo>
                      <a:pt x="677" y="10022"/>
                      <a:pt x="903" y="10429"/>
                      <a:pt x="1174" y="10835"/>
                    </a:cubicBezTo>
                    <a:cubicBezTo>
                      <a:pt x="1399" y="11196"/>
                      <a:pt x="1715" y="11557"/>
                      <a:pt x="2031" y="11873"/>
                    </a:cubicBezTo>
                    <a:cubicBezTo>
                      <a:pt x="2347" y="12189"/>
                      <a:pt x="2709" y="12505"/>
                      <a:pt x="3070" y="12731"/>
                    </a:cubicBezTo>
                    <a:cubicBezTo>
                      <a:pt x="3476" y="13002"/>
                      <a:pt x="3882" y="13182"/>
                      <a:pt x="4289" y="13363"/>
                    </a:cubicBezTo>
                    <a:cubicBezTo>
                      <a:pt x="4695" y="13544"/>
                      <a:pt x="5146" y="13679"/>
                      <a:pt x="5598" y="13769"/>
                    </a:cubicBezTo>
                    <a:cubicBezTo>
                      <a:pt x="6049" y="13860"/>
                      <a:pt x="6501" y="13905"/>
                      <a:pt x="6952" y="13905"/>
                    </a:cubicBezTo>
                    <a:cubicBezTo>
                      <a:pt x="7403" y="13905"/>
                      <a:pt x="7855" y="13860"/>
                      <a:pt x="8306" y="13769"/>
                    </a:cubicBezTo>
                    <a:cubicBezTo>
                      <a:pt x="8758" y="13679"/>
                      <a:pt x="9164" y="13544"/>
                      <a:pt x="9615" y="13363"/>
                    </a:cubicBezTo>
                    <a:cubicBezTo>
                      <a:pt x="10022" y="13182"/>
                      <a:pt x="10428" y="13002"/>
                      <a:pt x="10789" y="12731"/>
                    </a:cubicBezTo>
                    <a:cubicBezTo>
                      <a:pt x="11195" y="12505"/>
                      <a:pt x="11556" y="12189"/>
                      <a:pt x="11872" y="11873"/>
                    </a:cubicBezTo>
                    <a:cubicBezTo>
                      <a:pt x="12188" y="11557"/>
                      <a:pt x="12459" y="11196"/>
                      <a:pt x="12730" y="10835"/>
                    </a:cubicBezTo>
                    <a:cubicBezTo>
                      <a:pt x="12956" y="10429"/>
                      <a:pt x="13182" y="10022"/>
                      <a:pt x="13362" y="9616"/>
                    </a:cubicBezTo>
                    <a:cubicBezTo>
                      <a:pt x="13543" y="9210"/>
                      <a:pt x="13678" y="8758"/>
                      <a:pt x="13768" y="8307"/>
                    </a:cubicBezTo>
                    <a:cubicBezTo>
                      <a:pt x="13859" y="7856"/>
                      <a:pt x="13904" y="7404"/>
                      <a:pt x="13904" y="6953"/>
                    </a:cubicBezTo>
                    <a:cubicBezTo>
                      <a:pt x="13904" y="6501"/>
                      <a:pt x="13859" y="6050"/>
                      <a:pt x="13768" y="5599"/>
                    </a:cubicBezTo>
                    <a:cubicBezTo>
                      <a:pt x="13678" y="5147"/>
                      <a:pt x="13543" y="4696"/>
                      <a:pt x="13362" y="4289"/>
                    </a:cubicBezTo>
                    <a:cubicBezTo>
                      <a:pt x="13182" y="3883"/>
                      <a:pt x="12956" y="3477"/>
                      <a:pt x="12730" y="3116"/>
                    </a:cubicBezTo>
                    <a:cubicBezTo>
                      <a:pt x="12459" y="2709"/>
                      <a:pt x="12188" y="2348"/>
                      <a:pt x="11872" y="2032"/>
                    </a:cubicBezTo>
                    <a:cubicBezTo>
                      <a:pt x="11556" y="1716"/>
                      <a:pt x="11195" y="1445"/>
                      <a:pt x="10789" y="1175"/>
                    </a:cubicBezTo>
                    <a:cubicBezTo>
                      <a:pt x="10428" y="904"/>
                      <a:pt x="10022" y="723"/>
                      <a:pt x="9615" y="543"/>
                    </a:cubicBezTo>
                    <a:cubicBezTo>
                      <a:pt x="9164" y="362"/>
                      <a:pt x="8758" y="227"/>
                      <a:pt x="8306" y="136"/>
                    </a:cubicBezTo>
                    <a:cubicBezTo>
                      <a:pt x="7855" y="46"/>
                      <a:pt x="7403" y="1"/>
                      <a:pt x="695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5"/>
              <p:cNvSpPr/>
              <p:nvPr/>
            </p:nvSpPr>
            <p:spPr>
              <a:xfrm>
                <a:off x="1134175" y="3291975"/>
                <a:ext cx="270900" cy="270875"/>
              </a:xfrm>
              <a:custGeom>
                <a:avLst/>
                <a:gdLst/>
                <a:ahLst/>
                <a:cxnLst/>
                <a:rect l="l" t="t" r="r" b="b"/>
                <a:pathLst>
                  <a:path w="10836" h="10835" extrusionOk="0">
                    <a:moveTo>
                      <a:pt x="5418" y="1"/>
                    </a:moveTo>
                    <a:cubicBezTo>
                      <a:pt x="5057" y="1"/>
                      <a:pt x="4696" y="46"/>
                      <a:pt x="4335" y="91"/>
                    </a:cubicBezTo>
                    <a:cubicBezTo>
                      <a:pt x="4019" y="181"/>
                      <a:pt x="3657" y="272"/>
                      <a:pt x="3341" y="407"/>
                    </a:cubicBezTo>
                    <a:cubicBezTo>
                      <a:pt x="2980" y="542"/>
                      <a:pt x="2709" y="723"/>
                      <a:pt x="2393" y="904"/>
                    </a:cubicBezTo>
                    <a:cubicBezTo>
                      <a:pt x="2077" y="1084"/>
                      <a:pt x="1807" y="1310"/>
                      <a:pt x="1581" y="1581"/>
                    </a:cubicBezTo>
                    <a:cubicBezTo>
                      <a:pt x="1310" y="1852"/>
                      <a:pt x="1084" y="2122"/>
                      <a:pt x="904" y="2393"/>
                    </a:cubicBezTo>
                    <a:cubicBezTo>
                      <a:pt x="678" y="2709"/>
                      <a:pt x="543" y="3025"/>
                      <a:pt x="407" y="3341"/>
                    </a:cubicBezTo>
                    <a:cubicBezTo>
                      <a:pt x="272" y="3657"/>
                      <a:pt x="136" y="4018"/>
                      <a:pt x="91" y="4380"/>
                    </a:cubicBezTo>
                    <a:cubicBezTo>
                      <a:pt x="1" y="4696"/>
                      <a:pt x="1" y="5057"/>
                      <a:pt x="1" y="5418"/>
                    </a:cubicBezTo>
                    <a:cubicBezTo>
                      <a:pt x="1" y="5779"/>
                      <a:pt x="1" y="6140"/>
                      <a:pt x="91" y="6501"/>
                    </a:cubicBezTo>
                    <a:cubicBezTo>
                      <a:pt x="136" y="6817"/>
                      <a:pt x="272" y="7178"/>
                      <a:pt x="407" y="7494"/>
                    </a:cubicBezTo>
                    <a:cubicBezTo>
                      <a:pt x="543" y="7810"/>
                      <a:pt x="678" y="8126"/>
                      <a:pt x="904" y="8442"/>
                    </a:cubicBezTo>
                    <a:cubicBezTo>
                      <a:pt x="1084" y="8713"/>
                      <a:pt x="1310" y="9029"/>
                      <a:pt x="1581" y="9255"/>
                    </a:cubicBezTo>
                    <a:cubicBezTo>
                      <a:pt x="1807" y="9526"/>
                      <a:pt x="2077" y="9751"/>
                      <a:pt x="2393" y="9932"/>
                    </a:cubicBezTo>
                    <a:cubicBezTo>
                      <a:pt x="2709" y="10113"/>
                      <a:pt x="2980" y="10293"/>
                      <a:pt x="3341" y="10429"/>
                    </a:cubicBezTo>
                    <a:cubicBezTo>
                      <a:pt x="3657" y="10564"/>
                      <a:pt x="4019" y="10654"/>
                      <a:pt x="4335" y="10745"/>
                    </a:cubicBezTo>
                    <a:cubicBezTo>
                      <a:pt x="4696" y="10835"/>
                      <a:pt x="5057" y="10835"/>
                      <a:pt x="5418" y="10835"/>
                    </a:cubicBezTo>
                    <a:cubicBezTo>
                      <a:pt x="5779" y="10835"/>
                      <a:pt x="6140" y="10835"/>
                      <a:pt x="6456" y="10745"/>
                    </a:cubicBezTo>
                    <a:cubicBezTo>
                      <a:pt x="6817" y="10654"/>
                      <a:pt x="7178" y="10564"/>
                      <a:pt x="7494" y="10429"/>
                    </a:cubicBezTo>
                    <a:cubicBezTo>
                      <a:pt x="7810" y="10293"/>
                      <a:pt x="8126" y="10113"/>
                      <a:pt x="8442" y="9932"/>
                    </a:cubicBezTo>
                    <a:cubicBezTo>
                      <a:pt x="8713" y="9751"/>
                      <a:pt x="8984" y="9526"/>
                      <a:pt x="9255" y="9255"/>
                    </a:cubicBezTo>
                    <a:cubicBezTo>
                      <a:pt x="9481" y="9029"/>
                      <a:pt x="9706" y="8713"/>
                      <a:pt x="9932" y="8442"/>
                    </a:cubicBezTo>
                    <a:cubicBezTo>
                      <a:pt x="10113" y="8126"/>
                      <a:pt x="10293" y="7810"/>
                      <a:pt x="10429" y="7494"/>
                    </a:cubicBezTo>
                    <a:cubicBezTo>
                      <a:pt x="10564" y="7178"/>
                      <a:pt x="10654" y="6817"/>
                      <a:pt x="10745" y="6501"/>
                    </a:cubicBezTo>
                    <a:cubicBezTo>
                      <a:pt x="10790" y="6140"/>
                      <a:pt x="10835" y="5779"/>
                      <a:pt x="10835" y="5418"/>
                    </a:cubicBezTo>
                    <a:cubicBezTo>
                      <a:pt x="10835" y="5057"/>
                      <a:pt x="10790" y="4696"/>
                      <a:pt x="10745" y="4380"/>
                    </a:cubicBezTo>
                    <a:cubicBezTo>
                      <a:pt x="10654" y="4018"/>
                      <a:pt x="10564" y="3657"/>
                      <a:pt x="10429" y="3341"/>
                    </a:cubicBezTo>
                    <a:cubicBezTo>
                      <a:pt x="10293" y="3025"/>
                      <a:pt x="10113" y="2709"/>
                      <a:pt x="9932" y="2393"/>
                    </a:cubicBezTo>
                    <a:cubicBezTo>
                      <a:pt x="9706" y="2122"/>
                      <a:pt x="9481" y="1852"/>
                      <a:pt x="9255" y="1581"/>
                    </a:cubicBezTo>
                    <a:cubicBezTo>
                      <a:pt x="8984" y="1310"/>
                      <a:pt x="8713" y="1084"/>
                      <a:pt x="8442" y="904"/>
                    </a:cubicBezTo>
                    <a:cubicBezTo>
                      <a:pt x="8126" y="723"/>
                      <a:pt x="7810" y="542"/>
                      <a:pt x="7494" y="407"/>
                    </a:cubicBezTo>
                    <a:cubicBezTo>
                      <a:pt x="7178" y="272"/>
                      <a:pt x="6817" y="181"/>
                      <a:pt x="6456" y="91"/>
                    </a:cubicBezTo>
                    <a:cubicBezTo>
                      <a:pt x="6140" y="46"/>
                      <a:pt x="5779" y="1"/>
                      <a:pt x="5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15"/>
              <p:cNvSpPr/>
              <p:nvPr/>
            </p:nvSpPr>
            <p:spPr>
              <a:xfrm>
                <a:off x="1126275" y="3284925"/>
                <a:ext cx="285550" cy="285825"/>
              </a:xfrm>
              <a:custGeom>
                <a:avLst/>
                <a:gdLst/>
                <a:ahLst/>
                <a:cxnLst/>
                <a:rect l="l" t="t" r="r" b="b"/>
                <a:pathLst>
                  <a:path w="11422" h="11433" extrusionOk="0">
                    <a:moveTo>
                      <a:pt x="5734" y="554"/>
                    </a:moveTo>
                    <a:cubicBezTo>
                      <a:pt x="6050" y="554"/>
                      <a:pt x="6411" y="599"/>
                      <a:pt x="6727" y="644"/>
                    </a:cubicBezTo>
                    <a:cubicBezTo>
                      <a:pt x="7043" y="734"/>
                      <a:pt x="7404" y="824"/>
                      <a:pt x="7675" y="960"/>
                    </a:cubicBezTo>
                    <a:cubicBezTo>
                      <a:pt x="7991" y="1095"/>
                      <a:pt x="8307" y="1231"/>
                      <a:pt x="8578" y="1411"/>
                    </a:cubicBezTo>
                    <a:cubicBezTo>
                      <a:pt x="8849" y="1637"/>
                      <a:pt x="9120" y="1818"/>
                      <a:pt x="9345" y="2088"/>
                    </a:cubicBezTo>
                    <a:cubicBezTo>
                      <a:pt x="9616" y="2314"/>
                      <a:pt x="9797" y="2585"/>
                      <a:pt x="10022" y="2856"/>
                    </a:cubicBezTo>
                    <a:cubicBezTo>
                      <a:pt x="10203" y="3127"/>
                      <a:pt x="10338" y="3443"/>
                      <a:pt x="10474" y="3714"/>
                    </a:cubicBezTo>
                    <a:cubicBezTo>
                      <a:pt x="10609" y="4030"/>
                      <a:pt x="10700" y="4391"/>
                      <a:pt x="10790" y="4707"/>
                    </a:cubicBezTo>
                    <a:cubicBezTo>
                      <a:pt x="10835" y="5023"/>
                      <a:pt x="10880" y="5384"/>
                      <a:pt x="10880" y="5700"/>
                    </a:cubicBezTo>
                    <a:cubicBezTo>
                      <a:pt x="10880" y="6061"/>
                      <a:pt x="10835" y="6377"/>
                      <a:pt x="10790" y="6693"/>
                    </a:cubicBezTo>
                    <a:cubicBezTo>
                      <a:pt x="10700" y="7054"/>
                      <a:pt x="10609" y="7370"/>
                      <a:pt x="10474" y="7686"/>
                    </a:cubicBezTo>
                    <a:cubicBezTo>
                      <a:pt x="10338" y="8002"/>
                      <a:pt x="10203" y="8273"/>
                      <a:pt x="10022" y="8544"/>
                    </a:cubicBezTo>
                    <a:cubicBezTo>
                      <a:pt x="9797" y="8860"/>
                      <a:pt x="9616" y="9085"/>
                      <a:pt x="9345" y="9356"/>
                    </a:cubicBezTo>
                    <a:cubicBezTo>
                      <a:pt x="9120" y="9582"/>
                      <a:pt x="8849" y="9808"/>
                      <a:pt x="8578" y="9988"/>
                    </a:cubicBezTo>
                    <a:cubicBezTo>
                      <a:pt x="8307" y="10169"/>
                      <a:pt x="7991" y="10304"/>
                      <a:pt x="7675" y="10440"/>
                    </a:cubicBezTo>
                    <a:cubicBezTo>
                      <a:pt x="7404" y="10575"/>
                      <a:pt x="7043" y="10665"/>
                      <a:pt x="6727" y="10756"/>
                    </a:cubicBezTo>
                    <a:cubicBezTo>
                      <a:pt x="6389" y="10823"/>
                      <a:pt x="6050" y="10857"/>
                      <a:pt x="5717" y="10857"/>
                    </a:cubicBezTo>
                    <a:cubicBezTo>
                      <a:pt x="5384" y="10857"/>
                      <a:pt x="5057" y="10823"/>
                      <a:pt x="4741" y="10756"/>
                    </a:cubicBezTo>
                    <a:cubicBezTo>
                      <a:pt x="4380" y="10665"/>
                      <a:pt x="4064" y="10575"/>
                      <a:pt x="3748" y="10440"/>
                    </a:cubicBezTo>
                    <a:cubicBezTo>
                      <a:pt x="3432" y="10304"/>
                      <a:pt x="3161" y="10169"/>
                      <a:pt x="2890" y="9988"/>
                    </a:cubicBezTo>
                    <a:cubicBezTo>
                      <a:pt x="2574" y="9808"/>
                      <a:pt x="2348" y="9582"/>
                      <a:pt x="2077" y="9356"/>
                    </a:cubicBezTo>
                    <a:cubicBezTo>
                      <a:pt x="1852" y="9085"/>
                      <a:pt x="1626" y="8860"/>
                      <a:pt x="1445" y="8544"/>
                    </a:cubicBezTo>
                    <a:cubicBezTo>
                      <a:pt x="1265" y="8273"/>
                      <a:pt x="1084" y="8002"/>
                      <a:pt x="994" y="7686"/>
                    </a:cubicBezTo>
                    <a:cubicBezTo>
                      <a:pt x="859" y="7370"/>
                      <a:pt x="768" y="7054"/>
                      <a:pt x="678" y="6693"/>
                    </a:cubicBezTo>
                    <a:cubicBezTo>
                      <a:pt x="633" y="6377"/>
                      <a:pt x="588" y="6061"/>
                      <a:pt x="588" y="5700"/>
                    </a:cubicBezTo>
                    <a:cubicBezTo>
                      <a:pt x="588" y="5384"/>
                      <a:pt x="633" y="5023"/>
                      <a:pt x="678" y="4707"/>
                    </a:cubicBezTo>
                    <a:cubicBezTo>
                      <a:pt x="768" y="4391"/>
                      <a:pt x="859" y="4030"/>
                      <a:pt x="994" y="3714"/>
                    </a:cubicBezTo>
                    <a:cubicBezTo>
                      <a:pt x="1084" y="3443"/>
                      <a:pt x="1265" y="3127"/>
                      <a:pt x="1445" y="2856"/>
                    </a:cubicBezTo>
                    <a:cubicBezTo>
                      <a:pt x="1626" y="2585"/>
                      <a:pt x="1852" y="2314"/>
                      <a:pt x="2077" y="2088"/>
                    </a:cubicBezTo>
                    <a:cubicBezTo>
                      <a:pt x="2348" y="1818"/>
                      <a:pt x="2574" y="1637"/>
                      <a:pt x="2890" y="1411"/>
                    </a:cubicBezTo>
                    <a:cubicBezTo>
                      <a:pt x="3161" y="1231"/>
                      <a:pt x="3432" y="1095"/>
                      <a:pt x="3748" y="960"/>
                    </a:cubicBezTo>
                    <a:cubicBezTo>
                      <a:pt x="4064" y="824"/>
                      <a:pt x="4380" y="734"/>
                      <a:pt x="4741" y="644"/>
                    </a:cubicBezTo>
                    <a:cubicBezTo>
                      <a:pt x="5057" y="599"/>
                      <a:pt x="5373" y="554"/>
                      <a:pt x="5734" y="554"/>
                    </a:cubicBezTo>
                    <a:close/>
                    <a:moveTo>
                      <a:pt x="5711" y="1"/>
                    </a:moveTo>
                    <a:cubicBezTo>
                      <a:pt x="5339" y="1"/>
                      <a:pt x="4967" y="34"/>
                      <a:pt x="4605" y="102"/>
                    </a:cubicBezTo>
                    <a:cubicBezTo>
                      <a:pt x="4244" y="192"/>
                      <a:pt x="3883" y="283"/>
                      <a:pt x="3522" y="418"/>
                    </a:cubicBezTo>
                    <a:cubicBezTo>
                      <a:pt x="3206" y="554"/>
                      <a:pt x="2845" y="734"/>
                      <a:pt x="2574" y="960"/>
                    </a:cubicBezTo>
                    <a:cubicBezTo>
                      <a:pt x="2258" y="1140"/>
                      <a:pt x="1942" y="1411"/>
                      <a:pt x="1671" y="1682"/>
                    </a:cubicBezTo>
                    <a:cubicBezTo>
                      <a:pt x="1400" y="1908"/>
                      <a:pt x="1175" y="2224"/>
                      <a:pt x="994" y="2540"/>
                    </a:cubicBezTo>
                    <a:cubicBezTo>
                      <a:pt x="768" y="2856"/>
                      <a:pt x="588" y="3172"/>
                      <a:pt x="452" y="3533"/>
                    </a:cubicBezTo>
                    <a:cubicBezTo>
                      <a:pt x="317" y="3849"/>
                      <a:pt x="181" y="4210"/>
                      <a:pt x="136" y="4571"/>
                    </a:cubicBezTo>
                    <a:cubicBezTo>
                      <a:pt x="46" y="4978"/>
                      <a:pt x="1" y="5339"/>
                      <a:pt x="1" y="5700"/>
                    </a:cubicBezTo>
                    <a:cubicBezTo>
                      <a:pt x="1" y="6061"/>
                      <a:pt x="46" y="6467"/>
                      <a:pt x="136" y="6828"/>
                    </a:cubicBezTo>
                    <a:cubicBezTo>
                      <a:pt x="181" y="7189"/>
                      <a:pt x="317" y="7551"/>
                      <a:pt x="452" y="7912"/>
                    </a:cubicBezTo>
                    <a:cubicBezTo>
                      <a:pt x="588" y="8228"/>
                      <a:pt x="768" y="8589"/>
                      <a:pt x="994" y="8860"/>
                    </a:cubicBezTo>
                    <a:cubicBezTo>
                      <a:pt x="1175" y="9176"/>
                      <a:pt x="1400" y="9492"/>
                      <a:pt x="1671" y="9763"/>
                    </a:cubicBezTo>
                    <a:cubicBezTo>
                      <a:pt x="1942" y="9988"/>
                      <a:pt x="2258" y="10259"/>
                      <a:pt x="2574" y="10440"/>
                    </a:cubicBezTo>
                    <a:cubicBezTo>
                      <a:pt x="2845" y="10665"/>
                      <a:pt x="3206" y="10846"/>
                      <a:pt x="3522" y="10981"/>
                    </a:cubicBezTo>
                    <a:cubicBezTo>
                      <a:pt x="3883" y="11117"/>
                      <a:pt x="4244" y="11252"/>
                      <a:pt x="4605" y="11297"/>
                    </a:cubicBezTo>
                    <a:cubicBezTo>
                      <a:pt x="4967" y="11388"/>
                      <a:pt x="5373" y="11433"/>
                      <a:pt x="5734" y="11433"/>
                    </a:cubicBezTo>
                    <a:cubicBezTo>
                      <a:pt x="6095" y="11433"/>
                      <a:pt x="6456" y="11388"/>
                      <a:pt x="6817" y="11297"/>
                    </a:cubicBezTo>
                    <a:cubicBezTo>
                      <a:pt x="7224" y="11252"/>
                      <a:pt x="7585" y="11117"/>
                      <a:pt x="7901" y="10981"/>
                    </a:cubicBezTo>
                    <a:cubicBezTo>
                      <a:pt x="8262" y="10846"/>
                      <a:pt x="8578" y="10665"/>
                      <a:pt x="8894" y="10440"/>
                    </a:cubicBezTo>
                    <a:cubicBezTo>
                      <a:pt x="9210" y="10259"/>
                      <a:pt x="9481" y="9988"/>
                      <a:pt x="9752" y="9763"/>
                    </a:cubicBezTo>
                    <a:cubicBezTo>
                      <a:pt x="10022" y="9492"/>
                      <a:pt x="10248" y="9176"/>
                      <a:pt x="10474" y="8860"/>
                    </a:cubicBezTo>
                    <a:cubicBezTo>
                      <a:pt x="10700" y="8589"/>
                      <a:pt x="10880" y="8228"/>
                      <a:pt x="11016" y="7912"/>
                    </a:cubicBezTo>
                    <a:cubicBezTo>
                      <a:pt x="11151" y="7551"/>
                      <a:pt x="11241" y="7189"/>
                      <a:pt x="11332" y="6828"/>
                    </a:cubicBezTo>
                    <a:cubicBezTo>
                      <a:pt x="11422" y="6467"/>
                      <a:pt x="11422" y="6061"/>
                      <a:pt x="11422" y="5700"/>
                    </a:cubicBezTo>
                    <a:cubicBezTo>
                      <a:pt x="11422" y="5339"/>
                      <a:pt x="11422" y="4932"/>
                      <a:pt x="11332" y="4571"/>
                    </a:cubicBezTo>
                    <a:cubicBezTo>
                      <a:pt x="11241" y="4210"/>
                      <a:pt x="11151" y="3849"/>
                      <a:pt x="11016" y="3533"/>
                    </a:cubicBezTo>
                    <a:cubicBezTo>
                      <a:pt x="10880" y="3172"/>
                      <a:pt x="10700" y="2856"/>
                      <a:pt x="10474" y="2540"/>
                    </a:cubicBezTo>
                    <a:cubicBezTo>
                      <a:pt x="10248" y="2224"/>
                      <a:pt x="10022" y="1908"/>
                      <a:pt x="9752" y="1682"/>
                    </a:cubicBezTo>
                    <a:cubicBezTo>
                      <a:pt x="9481" y="1411"/>
                      <a:pt x="9210" y="1140"/>
                      <a:pt x="8894" y="960"/>
                    </a:cubicBezTo>
                    <a:cubicBezTo>
                      <a:pt x="8578" y="734"/>
                      <a:pt x="8262" y="554"/>
                      <a:pt x="7901" y="418"/>
                    </a:cubicBezTo>
                    <a:cubicBezTo>
                      <a:pt x="7585" y="283"/>
                      <a:pt x="7224" y="192"/>
                      <a:pt x="6817" y="102"/>
                    </a:cubicBezTo>
                    <a:cubicBezTo>
                      <a:pt x="6456" y="34"/>
                      <a:pt x="6084" y="1"/>
                      <a:pt x="57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5"/>
              <p:cNvSpPr/>
              <p:nvPr/>
            </p:nvSpPr>
            <p:spPr>
              <a:xfrm>
                <a:off x="1259450" y="3289725"/>
                <a:ext cx="1922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5328" extrusionOk="0">
                    <a:moveTo>
                      <a:pt x="1" y="0"/>
                    </a:moveTo>
                    <a:lnTo>
                      <a:pt x="1" y="5327"/>
                    </a:lnTo>
                    <a:lnTo>
                      <a:pt x="768" y="5327"/>
                    </a:ln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5"/>
              <p:cNvSpPr/>
              <p:nvPr/>
            </p:nvSpPr>
            <p:spPr>
              <a:xfrm>
                <a:off x="4071800" y="1842925"/>
                <a:ext cx="94825" cy="523675"/>
              </a:xfrm>
              <a:custGeom>
                <a:avLst/>
                <a:gdLst/>
                <a:ahLst/>
                <a:cxnLst/>
                <a:rect l="l" t="t" r="r" b="b"/>
                <a:pathLst>
                  <a:path w="3793" h="20947" extrusionOk="0">
                    <a:moveTo>
                      <a:pt x="1897" y="0"/>
                    </a:moveTo>
                    <a:cubicBezTo>
                      <a:pt x="1626" y="0"/>
                      <a:pt x="1400" y="45"/>
                      <a:pt x="1175" y="136"/>
                    </a:cubicBezTo>
                    <a:cubicBezTo>
                      <a:pt x="949" y="226"/>
                      <a:pt x="723" y="361"/>
                      <a:pt x="543" y="542"/>
                    </a:cubicBezTo>
                    <a:cubicBezTo>
                      <a:pt x="362" y="722"/>
                      <a:pt x="227" y="948"/>
                      <a:pt x="136" y="1174"/>
                    </a:cubicBezTo>
                    <a:cubicBezTo>
                      <a:pt x="46" y="1400"/>
                      <a:pt x="1" y="1670"/>
                      <a:pt x="1" y="1896"/>
                    </a:cubicBezTo>
                    <a:lnTo>
                      <a:pt x="1" y="19050"/>
                    </a:lnTo>
                    <a:cubicBezTo>
                      <a:pt x="1" y="19276"/>
                      <a:pt x="46" y="19547"/>
                      <a:pt x="136" y="19772"/>
                    </a:cubicBezTo>
                    <a:cubicBezTo>
                      <a:pt x="227" y="19998"/>
                      <a:pt x="362" y="20224"/>
                      <a:pt x="543" y="20404"/>
                    </a:cubicBezTo>
                    <a:cubicBezTo>
                      <a:pt x="723" y="20585"/>
                      <a:pt x="949" y="20720"/>
                      <a:pt x="1175" y="20811"/>
                    </a:cubicBezTo>
                    <a:cubicBezTo>
                      <a:pt x="1400" y="20901"/>
                      <a:pt x="1626" y="20946"/>
                      <a:pt x="1897" y="20946"/>
                    </a:cubicBezTo>
                    <a:cubicBezTo>
                      <a:pt x="2123" y="20946"/>
                      <a:pt x="2394" y="20901"/>
                      <a:pt x="2619" y="20811"/>
                    </a:cubicBezTo>
                    <a:cubicBezTo>
                      <a:pt x="2845" y="20720"/>
                      <a:pt x="3071" y="20585"/>
                      <a:pt x="3251" y="20404"/>
                    </a:cubicBezTo>
                    <a:cubicBezTo>
                      <a:pt x="3432" y="20224"/>
                      <a:pt x="3567" y="19998"/>
                      <a:pt x="3658" y="19772"/>
                    </a:cubicBezTo>
                    <a:cubicBezTo>
                      <a:pt x="3748" y="19547"/>
                      <a:pt x="3793" y="19276"/>
                      <a:pt x="3793" y="19050"/>
                    </a:cubicBezTo>
                    <a:lnTo>
                      <a:pt x="3793" y="1896"/>
                    </a:lnTo>
                    <a:cubicBezTo>
                      <a:pt x="3793" y="1670"/>
                      <a:pt x="3748" y="1400"/>
                      <a:pt x="3658" y="1174"/>
                    </a:cubicBezTo>
                    <a:cubicBezTo>
                      <a:pt x="3567" y="948"/>
                      <a:pt x="3432" y="722"/>
                      <a:pt x="3251" y="542"/>
                    </a:cubicBezTo>
                    <a:cubicBezTo>
                      <a:pt x="3071" y="361"/>
                      <a:pt x="2845" y="226"/>
                      <a:pt x="2619" y="136"/>
                    </a:cubicBezTo>
                    <a:cubicBezTo>
                      <a:pt x="2394" y="45"/>
                      <a:pt x="2123" y="0"/>
                      <a:pt x="1897" y="0"/>
                    </a:cubicBezTo>
                    <a:close/>
                  </a:path>
                </a:pathLst>
              </a:custGeom>
              <a:solidFill>
                <a:srgbClr val="8C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5"/>
              <p:cNvSpPr/>
              <p:nvPr/>
            </p:nvSpPr>
            <p:spPr>
              <a:xfrm>
                <a:off x="4061650" y="1833050"/>
                <a:ext cx="114025" cy="54257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21703" extrusionOk="0">
                    <a:moveTo>
                      <a:pt x="2303" y="756"/>
                    </a:moveTo>
                    <a:cubicBezTo>
                      <a:pt x="2484" y="756"/>
                      <a:pt x="2709" y="801"/>
                      <a:pt x="2890" y="892"/>
                    </a:cubicBezTo>
                    <a:cubicBezTo>
                      <a:pt x="3070" y="982"/>
                      <a:pt x="3251" y="1072"/>
                      <a:pt x="3386" y="1208"/>
                    </a:cubicBezTo>
                    <a:cubicBezTo>
                      <a:pt x="3522" y="1343"/>
                      <a:pt x="3612" y="1524"/>
                      <a:pt x="3702" y="1704"/>
                    </a:cubicBezTo>
                    <a:cubicBezTo>
                      <a:pt x="3793" y="1885"/>
                      <a:pt x="3838" y="2111"/>
                      <a:pt x="3838" y="2291"/>
                    </a:cubicBezTo>
                    <a:lnTo>
                      <a:pt x="3838" y="19445"/>
                    </a:lnTo>
                    <a:cubicBezTo>
                      <a:pt x="3838" y="19626"/>
                      <a:pt x="3793" y="19851"/>
                      <a:pt x="3702" y="20032"/>
                    </a:cubicBezTo>
                    <a:cubicBezTo>
                      <a:pt x="3612" y="20213"/>
                      <a:pt x="3522" y="20348"/>
                      <a:pt x="3386" y="20529"/>
                    </a:cubicBezTo>
                    <a:cubicBezTo>
                      <a:pt x="3251" y="20664"/>
                      <a:pt x="3070" y="20754"/>
                      <a:pt x="2890" y="20845"/>
                    </a:cubicBezTo>
                    <a:cubicBezTo>
                      <a:pt x="2709" y="20912"/>
                      <a:pt x="2506" y="20946"/>
                      <a:pt x="2303" y="20946"/>
                    </a:cubicBezTo>
                    <a:cubicBezTo>
                      <a:pt x="2100" y="20946"/>
                      <a:pt x="1897" y="20912"/>
                      <a:pt x="1716" y="20845"/>
                    </a:cubicBezTo>
                    <a:cubicBezTo>
                      <a:pt x="1536" y="20754"/>
                      <a:pt x="1355" y="20664"/>
                      <a:pt x="1220" y="20529"/>
                    </a:cubicBezTo>
                    <a:cubicBezTo>
                      <a:pt x="1084" y="20348"/>
                      <a:pt x="949" y="20213"/>
                      <a:pt x="904" y="20032"/>
                    </a:cubicBezTo>
                    <a:cubicBezTo>
                      <a:pt x="813" y="19851"/>
                      <a:pt x="768" y="19626"/>
                      <a:pt x="768" y="19445"/>
                    </a:cubicBezTo>
                    <a:lnTo>
                      <a:pt x="768" y="2291"/>
                    </a:lnTo>
                    <a:cubicBezTo>
                      <a:pt x="768" y="2111"/>
                      <a:pt x="813" y="1885"/>
                      <a:pt x="904" y="1704"/>
                    </a:cubicBezTo>
                    <a:cubicBezTo>
                      <a:pt x="949" y="1524"/>
                      <a:pt x="1084" y="1343"/>
                      <a:pt x="1220" y="1208"/>
                    </a:cubicBezTo>
                    <a:cubicBezTo>
                      <a:pt x="1355" y="1072"/>
                      <a:pt x="1536" y="982"/>
                      <a:pt x="1716" y="892"/>
                    </a:cubicBezTo>
                    <a:cubicBezTo>
                      <a:pt x="1897" y="801"/>
                      <a:pt x="2077" y="756"/>
                      <a:pt x="2303" y="756"/>
                    </a:cubicBezTo>
                    <a:close/>
                    <a:moveTo>
                      <a:pt x="2297" y="0"/>
                    </a:moveTo>
                    <a:cubicBezTo>
                      <a:pt x="1998" y="0"/>
                      <a:pt x="1694" y="57"/>
                      <a:pt x="1400" y="169"/>
                    </a:cubicBezTo>
                    <a:cubicBezTo>
                      <a:pt x="1129" y="305"/>
                      <a:pt x="904" y="485"/>
                      <a:pt x="678" y="666"/>
                    </a:cubicBezTo>
                    <a:cubicBezTo>
                      <a:pt x="452" y="892"/>
                      <a:pt x="317" y="1163"/>
                      <a:pt x="181" y="1433"/>
                    </a:cubicBezTo>
                    <a:cubicBezTo>
                      <a:pt x="91" y="1704"/>
                      <a:pt x="1" y="1975"/>
                      <a:pt x="1" y="2291"/>
                    </a:cubicBezTo>
                    <a:lnTo>
                      <a:pt x="1" y="19445"/>
                    </a:lnTo>
                    <a:cubicBezTo>
                      <a:pt x="1" y="19716"/>
                      <a:pt x="91" y="20032"/>
                      <a:pt x="181" y="20303"/>
                    </a:cubicBezTo>
                    <a:cubicBezTo>
                      <a:pt x="317" y="20574"/>
                      <a:pt x="452" y="20845"/>
                      <a:pt x="678" y="21070"/>
                    </a:cubicBezTo>
                    <a:cubicBezTo>
                      <a:pt x="904" y="21251"/>
                      <a:pt x="1129" y="21431"/>
                      <a:pt x="1400" y="21567"/>
                    </a:cubicBezTo>
                    <a:cubicBezTo>
                      <a:pt x="1716" y="21657"/>
                      <a:pt x="1987" y="21702"/>
                      <a:pt x="2303" y="21702"/>
                    </a:cubicBezTo>
                    <a:cubicBezTo>
                      <a:pt x="2619" y="21702"/>
                      <a:pt x="2890" y="21657"/>
                      <a:pt x="3161" y="21567"/>
                    </a:cubicBezTo>
                    <a:cubicBezTo>
                      <a:pt x="3432" y="21431"/>
                      <a:pt x="3702" y="21251"/>
                      <a:pt x="3928" y="21070"/>
                    </a:cubicBezTo>
                    <a:cubicBezTo>
                      <a:pt x="4109" y="20845"/>
                      <a:pt x="4289" y="20574"/>
                      <a:pt x="4425" y="20303"/>
                    </a:cubicBezTo>
                    <a:cubicBezTo>
                      <a:pt x="4515" y="20032"/>
                      <a:pt x="4560" y="19716"/>
                      <a:pt x="4560" y="19445"/>
                    </a:cubicBezTo>
                    <a:lnTo>
                      <a:pt x="4560" y="2291"/>
                    </a:lnTo>
                    <a:cubicBezTo>
                      <a:pt x="4560" y="1975"/>
                      <a:pt x="4515" y="1704"/>
                      <a:pt x="4425" y="1433"/>
                    </a:cubicBezTo>
                    <a:cubicBezTo>
                      <a:pt x="4289" y="1163"/>
                      <a:pt x="4109" y="892"/>
                      <a:pt x="3928" y="666"/>
                    </a:cubicBezTo>
                    <a:cubicBezTo>
                      <a:pt x="3702" y="485"/>
                      <a:pt x="3432" y="305"/>
                      <a:pt x="3161" y="169"/>
                    </a:cubicBezTo>
                    <a:cubicBezTo>
                      <a:pt x="2890" y="57"/>
                      <a:pt x="2596" y="0"/>
                      <a:pt x="22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5"/>
              <p:cNvSpPr/>
              <p:nvPr/>
            </p:nvSpPr>
            <p:spPr>
              <a:xfrm>
                <a:off x="4028925" y="1971575"/>
                <a:ext cx="171575" cy="128675"/>
              </a:xfrm>
              <a:custGeom>
                <a:avLst/>
                <a:gdLst/>
                <a:ahLst/>
                <a:cxnLst/>
                <a:rect l="l" t="t" r="r" b="b"/>
                <a:pathLst>
                  <a:path w="6863" h="5147" extrusionOk="0">
                    <a:moveTo>
                      <a:pt x="1716" y="0"/>
                    </a:moveTo>
                    <a:cubicBezTo>
                      <a:pt x="768" y="0"/>
                      <a:pt x="1" y="1129"/>
                      <a:pt x="1" y="2574"/>
                    </a:cubicBezTo>
                    <a:cubicBezTo>
                      <a:pt x="1" y="3973"/>
                      <a:pt x="768" y="5147"/>
                      <a:pt x="1716" y="5147"/>
                    </a:cubicBezTo>
                    <a:lnTo>
                      <a:pt x="5147" y="5147"/>
                    </a:lnTo>
                    <a:cubicBezTo>
                      <a:pt x="6095" y="5147"/>
                      <a:pt x="6862" y="3973"/>
                      <a:pt x="6862" y="2574"/>
                    </a:cubicBezTo>
                    <a:cubicBezTo>
                      <a:pt x="6862" y="1129"/>
                      <a:pt x="6095" y="0"/>
                      <a:pt x="51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5"/>
              <p:cNvSpPr/>
              <p:nvPr/>
            </p:nvSpPr>
            <p:spPr>
              <a:xfrm>
                <a:off x="4021025" y="1963675"/>
                <a:ext cx="186250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7450" h="5779" extrusionOk="0">
                    <a:moveTo>
                      <a:pt x="5463" y="632"/>
                    </a:moveTo>
                    <a:cubicBezTo>
                      <a:pt x="6185" y="632"/>
                      <a:pt x="6862" y="1671"/>
                      <a:pt x="6862" y="2890"/>
                    </a:cubicBezTo>
                    <a:cubicBezTo>
                      <a:pt x="6862" y="4108"/>
                      <a:pt x="6185" y="5147"/>
                      <a:pt x="5463" y="5147"/>
                    </a:cubicBezTo>
                    <a:lnTo>
                      <a:pt x="2032" y="5147"/>
                    </a:lnTo>
                    <a:cubicBezTo>
                      <a:pt x="1265" y="5147"/>
                      <a:pt x="633" y="4108"/>
                      <a:pt x="633" y="2890"/>
                    </a:cubicBezTo>
                    <a:cubicBezTo>
                      <a:pt x="633" y="1671"/>
                      <a:pt x="1265" y="632"/>
                      <a:pt x="2032" y="632"/>
                    </a:cubicBezTo>
                    <a:close/>
                    <a:moveTo>
                      <a:pt x="2032" y="0"/>
                    </a:moveTo>
                    <a:cubicBezTo>
                      <a:pt x="903" y="0"/>
                      <a:pt x="1" y="1264"/>
                      <a:pt x="1" y="2890"/>
                    </a:cubicBezTo>
                    <a:cubicBezTo>
                      <a:pt x="1" y="4515"/>
                      <a:pt x="903" y="5779"/>
                      <a:pt x="2032" y="5779"/>
                    </a:cubicBezTo>
                    <a:lnTo>
                      <a:pt x="5463" y="5779"/>
                    </a:lnTo>
                    <a:cubicBezTo>
                      <a:pt x="6591" y="5779"/>
                      <a:pt x="7449" y="4515"/>
                      <a:pt x="7449" y="2890"/>
                    </a:cubicBezTo>
                    <a:cubicBezTo>
                      <a:pt x="7449" y="1264"/>
                      <a:pt x="6591" y="0"/>
                      <a:pt x="54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5"/>
              <p:cNvSpPr/>
              <p:nvPr/>
            </p:nvSpPr>
            <p:spPr>
              <a:xfrm>
                <a:off x="4028925" y="2035900"/>
                <a:ext cx="171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863" h="1" extrusionOk="0">
                    <a:moveTo>
                      <a:pt x="1" y="1"/>
                    </a:moveTo>
                    <a:lnTo>
                      <a:pt x="6862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5"/>
              <p:cNvSpPr/>
              <p:nvPr/>
            </p:nvSpPr>
            <p:spPr>
              <a:xfrm>
                <a:off x="4028925" y="2028000"/>
                <a:ext cx="1715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863" h="633" extrusionOk="0">
                    <a:moveTo>
                      <a:pt x="1" y="1"/>
                    </a:moveTo>
                    <a:lnTo>
                      <a:pt x="1" y="633"/>
                    </a:lnTo>
                    <a:lnTo>
                      <a:pt x="6862" y="633"/>
                    </a:lnTo>
                    <a:lnTo>
                      <a:pt x="686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5"/>
              <p:cNvSpPr/>
              <p:nvPr/>
            </p:nvSpPr>
            <p:spPr>
              <a:xfrm>
                <a:off x="4630450" y="3413875"/>
                <a:ext cx="38400" cy="5305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122" extrusionOk="0">
                    <a:moveTo>
                      <a:pt x="768" y="226"/>
                    </a:moveTo>
                    <a:cubicBezTo>
                      <a:pt x="768" y="271"/>
                      <a:pt x="813" y="316"/>
                      <a:pt x="813" y="361"/>
                    </a:cubicBezTo>
                    <a:cubicBezTo>
                      <a:pt x="813" y="452"/>
                      <a:pt x="813" y="542"/>
                      <a:pt x="858" y="632"/>
                    </a:cubicBezTo>
                    <a:lnTo>
                      <a:pt x="948" y="1264"/>
                    </a:lnTo>
                    <a:lnTo>
                      <a:pt x="587" y="1264"/>
                    </a:lnTo>
                    <a:lnTo>
                      <a:pt x="723" y="632"/>
                    </a:lnTo>
                    <a:cubicBezTo>
                      <a:pt x="768" y="542"/>
                      <a:pt x="768" y="452"/>
                      <a:pt x="768" y="361"/>
                    </a:cubicBezTo>
                    <a:cubicBezTo>
                      <a:pt x="768" y="316"/>
                      <a:pt x="768" y="271"/>
                      <a:pt x="768" y="226"/>
                    </a:cubicBezTo>
                    <a:close/>
                    <a:moveTo>
                      <a:pt x="542" y="0"/>
                    </a:moveTo>
                    <a:lnTo>
                      <a:pt x="0" y="2122"/>
                    </a:lnTo>
                    <a:lnTo>
                      <a:pt x="452" y="2122"/>
                    </a:lnTo>
                    <a:lnTo>
                      <a:pt x="542" y="1580"/>
                    </a:lnTo>
                    <a:lnTo>
                      <a:pt x="994" y="1580"/>
                    </a:lnTo>
                    <a:lnTo>
                      <a:pt x="1129" y="2122"/>
                    </a:lnTo>
                    <a:lnTo>
                      <a:pt x="1535" y="2122"/>
                    </a:lnTo>
                    <a:lnTo>
                      <a:pt x="103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5"/>
              <p:cNvSpPr/>
              <p:nvPr/>
            </p:nvSpPr>
            <p:spPr>
              <a:xfrm>
                <a:off x="4673325" y="3411600"/>
                <a:ext cx="32750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258" extrusionOk="0">
                    <a:moveTo>
                      <a:pt x="678" y="1"/>
                    </a:moveTo>
                    <a:cubicBezTo>
                      <a:pt x="46" y="1"/>
                      <a:pt x="1" y="407"/>
                      <a:pt x="1" y="949"/>
                    </a:cubicBezTo>
                    <a:lnTo>
                      <a:pt x="1" y="1265"/>
                    </a:lnTo>
                    <a:cubicBezTo>
                      <a:pt x="1" y="1852"/>
                      <a:pt x="46" y="2258"/>
                      <a:pt x="678" y="2258"/>
                    </a:cubicBezTo>
                    <a:cubicBezTo>
                      <a:pt x="1129" y="2258"/>
                      <a:pt x="1265" y="1942"/>
                      <a:pt x="1265" y="1536"/>
                    </a:cubicBezTo>
                    <a:cubicBezTo>
                      <a:pt x="1265" y="1536"/>
                      <a:pt x="1310" y="1491"/>
                      <a:pt x="1310" y="1445"/>
                    </a:cubicBezTo>
                    <a:lnTo>
                      <a:pt x="904" y="1445"/>
                    </a:lnTo>
                    <a:cubicBezTo>
                      <a:pt x="904" y="1581"/>
                      <a:pt x="904" y="1942"/>
                      <a:pt x="678" y="1942"/>
                    </a:cubicBezTo>
                    <a:cubicBezTo>
                      <a:pt x="407" y="1942"/>
                      <a:pt x="407" y="1626"/>
                      <a:pt x="407" y="1445"/>
                    </a:cubicBezTo>
                    <a:lnTo>
                      <a:pt x="407" y="859"/>
                    </a:lnTo>
                    <a:cubicBezTo>
                      <a:pt x="407" y="723"/>
                      <a:pt x="362" y="362"/>
                      <a:pt x="678" y="362"/>
                    </a:cubicBezTo>
                    <a:cubicBezTo>
                      <a:pt x="904" y="362"/>
                      <a:pt x="858" y="588"/>
                      <a:pt x="904" y="723"/>
                    </a:cubicBezTo>
                    <a:lnTo>
                      <a:pt x="1265" y="723"/>
                    </a:lnTo>
                    <a:cubicBezTo>
                      <a:pt x="1265" y="678"/>
                      <a:pt x="1265" y="633"/>
                      <a:pt x="1265" y="588"/>
                    </a:cubicBezTo>
                    <a:cubicBezTo>
                      <a:pt x="1220" y="227"/>
                      <a:pt x="1039" y="46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5"/>
              <p:cNvSpPr/>
              <p:nvPr/>
            </p:nvSpPr>
            <p:spPr>
              <a:xfrm>
                <a:off x="4725250" y="3413875"/>
                <a:ext cx="22600" cy="5870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2348" extrusionOk="0">
                    <a:moveTo>
                      <a:pt x="677" y="0"/>
                    </a:moveTo>
                    <a:lnTo>
                      <a:pt x="0" y="2347"/>
                    </a:lnTo>
                    <a:lnTo>
                      <a:pt x="271" y="2347"/>
                    </a:lnTo>
                    <a:lnTo>
                      <a:pt x="90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5"/>
              <p:cNvSpPr/>
              <p:nvPr/>
            </p:nvSpPr>
            <p:spPr>
              <a:xfrm>
                <a:off x="4768125" y="3413875"/>
                <a:ext cx="33875" cy="53050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122" extrusionOk="0">
                    <a:moveTo>
                      <a:pt x="678" y="271"/>
                    </a:moveTo>
                    <a:cubicBezTo>
                      <a:pt x="904" y="271"/>
                      <a:pt x="949" y="497"/>
                      <a:pt x="949" y="993"/>
                    </a:cubicBezTo>
                    <a:cubicBezTo>
                      <a:pt x="949" y="1625"/>
                      <a:pt x="949" y="1806"/>
                      <a:pt x="588" y="1806"/>
                    </a:cubicBezTo>
                    <a:lnTo>
                      <a:pt x="407" y="1806"/>
                    </a:lnTo>
                    <a:lnTo>
                      <a:pt x="407" y="271"/>
                    </a:lnTo>
                    <a:close/>
                    <a:moveTo>
                      <a:pt x="1" y="0"/>
                    </a:moveTo>
                    <a:lnTo>
                      <a:pt x="1" y="2122"/>
                    </a:lnTo>
                    <a:lnTo>
                      <a:pt x="768" y="2122"/>
                    </a:lnTo>
                    <a:cubicBezTo>
                      <a:pt x="858" y="2122"/>
                      <a:pt x="949" y="2077"/>
                      <a:pt x="1039" y="2031"/>
                    </a:cubicBezTo>
                    <a:cubicBezTo>
                      <a:pt x="1355" y="1851"/>
                      <a:pt x="1355" y="1354"/>
                      <a:pt x="1355" y="948"/>
                    </a:cubicBezTo>
                    <a:cubicBezTo>
                      <a:pt x="1355" y="587"/>
                      <a:pt x="1355" y="361"/>
                      <a:pt x="1265" y="226"/>
                    </a:cubicBezTo>
                    <a:cubicBezTo>
                      <a:pt x="1129" y="45"/>
                      <a:pt x="949" y="0"/>
                      <a:pt x="8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5"/>
              <p:cNvSpPr/>
              <p:nvPr/>
            </p:nvSpPr>
            <p:spPr>
              <a:xfrm>
                <a:off x="4811025" y="3411600"/>
                <a:ext cx="31625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2258" extrusionOk="0">
                    <a:moveTo>
                      <a:pt x="677" y="1"/>
                    </a:moveTo>
                    <a:cubicBezTo>
                      <a:pt x="45" y="1"/>
                      <a:pt x="0" y="407"/>
                      <a:pt x="0" y="949"/>
                    </a:cubicBezTo>
                    <a:lnTo>
                      <a:pt x="0" y="1265"/>
                    </a:lnTo>
                    <a:cubicBezTo>
                      <a:pt x="0" y="1852"/>
                      <a:pt x="0" y="2258"/>
                      <a:pt x="677" y="2258"/>
                    </a:cubicBezTo>
                    <a:cubicBezTo>
                      <a:pt x="1129" y="2258"/>
                      <a:pt x="1219" y="1942"/>
                      <a:pt x="1264" y="1536"/>
                    </a:cubicBezTo>
                    <a:cubicBezTo>
                      <a:pt x="1264" y="1536"/>
                      <a:pt x="1264" y="1491"/>
                      <a:pt x="1264" y="1445"/>
                    </a:cubicBezTo>
                    <a:lnTo>
                      <a:pt x="858" y="1445"/>
                    </a:lnTo>
                    <a:cubicBezTo>
                      <a:pt x="858" y="1581"/>
                      <a:pt x="903" y="1942"/>
                      <a:pt x="677" y="1942"/>
                    </a:cubicBezTo>
                    <a:cubicBezTo>
                      <a:pt x="406" y="1942"/>
                      <a:pt x="406" y="1626"/>
                      <a:pt x="406" y="1445"/>
                    </a:cubicBezTo>
                    <a:lnTo>
                      <a:pt x="406" y="859"/>
                    </a:lnTo>
                    <a:cubicBezTo>
                      <a:pt x="406" y="723"/>
                      <a:pt x="361" y="362"/>
                      <a:pt x="677" y="362"/>
                    </a:cubicBezTo>
                    <a:cubicBezTo>
                      <a:pt x="858" y="362"/>
                      <a:pt x="858" y="588"/>
                      <a:pt x="858" y="723"/>
                    </a:cubicBezTo>
                    <a:lnTo>
                      <a:pt x="1264" y="723"/>
                    </a:lnTo>
                    <a:cubicBezTo>
                      <a:pt x="1264" y="678"/>
                      <a:pt x="1264" y="633"/>
                      <a:pt x="1264" y="588"/>
                    </a:cubicBezTo>
                    <a:cubicBezTo>
                      <a:pt x="1219" y="227"/>
                      <a:pt x="1038" y="46"/>
                      <a:pt x="6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5"/>
              <p:cNvSpPr/>
              <p:nvPr/>
            </p:nvSpPr>
            <p:spPr>
              <a:xfrm>
                <a:off x="4595450" y="3491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19175" cap="flat" cmpd="sng">
                <a:solidFill>
                  <a:srgbClr val="000000"/>
                </a:solidFill>
                <a:prstDash val="solid"/>
                <a:miter lim="451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5"/>
              <p:cNvSpPr/>
              <p:nvPr/>
            </p:nvSpPr>
            <p:spPr>
              <a:xfrm>
                <a:off x="4595450" y="3386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19175" cap="flat" cmpd="sng">
                <a:solidFill>
                  <a:srgbClr val="000000"/>
                </a:solidFill>
                <a:prstDash val="solid"/>
                <a:miter lim="451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5"/>
              <p:cNvSpPr/>
              <p:nvPr/>
            </p:nvSpPr>
            <p:spPr>
              <a:xfrm>
                <a:off x="3286350" y="3299875"/>
                <a:ext cx="332925" cy="332950"/>
              </a:xfrm>
              <a:custGeom>
                <a:avLst/>
                <a:gdLst/>
                <a:ahLst/>
                <a:cxnLst/>
                <a:rect l="l" t="t" r="r" b="b"/>
                <a:pathLst>
                  <a:path w="13317" h="13318" extrusionOk="0">
                    <a:moveTo>
                      <a:pt x="6636" y="1"/>
                    </a:moveTo>
                    <a:cubicBezTo>
                      <a:pt x="6230" y="1"/>
                      <a:pt x="5778" y="46"/>
                      <a:pt x="5327" y="136"/>
                    </a:cubicBezTo>
                    <a:cubicBezTo>
                      <a:pt x="4921" y="226"/>
                      <a:pt x="4514" y="317"/>
                      <a:pt x="4108" y="497"/>
                    </a:cubicBezTo>
                    <a:cubicBezTo>
                      <a:pt x="3702" y="678"/>
                      <a:pt x="3295" y="858"/>
                      <a:pt x="2934" y="1129"/>
                    </a:cubicBezTo>
                    <a:cubicBezTo>
                      <a:pt x="2573" y="1355"/>
                      <a:pt x="2257" y="1626"/>
                      <a:pt x="1941" y="1942"/>
                    </a:cubicBezTo>
                    <a:cubicBezTo>
                      <a:pt x="1625" y="2258"/>
                      <a:pt x="1354" y="2574"/>
                      <a:pt x="1083" y="2935"/>
                    </a:cubicBezTo>
                    <a:cubicBezTo>
                      <a:pt x="858" y="3341"/>
                      <a:pt x="677" y="3702"/>
                      <a:pt x="497" y="4109"/>
                    </a:cubicBezTo>
                    <a:cubicBezTo>
                      <a:pt x="316" y="4515"/>
                      <a:pt x="181" y="4921"/>
                      <a:pt x="90" y="5373"/>
                    </a:cubicBezTo>
                    <a:cubicBezTo>
                      <a:pt x="0" y="5779"/>
                      <a:pt x="0" y="6230"/>
                      <a:pt x="0" y="6682"/>
                    </a:cubicBezTo>
                    <a:cubicBezTo>
                      <a:pt x="0" y="7088"/>
                      <a:pt x="45" y="7539"/>
                      <a:pt x="90" y="7946"/>
                    </a:cubicBezTo>
                    <a:cubicBezTo>
                      <a:pt x="181" y="8397"/>
                      <a:pt x="316" y="8803"/>
                      <a:pt x="497" y="9210"/>
                    </a:cubicBezTo>
                    <a:cubicBezTo>
                      <a:pt x="677" y="9616"/>
                      <a:pt x="858" y="9977"/>
                      <a:pt x="1083" y="10383"/>
                    </a:cubicBezTo>
                    <a:cubicBezTo>
                      <a:pt x="1354" y="10745"/>
                      <a:pt x="1625" y="11061"/>
                      <a:pt x="1941" y="11377"/>
                    </a:cubicBezTo>
                    <a:cubicBezTo>
                      <a:pt x="2257" y="11693"/>
                      <a:pt x="2573" y="11963"/>
                      <a:pt x="2934" y="12189"/>
                    </a:cubicBezTo>
                    <a:cubicBezTo>
                      <a:pt x="3295" y="12460"/>
                      <a:pt x="3702" y="12641"/>
                      <a:pt x="4108" y="12821"/>
                    </a:cubicBezTo>
                    <a:cubicBezTo>
                      <a:pt x="4514" y="13002"/>
                      <a:pt x="4921" y="13092"/>
                      <a:pt x="5327" y="13182"/>
                    </a:cubicBezTo>
                    <a:cubicBezTo>
                      <a:pt x="5778" y="13273"/>
                      <a:pt x="6230" y="13318"/>
                      <a:pt x="6636" y="13318"/>
                    </a:cubicBezTo>
                    <a:cubicBezTo>
                      <a:pt x="7087" y="13318"/>
                      <a:pt x="7539" y="13273"/>
                      <a:pt x="7945" y="13182"/>
                    </a:cubicBezTo>
                    <a:cubicBezTo>
                      <a:pt x="8396" y="13092"/>
                      <a:pt x="8803" y="13002"/>
                      <a:pt x="9209" y="12821"/>
                    </a:cubicBezTo>
                    <a:cubicBezTo>
                      <a:pt x="9615" y="12641"/>
                      <a:pt x="9976" y="12460"/>
                      <a:pt x="10338" y="12189"/>
                    </a:cubicBezTo>
                    <a:cubicBezTo>
                      <a:pt x="10699" y="11963"/>
                      <a:pt x="11060" y="11693"/>
                      <a:pt x="11376" y="11377"/>
                    </a:cubicBezTo>
                    <a:cubicBezTo>
                      <a:pt x="11692" y="11061"/>
                      <a:pt x="11963" y="10745"/>
                      <a:pt x="12188" y="10383"/>
                    </a:cubicBezTo>
                    <a:cubicBezTo>
                      <a:pt x="12414" y="9977"/>
                      <a:pt x="12640" y="9616"/>
                      <a:pt x="12820" y="9210"/>
                    </a:cubicBezTo>
                    <a:cubicBezTo>
                      <a:pt x="12956" y="8803"/>
                      <a:pt x="13091" y="8397"/>
                      <a:pt x="13182" y="7946"/>
                    </a:cubicBezTo>
                    <a:cubicBezTo>
                      <a:pt x="13272" y="7539"/>
                      <a:pt x="13317" y="7088"/>
                      <a:pt x="13317" y="6682"/>
                    </a:cubicBezTo>
                    <a:cubicBezTo>
                      <a:pt x="13317" y="6230"/>
                      <a:pt x="13272" y="5779"/>
                      <a:pt x="13182" y="5373"/>
                    </a:cubicBezTo>
                    <a:cubicBezTo>
                      <a:pt x="13091" y="4921"/>
                      <a:pt x="12956" y="4515"/>
                      <a:pt x="12820" y="4109"/>
                    </a:cubicBezTo>
                    <a:cubicBezTo>
                      <a:pt x="12640" y="3702"/>
                      <a:pt x="12414" y="3341"/>
                      <a:pt x="12188" y="2935"/>
                    </a:cubicBezTo>
                    <a:cubicBezTo>
                      <a:pt x="11963" y="2574"/>
                      <a:pt x="11692" y="2258"/>
                      <a:pt x="11376" y="1942"/>
                    </a:cubicBezTo>
                    <a:cubicBezTo>
                      <a:pt x="11060" y="1626"/>
                      <a:pt x="10699" y="1355"/>
                      <a:pt x="10338" y="1129"/>
                    </a:cubicBezTo>
                    <a:cubicBezTo>
                      <a:pt x="9976" y="858"/>
                      <a:pt x="9615" y="678"/>
                      <a:pt x="9209" y="497"/>
                    </a:cubicBezTo>
                    <a:cubicBezTo>
                      <a:pt x="8803" y="317"/>
                      <a:pt x="8396" y="226"/>
                      <a:pt x="7945" y="136"/>
                    </a:cubicBezTo>
                    <a:cubicBezTo>
                      <a:pt x="7539" y="46"/>
                      <a:pt x="7087" y="1"/>
                      <a:pt x="6636" y="1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5"/>
              <p:cNvSpPr/>
              <p:nvPr/>
            </p:nvSpPr>
            <p:spPr>
              <a:xfrm>
                <a:off x="3278450" y="3292825"/>
                <a:ext cx="347600" cy="347900"/>
              </a:xfrm>
              <a:custGeom>
                <a:avLst/>
                <a:gdLst/>
                <a:ahLst/>
                <a:cxnLst/>
                <a:rect l="l" t="t" r="r" b="b"/>
                <a:pathLst>
                  <a:path w="13904" h="13916" extrusionOk="0">
                    <a:moveTo>
                      <a:pt x="6952" y="554"/>
                    </a:moveTo>
                    <a:cubicBezTo>
                      <a:pt x="7358" y="554"/>
                      <a:pt x="7810" y="599"/>
                      <a:pt x="8216" y="689"/>
                    </a:cubicBezTo>
                    <a:cubicBezTo>
                      <a:pt x="8622" y="779"/>
                      <a:pt x="9028" y="870"/>
                      <a:pt x="9390" y="1050"/>
                    </a:cubicBezTo>
                    <a:cubicBezTo>
                      <a:pt x="9796" y="1186"/>
                      <a:pt x="10157" y="1411"/>
                      <a:pt x="10518" y="1637"/>
                    </a:cubicBezTo>
                    <a:cubicBezTo>
                      <a:pt x="10834" y="1863"/>
                      <a:pt x="11195" y="2134"/>
                      <a:pt x="11466" y="2450"/>
                    </a:cubicBezTo>
                    <a:cubicBezTo>
                      <a:pt x="11782" y="2720"/>
                      <a:pt x="12053" y="3036"/>
                      <a:pt x="12279" y="3398"/>
                    </a:cubicBezTo>
                    <a:cubicBezTo>
                      <a:pt x="12504" y="3759"/>
                      <a:pt x="12685" y="4120"/>
                      <a:pt x="12866" y="4481"/>
                    </a:cubicBezTo>
                    <a:cubicBezTo>
                      <a:pt x="13001" y="4887"/>
                      <a:pt x="13136" y="5294"/>
                      <a:pt x="13227" y="5700"/>
                    </a:cubicBezTo>
                    <a:cubicBezTo>
                      <a:pt x="13317" y="6106"/>
                      <a:pt x="13362" y="6512"/>
                      <a:pt x="13362" y="6964"/>
                    </a:cubicBezTo>
                    <a:cubicBezTo>
                      <a:pt x="13362" y="7370"/>
                      <a:pt x="13317" y="7776"/>
                      <a:pt x="13227" y="8183"/>
                    </a:cubicBezTo>
                    <a:cubicBezTo>
                      <a:pt x="13136" y="8589"/>
                      <a:pt x="13001" y="8995"/>
                      <a:pt x="12866" y="9401"/>
                    </a:cubicBezTo>
                    <a:cubicBezTo>
                      <a:pt x="12685" y="9763"/>
                      <a:pt x="12504" y="10124"/>
                      <a:pt x="12279" y="10485"/>
                    </a:cubicBezTo>
                    <a:cubicBezTo>
                      <a:pt x="12053" y="10846"/>
                      <a:pt x="11782" y="11162"/>
                      <a:pt x="11466" y="11433"/>
                    </a:cubicBezTo>
                    <a:cubicBezTo>
                      <a:pt x="11195" y="11749"/>
                      <a:pt x="10834" y="12020"/>
                      <a:pt x="10518" y="12245"/>
                    </a:cubicBezTo>
                    <a:cubicBezTo>
                      <a:pt x="10157" y="12471"/>
                      <a:pt x="9796" y="12697"/>
                      <a:pt x="9390" y="12832"/>
                    </a:cubicBezTo>
                    <a:cubicBezTo>
                      <a:pt x="9028" y="13013"/>
                      <a:pt x="8622" y="13103"/>
                      <a:pt x="8216" y="13193"/>
                    </a:cubicBezTo>
                    <a:cubicBezTo>
                      <a:pt x="7810" y="13284"/>
                      <a:pt x="7392" y="13329"/>
                      <a:pt x="6975" y="13329"/>
                    </a:cubicBezTo>
                    <a:cubicBezTo>
                      <a:pt x="6557" y="13329"/>
                      <a:pt x="6139" y="13284"/>
                      <a:pt x="5733" y="13193"/>
                    </a:cubicBezTo>
                    <a:cubicBezTo>
                      <a:pt x="5327" y="13103"/>
                      <a:pt x="4921" y="13013"/>
                      <a:pt x="4514" y="12832"/>
                    </a:cubicBezTo>
                    <a:cubicBezTo>
                      <a:pt x="4153" y="12697"/>
                      <a:pt x="3747" y="12471"/>
                      <a:pt x="3431" y="12245"/>
                    </a:cubicBezTo>
                    <a:cubicBezTo>
                      <a:pt x="3070" y="12020"/>
                      <a:pt x="2754" y="11749"/>
                      <a:pt x="2438" y="11433"/>
                    </a:cubicBezTo>
                    <a:cubicBezTo>
                      <a:pt x="2167" y="11162"/>
                      <a:pt x="1896" y="10846"/>
                      <a:pt x="1670" y="10485"/>
                    </a:cubicBezTo>
                    <a:cubicBezTo>
                      <a:pt x="1445" y="10124"/>
                      <a:pt x="1219" y="9763"/>
                      <a:pt x="1083" y="9401"/>
                    </a:cubicBezTo>
                    <a:cubicBezTo>
                      <a:pt x="903" y="8995"/>
                      <a:pt x="767" y="8589"/>
                      <a:pt x="722" y="8183"/>
                    </a:cubicBezTo>
                    <a:cubicBezTo>
                      <a:pt x="632" y="7776"/>
                      <a:pt x="587" y="7370"/>
                      <a:pt x="587" y="6964"/>
                    </a:cubicBezTo>
                    <a:cubicBezTo>
                      <a:pt x="587" y="6512"/>
                      <a:pt x="632" y="6106"/>
                      <a:pt x="722" y="5700"/>
                    </a:cubicBezTo>
                    <a:cubicBezTo>
                      <a:pt x="767" y="5294"/>
                      <a:pt x="903" y="4887"/>
                      <a:pt x="1083" y="4481"/>
                    </a:cubicBezTo>
                    <a:cubicBezTo>
                      <a:pt x="1219" y="4120"/>
                      <a:pt x="1445" y="3759"/>
                      <a:pt x="1670" y="3398"/>
                    </a:cubicBezTo>
                    <a:cubicBezTo>
                      <a:pt x="1896" y="3036"/>
                      <a:pt x="2167" y="2720"/>
                      <a:pt x="2438" y="2450"/>
                    </a:cubicBezTo>
                    <a:cubicBezTo>
                      <a:pt x="2754" y="2134"/>
                      <a:pt x="3070" y="1863"/>
                      <a:pt x="3431" y="1637"/>
                    </a:cubicBezTo>
                    <a:cubicBezTo>
                      <a:pt x="3747" y="1411"/>
                      <a:pt x="4153" y="1186"/>
                      <a:pt x="4514" y="1050"/>
                    </a:cubicBezTo>
                    <a:cubicBezTo>
                      <a:pt x="4921" y="870"/>
                      <a:pt x="5327" y="779"/>
                      <a:pt x="5733" y="689"/>
                    </a:cubicBezTo>
                    <a:cubicBezTo>
                      <a:pt x="6139" y="599"/>
                      <a:pt x="6546" y="554"/>
                      <a:pt x="6952" y="554"/>
                    </a:cubicBezTo>
                    <a:close/>
                    <a:moveTo>
                      <a:pt x="6969" y="1"/>
                    </a:moveTo>
                    <a:cubicBezTo>
                      <a:pt x="6512" y="1"/>
                      <a:pt x="6049" y="34"/>
                      <a:pt x="5598" y="102"/>
                    </a:cubicBezTo>
                    <a:cubicBezTo>
                      <a:pt x="5146" y="192"/>
                      <a:pt x="4740" y="328"/>
                      <a:pt x="4289" y="508"/>
                    </a:cubicBezTo>
                    <a:cubicBezTo>
                      <a:pt x="3882" y="689"/>
                      <a:pt x="3476" y="915"/>
                      <a:pt x="3115" y="1140"/>
                    </a:cubicBezTo>
                    <a:cubicBezTo>
                      <a:pt x="2709" y="1411"/>
                      <a:pt x="2347" y="1727"/>
                      <a:pt x="2031" y="2043"/>
                    </a:cubicBezTo>
                    <a:cubicBezTo>
                      <a:pt x="1715" y="2359"/>
                      <a:pt x="1445" y="2720"/>
                      <a:pt x="1174" y="3082"/>
                    </a:cubicBezTo>
                    <a:cubicBezTo>
                      <a:pt x="948" y="3443"/>
                      <a:pt x="722" y="3849"/>
                      <a:pt x="542" y="4300"/>
                    </a:cubicBezTo>
                    <a:cubicBezTo>
                      <a:pt x="361" y="4707"/>
                      <a:pt x="226" y="5158"/>
                      <a:pt x="135" y="5564"/>
                    </a:cubicBezTo>
                    <a:cubicBezTo>
                      <a:pt x="45" y="6016"/>
                      <a:pt x="0" y="6467"/>
                      <a:pt x="0" y="6964"/>
                    </a:cubicBezTo>
                    <a:cubicBezTo>
                      <a:pt x="0" y="7415"/>
                      <a:pt x="45" y="7867"/>
                      <a:pt x="135" y="8318"/>
                    </a:cubicBezTo>
                    <a:cubicBezTo>
                      <a:pt x="226" y="8724"/>
                      <a:pt x="361" y="9176"/>
                      <a:pt x="542" y="9582"/>
                    </a:cubicBezTo>
                    <a:cubicBezTo>
                      <a:pt x="722" y="10033"/>
                      <a:pt x="948" y="10440"/>
                      <a:pt x="1174" y="10801"/>
                    </a:cubicBezTo>
                    <a:cubicBezTo>
                      <a:pt x="1445" y="11162"/>
                      <a:pt x="1715" y="11523"/>
                      <a:pt x="2031" y="11839"/>
                    </a:cubicBezTo>
                    <a:cubicBezTo>
                      <a:pt x="2347" y="12200"/>
                      <a:pt x="2709" y="12471"/>
                      <a:pt x="3115" y="12742"/>
                    </a:cubicBezTo>
                    <a:cubicBezTo>
                      <a:pt x="3476" y="12968"/>
                      <a:pt x="3882" y="13193"/>
                      <a:pt x="4289" y="13374"/>
                    </a:cubicBezTo>
                    <a:cubicBezTo>
                      <a:pt x="4740" y="13555"/>
                      <a:pt x="5146" y="13690"/>
                      <a:pt x="5598" y="13780"/>
                    </a:cubicBezTo>
                    <a:cubicBezTo>
                      <a:pt x="6049" y="13871"/>
                      <a:pt x="6501" y="13916"/>
                      <a:pt x="6952" y="13916"/>
                    </a:cubicBezTo>
                    <a:cubicBezTo>
                      <a:pt x="7403" y="13916"/>
                      <a:pt x="7855" y="13871"/>
                      <a:pt x="8306" y="13780"/>
                    </a:cubicBezTo>
                    <a:cubicBezTo>
                      <a:pt x="8758" y="13690"/>
                      <a:pt x="9209" y="13555"/>
                      <a:pt x="9615" y="13374"/>
                    </a:cubicBezTo>
                    <a:cubicBezTo>
                      <a:pt x="10022" y="13193"/>
                      <a:pt x="10428" y="12968"/>
                      <a:pt x="10834" y="12742"/>
                    </a:cubicBezTo>
                    <a:cubicBezTo>
                      <a:pt x="11195" y="12471"/>
                      <a:pt x="11556" y="12200"/>
                      <a:pt x="11872" y="11839"/>
                    </a:cubicBezTo>
                    <a:cubicBezTo>
                      <a:pt x="12188" y="11523"/>
                      <a:pt x="12504" y="11162"/>
                      <a:pt x="12730" y="10801"/>
                    </a:cubicBezTo>
                    <a:cubicBezTo>
                      <a:pt x="13001" y="10440"/>
                      <a:pt x="13227" y="10033"/>
                      <a:pt x="13407" y="9582"/>
                    </a:cubicBezTo>
                    <a:cubicBezTo>
                      <a:pt x="13543" y="9176"/>
                      <a:pt x="13678" y="8724"/>
                      <a:pt x="13768" y="8318"/>
                    </a:cubicBezTo>
                    <a:cubicBezTo>
                      <a:pt x="13859" y="7867"/>
                      <a:pt x="13904" y="7415"/>
                      <a:pt x="13904" y="6964"/>
                    </a:cubicBezTo>
                    <a:cubicBezTo>
                      <a:pt x="13904" y="6467"/>
                      <a:pt x="13859" y="6016"/>
                      <a:pt x="13768" y="5564"/>
                    </a:cubicBezTo>
                    <a:cubicBezTo>
                      <a:pt x="13678" y="5158"/>
                      <a:pt x="13543" y="4707"/>
                      <a:pt x="13407" y="4300"/>
                    </a:cubicBezTo>
                    <a:cubicBezTo>
                      <a:pt x="13227" y="3849"/>
                      <a:pt x="13001" y="3443"/>
                      <a:pt x="12730" y="3082"/>
                    </a:cubicBezTo>
                    <a:cubicBezTo>
                      <a:pt x="12504" y="2720"/>
                      <a:pt x="12188" y="2359"/>
                      <a:pt x="11872" y="2043"/>
                    </a:cubicBezTo>
                    <a:cubicBezTo>
                      <a:pt x="11556" y="1727"/>
                      <a:pt x="11195" y="1411"/>
                      <a:pt x="10834" y="1140"/>
                    </a:cubicBezTo>
                    <a:cubicBezTo>
                      <a:pt x="10428" y="915"/>
                      <a:pt x="10022" y="689"/>
                      <a:pt x="9615" y="508"/>
                    </a:cubicBezTo>
                    <a:cubicBezTo>
                      <a:pt x="9209" y="328"/>
                      <a:pt x="8758" y="192"/>
                      <a:pt x="8306" y="102"/>
                    </a:cubicBezTo>
                    <a:cubicBezTo>
                      <a:pt x="7877" y="34"/>
                      <a:pt x="7426" y="1"/>
                      <a:pt x="69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5"/>
              <p:cNvSpPr/>
              <p:nvPr/>
            </p:nvSpPr>
            <p:spPr>
              <a:xfrm>
                <a:off x="3316800" y="3330350"/>
                <a:ext cx="270875" cy="272000"/>
              </a:xfrm>
              <a:custGeom>
                <a:avLst/>
                <a:gdLst/>
                <a:ahLst/>
                <a:cxnLst/>
                <a:rect l="l" t="t" r="r" b="b"/>
                <a:pathLst>
                  <a:path w="10835" h="10880" extrusionOk="0">
                    <a:moveTo>
                      <a:pt x="5418" y="1"/>
                    </a:moveTo>
                    <a:cubicBezTo>
                      <a:pt x="5057" y="1"/>
                      <a:pt x="4741" y="46"/>
                      <a:pt x="4380" y="136"/>
                    </a:cubicBezTo>
                    <a:cubicBezTo>
                      <a:pt x="4019" y="181"/>
                      <a:pt x="3703" y="271"/>
                      <a:pt x="3341" y="407"/>
                    </a:cubicBezTo>
                    <a:cubicBezTo>
                      <a:pt x="3025" y="542"/>
                      <a:pt x="2709" y="723"/>
                      <a:pt x="2393" y="949"/>
                    </a:cubicBezTo>
                    <a:cubicBezTo>
                      <a:pt x="2123" y="1129"/>
                      <a:pt x="1852" y="1355"/>
                      <a:pt x="1581" y="1581"/>
                    </a:cubicBezTo>
                    <a:cubicBezTo>
                      <a:pt x="1355" y="1851"/>
                      <a:pt x="1129" y="2122"/>
                      <a:pt x="904" y="2438"/>
                    </a:cubicBezTo>
                    <a:cubicBezTo>
                      <a:pt x="723" y="2709"/>
                      <a:pt x="543" y="3025"/>
                      <a:pt x="407" y="3341"/>
                    </a:cubicBezTo>
                    <a:cubicBezTo>
                      <a:pt x="272" y="3702"/>
                      <a:pt x="181" y="4018"/>
                      <a:pt x="91" y="4379"/>
                    </a:cubicBezTo>
                    <a:cubicBezTo>
                      <a:pt x="46" y="4741"/>
                      <a:pt x="1" y="5102"/>
                      <a:pt x="1" y="5463"/>
                    </a:cubicBezTo>
                    <a:cubicBezTo>
                      <a:pt x="1" y="5779"/>
                      <a:pt x="46" y="6140"/>
                      <a:pt x="91" y="6501"/>
                    </a:cubicBezTo>
                    <a:cubicBezTo>
                      <a:pt x="181" y="6862"/>
                      <a:pt x="272" y="7178"/>
                      <a:pt x="407" y="7539"/>
                    </a:cubicBezTo>
                    <a:cubicBezTo>
                      <a:pt x="543" y="7855"/>
                      <a:pt x="723" y="8171"/>
                      <a:pt x="904" y="8442"/>
                    </a:cubicBezTo>
                    <a:cubicBezTo>
                      <a:pt x="1129" y="8758"/>
                      <a:pt x="1355" y="9029"/>
                      <a:pt x="1581" y="9300"/>
                    </a:cubicBezTo>
                    <a:cubicBezTo>
                      <a:pt x="1852" y="9526"/>
                      <a:pt x="2123" y="9751"/>
                      <a:pt x="2393" y="9932"/>
                    </a:cubicBezTo>
                    <a:cubicBezTo>
                      <a:pt x="2709" y="10158"/>
                      <a:pt x="3025" y="10338"/>
                      <a:pt x="3341" y="10474"/>
                    </a:cubicBezTo>
                    <a:cubicBezTo>
                      <a:pt x="3703" y="10609"/>
                      <a:pt x="4019" y="10699"/>
                      <a:pt x="4380" y="10744"/>
                    </a:cubicBezTo>
                    <a:cubicBezTo>
                      <a:pt x="4741" y="10835"/>
                      <a:pt x="5057" y="10880"/>
                      <a:pt x="5418" y="10880"/>
                    </a:cubicBezTo>
                    <a:cubicBezTo>
                      <a:pt x="5779" y="10880"/>
                      <a:pt x="6140" y="10835"/>
                      <a:pt x="6501" y="10744"/>
                    </a:cubicBezTo>
                    <a:cubicBezTo>
                      <a:pt x="6817" y="10699"/>
                      <a:pt x="7178" y="10609"/>
                      <a:pt x="7494" y="10474"/>
                    </a:cubicBezTo>
                    <a:cubicBezTo>
                      <a:pt x="7856" y="10338"/>
                      <a:pt x="8126" y="10158"/>
                      <a:pt x="8442" y="9932"/>
                    </a:cubicBezTo>
                    <a:cubicBezTo>
                      <a:pt x="8758" y="9751"/>
                      <a:pt x="9029" y="9526"/>
                      <a:pt x="9255" y="9300"/>
                    </a:cubicBezTo>
                    <a:cubicBezTo>
                      <a:pt x="9526" y="9029"/>
                      <a:pt x="9752" y="8758"/>
                      <a:pt x="9932" y="8442"/>
                    </a:cubicBezTo>
                    <a:cubicBezTo>
                      <a:pt x="10158" y="8171"/>
                      <a:pt x="10293" y="7855"/>
                      <a:pt x="10429" y="7539"/>
                    </a:cubicBezTo>
                    <a:cubicBezTo>
                      <a:pt x="10564" y="7178"/>
                      <a:pt x="10700" y="6862"/>
                      <a:pt x="10745" y="6501"/>
                    </a:cubicBezTo>
                    <a:cubicBezTo>
                      <a:pt x="10835" y="6140"/>
                      <a:pt x="10835" y="5779"/>
                      <a:pt x="10835" y="5463"/>
                    </a:cubicBezTo>
                    <a:cubicBezTo>
                      <a:pt x="10835" y="5102"/>
                      <a:pt x="10835" y="4741"/>
                      <a:pt x="10745" y="4379"/>
                    </a:cubicBezTo>
                    <a:cubicBezTo>
                      <a:pt x="10700" y="4018"/>
                      <a:pt x="10564" y="3702"/>
                      <a:pt x="10429" y="3341"/>
                    </a:cubicBezTo>
                    <a:cubicBezTo>
                      <a:pt x="10293" y="3025"/>
                      <a:pt x="10158" y="2709"/>
                      <a:pt x="9932" y="2438"/>
                    </a:cubicBezTo>
                    <a:cubicBezTo>
                      <a:pt x="9752" y="2122"/>
                      <a:pt x="9526" y="1851"/>
                      <a:pt x="9255" y="1581"/>
                    </a:cubicBezTo>
                    <a:cubicBezTo>
                      <a:pt x="9029" y="1355"/>
                      <a:pt x="8758" y="1129"/>
                      <a:pt x="8442" y="949"/>
                    </a:cubicBezTo>
                    <a:cubicBezTo>
                      <a:pt x="8126" y="723"/>
                      <a:pt x="7856" y="542"/>
                      <a:pt x="7494" y="407"/>
                    </a:cubicBezTo>
                    <a:cubicBezTo>
                      <a:pt x="7178" y="271"/>
                      <a:pt x="6817" y="181"/>
                      <a:pt x="6501" y="136"/>
                    </a:cubicBezTo>
                    <a:cubicBezTo>
                      <a:pt x="6140" y="46"/>
                      <a:pt x="5779" y="1"/>
                      <a:pt x="5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5"/>
              <p:cNvSpPr/>
              <p:nvPr/>
            </p:nvSpPr>
            <p:spPr>
              <a:xfrm>
                <a:off x="3310050" y="3323300"/>
                <a:ext cx="285525" cy="285825"/>
              </a:xfrm>
              <a:custGeom>
                <a:avLst/>
                <a:gdLst/>
                <a:ahLst/>
                <a:cxnLst/>
                <a:rect l="l" t="t" r="r" b="b"/>
                <a:pathLst>
                  <a:path w="11421" h="11433" extrusionOk="0">
                    <a:moveTo>
                      <a:pt x="5688" y="599"/>
                    </a:moveTo>
                    <a:cubicBezTo>
                      <a:pt x="6049" y="599"/>
                      <a:pt x="6365" y="599"/>
                      <a:pt x="6681" y="689"/>
                    </a:cubicBezTo>
                    <a:cubicBezTo>
                      <a:pt x="7042" y="734"/>
                      <a:pt x="7358" y="824"/>
                      <a:pt x="7674" y="960"/>
                    </a:cubicBezTo>
                    <a:cubicBezTo>
                      <a:pt x="7990" y="1095"/>
                      <a:pt x="8261" y="1276"/>
                      <a:pt x="8577" y="1456"/>
                    </a:cubicBezTo>
                    <a:cubicBezTo>
                      <a:pt x="8848" y="1637"/>
                      <a:pt x="9119" y="1863"/>
                      <a:pt x="9344" y="2088"/>
                    </a:cubicBezTo>
                    <a:cubicBezTo>
                      <a:pt x="9570" y="2314"/>
                      <a:pt x="9796" y="2585"/>
                      <a:pt x="9976" y="2856"/>
                    </a:cubicBezTo>
                    <a:cubicBezTo>
                      <a:pt x="10157" y="3127"/>
                      <a:pt x="10338" y="3443"/>
                      <a:pt x="10428" y="3759"/>
                    </a:cubicBezTo>
                    <a:cubicBezTo>
                      <a:pt x="10563" y="4075"/>
                      <a:pt x="10699" y="4391"/>
                      <a:pt x="10744" y="4707"/>
                    </a:cubicBezTo>
                    <a:cubicBezTo>
                      <a:pt x="10789" y="5068"/>
                      <a:pt x="10834" y="5384"/>
                      <a:pt x="10834" y="5745"/>
                    </a:cubicBezTo>
                    <a:cubicBezTo>
                      <a:pt x="10834" y="6061"/>
                      <a:pt x="10789" y="6377"/>
                      <a:pt x="10744" y="6738"/>
                    </a:cubicBezTo>
                    <a:cubicBezTo>
                      <a:pt x="10699" y="7054"/>
                      <a:pt x="10563" y="7370"/>
                      <a:pt x="10428" y="7686"/>
                    </a:cubicBezTo>
                    <a:cubicBezTo>
                      <a:pt x="10338" y="8002"/>
                      <a:pt x="10157" y="8318"/>
                      <a:pt x="9976" y="8589"/>
                    </a:cubicBezTo>
                    <a:cubicBezTo>
                      <a:pt x="9796" y="8860"/>
                      <a:pt x="9570" y="9130"/>
                      <a:pt x="9344" y="9356"/>
                    </a:cubicBezTo>
                    <a:cubicBezTo>
                      <a:pt x="9119" y="9582"/>
                      <a:pt x="8848" y="9808"/>
                      <a:pt x="8577" y="9988"/>
                    </a:cubicBezTo>
                    <a:cubicBezTo>
                      <a:pt x="8261" y="10169"/>
                      <a:pt x="7990" y="10349"/>
                      <a:pt x="7674" y="10485"/>
                    </a:cubicBezTo>
                    <a:cubicBezTo>
                      <a:pt x="7358" y="10620"/>
                      <a:pt x="7042" y="10710"/>
                      <a:pt x="6681" y="10756"/>
                    </a:cubicBezTo>
                    <a:cubicBezTo>
                      <a:pt x="6365" y="10823"/>
                      <a:pt x="6038" y="10857"/>
                      <a:pt x="5705" y="10857"/>
                    </a:cubicBezTo>
                    <a:cubicBezTo>
                      <a:pt x="5372" y="10857"/>
                      <a:pt x="5033" y="10823"/>
                      <a:pt x="4695" y="10756"/>
                    </a:cubicBezTo>
                    <a:cubicBezTo>
                      <a:pt x="4379" y="10710"/>
                      <a:pt x="4063" y="10620"/>
                      <a:pt x="3747" y="10485"/>
                    </a:cubicBezTo>
                    <a:cubicBezTo>
                      <a:pt x="3431" y="10349"/>
                      <a:pt x="3115" y="10169"/>
                      <a:pt x="2844" y="9988"/>
                    </a:cubicBezTo>
                    <a:cubicBezTo>
                      <a:pt x="2573" y="9808"/>
                      <a:pt x="2302" y="9582"/>
                      <a:pt x="2077" y="9356"/>
                    </a:cubicBezTo>
                    <a:cubicBezTo>
                      <a:pt x="1806" y="9130"/>
                      <a:pt x="1625" y="8860"/>
                      <a:pt x="1445" y="8589"/>
                    </a:cubicBezTo>
                    <a:cubicBezTo>
                      <a:pt x="1219" y="8318"/>
                      <a:pt x="1083" y="8002"/>
                      <a:pt x="948" y="7686"/>
                    </a:cubicBezTo>
                    <a:cubicBezTo>
                      <a:pt x="813" y="7370"/>
                      <a:pt x="722" y="7054"/>
                      <a:pt x="677" y="6738"/>
                    </a:cubicBezTo>
                    <a:cubicBezTo>
                      <a:pt x="587" y="6377"/>
                      <a:pt x="542" y="6061"/>
                      <a:pt x="542" y="5745"/>
                    </a:cubicBezTo>
                    <a:cubicBezTo>
                      <a:pt x="542" y="5384"/>
                      <a:pt x="587" y="5068"/>
                      <a:pt x="677" y="4707"/>
                    </a:cubicBezTo>
                    <a:cubicBezTo>
                      <a:pt x="722" y="4391"/>
                      <a:pt x="813" y="4075"/>
                      <a:pt x="948" y="3759"/>
                    </a:cubicBezTo>
                    <a:cubicBezTo>
                      <a:pt x="1083" y="3443"/>
                      <a:pt x="1219" y="3127"/>
                      <a:pt x="1445" y="2856"/>
                    </a:cubicBezTo>
                    <a:cubicBezTo>
                      <a:pt x="1625" y="2585"/>
                      <a:pt x="1806" y="2314"/>
                      <a:pt x="2077" y="2088"/>
                    </a:cubicBezTo>
                    <a:cubicBezTo>
                      <a:pt x="2302" y="1863"/>
                      <a:pt x="2573" y="1637"/>
                      <a:pt x="2844" y="1456"/>
                    </a:cubicBezTo>
                    <a:cubicBezTo>
                      <a:pt x="3115" y="1276"/>
                      <a:pt x="3431" y="1095"/>
                      <a:pt x="3747" y="960"/>
                    </a:cubicBezTo>
                    <a:cubicBezTo>
                      <a:pt x="4063" y="824"/>
                      <a:pt x="4379" y="734"/>
                      <a:pt x="4695" y="689"/>
                    </a:cubicBezTo>
                    <a:cubicBezTo>
                      <a:pt x="5011" y="599"/>
                      <a:pt x="5372" y="599"/>
                      <a:pt x="5688" y="599"/>
                    </a:cubicBezTo>
                    <a:close/>
                    <a:moveTo>
                      <a:pt x="5711" y="0"/>
                    </a:moveTo>
                    <a:cubicBezTo>
                      <a:pt x="5338" y="0"/>
                      <a:pt x="4966" y="34"/>
                      <a:pt x="4605" y="102"/>
                    </a:cubicBezTo>
                    <a:cubicBezTo>
                      <a:pt x="4198" y="192"/>
                      <a:pt x="3837" y="283"/>
                      <a:pt x="3521" y="463"/>
                    </a:cubicBezTo>
                    <a:cubicBezTo>
                      <a:pt x="3160" y="599"/>
                      <a:pt x="2844" y="779"/>
                      <a:pt x="2528" y="960"/>
                    </a:cubicBezTo>
                    <a:cubicBezTo>
                      <a:pt x="2212" y="1185"/>
                      <a:pt x="1941" y="1411"/>
                      <a:pt x="1670" y="1682"/>
                    </a:cubicBezTo>
                    <a:cubicBezTo>
                      <a:pt x="1399" y="1953"/>
                      <a:pt x="1174" y="2224"/>
                      <a:pt x="948" y="2540"/>
                    </a:cubicBezTo>
                    <a:cubicBezTo>
                      <a:pt x="722" y="2856"/>
                      <a:pt x="542" y="3172"/>
                      <a:pt x="406" y="3533"/>
                    </a:cubicBezTo>
                    <a:cubicBezTo>
                      <a:pt x="271" y="3894"/>
                      <a:pt x="181" y="4255"/>
                      <a:pt x="90" y="4616"/>
                    </a:cubicBezTo>
                    <a:cubicBezTo>
                      <a:pt x="0" y="4977"/>
                      <a:pt x="0" y="5338"/>
                      <a:pt x="0" y="5745"/>
                    </a:cubicBezTo>
                    <a:cubicBezTo>
                      <a:pt x="0" y="6106"/>
                      <a:pt x="0" y="6467"/>
                      <a:pt x="90" y="6828"/>
                    </a:cubicBezTo>
                    <a:cubicBezTo>
                      <a:pt x="181" y="7189"/>
                      <a:pt x="271" y="7550"/>
                      <a:pt x="406" y="7912"/>
                    </a:cubicBezTo>
                    <a:cubicBezTo>
                      <a:pt x="542" y="8273"/>
                      <a:pt x="722" y="8589"/>
                      <a:pt x="948" y="8905"/>
                    </a:cubicBezTo>
                    <a:cubicBezTo>
                      <a:pt x="1174" y="9221"/>
                      <a:pt x="1399" y="9492"/>
                      <a:pt x="1670" y="9762"/>
                    </a:cubicBezTo>
                    <a:cubicBezTo>
                      <a:pt x="1941" y="10033"/>
                      <a:pt x="2212" y="10259"/>
                      <a:pt x="2528" y="10485"/>
                    </a:cubicBezTo>
                    <a:cubicBezTo>
                      <a:pt x="2844" y="10665"/>
                      <a:pt x="3160" y="10846"/>
                      <a:pt x="3521" y="10981"/>
                    </a:cubicBezTo>
                    <a:cubicBezTo>
                      <a:pt x="3837" y="11162"/>
                      <a:pt x="4198" y="11252"/>
                      <a:pt x="4605" y="11342"/>
                    </a:cubicBezTo>
                    <a:cubicBezTo>
                      <a:pt x="4966" y="11388"/>
                      <a:pt x="5327" y="11433"/>
                      <a:pt x="5688" y="11433"/>
                    </a:cubicBezTo>
                    <a:cubicBezTo>
                      <a:pt x="6094" y="11433"/>
                      <a:pt x="6455" y="11388"/>
                      <a:pt x="6816" y="11342"/>
                    </a:cubicBezTo>
                    <a:cubicBezTo>
                      <a:pt x="7178" y="11252"/>
                      <a:pt x="7539" y="11162"/>
                      <a:pt x="7900" y="10981"/>
                    </a:cubicBezTo>
                    <a:cubicBezTo>
                      <a:pt x="8216" y="10846"/>
                      <a:pt x="8577" y="10665"/>
                      <a:pt x="8893" y="10485"/>
                    </a:cubicBezTo>
                    <a:cubicBezTo>
                      <a:pt x="9164" y="10259"/>
                      <a:pt x="9480" y="10033"/>
                      <a:pt x="9751" y="9762"/>
                    </a:cubicBezTo>
                    <a:cubicBezTo>
                      <a:pt x="10022" y="9492"/>
                      <a:pt x="10247" y="9221"/>
                      <a:pt x="10428" y="8905"/>
                    </a:cubicBezTo>
                    <a:cubicBezTo>
                      <a:pt x="10654" y="8589"/>
                      <a:pt x="10834" y="8273"/>
                      <a:pt x="10970" y="7912"/>
                    </a:cubicBezTo>
                    <a:cubicBezTo>
                      <a:pt x="11105" y="7550"/>
                      <a:pt x="11240" y="7189"/>
                      <a:pt x="11286" y="6828"/>
                    </a:cubicBezTo>
                    <a:cubicBezTo>
                      <a:pt x="11376" y="6467"/>
                      <a:pt x="11421" y="6106"/>
                      <a:pt x="11421" y="5745"/>
                    </a:cubicBezTo>
                    <a:cubicBezTo>
                      <a:pt x="11421" y="5338"/>
                      <a:pt x="11376" y="4977"/>
                      <a:pt x="11286" y="4616"/>
                    </a:cubicBezTo>
                    <a:cubicBezTo>
                      <a:pt x="11240" y="4255"/>
                      <a:pt x="11105" y="3894"/>
                      <a:pt x="10970" y="3533"/>
                    </a:cubicBezTo>
                    <a:cubicBezTo>
                      <a:pt x="10834" y="3172"/>
                      <a:pt x="10654" y="2856"/>
                      <a:pt x="10428" y="2540"/>
                    </a:cubicBezTo>
                    <a:cubicBezTo>
                      <a:pt x="10247" y="2224"/>
                      <a:pt x="10022" y="1953"/>
                      <a:pt x="9751" y="1682"/>
                    </a:cubicBezTo>
                    <a:cubicBezTo>
                      <a:pt x="9480" y="1411"/>
                      <a:pt x="9164" y="1185"/>
                      <a:pt x="8893" y="960"/>
                    </a:cubicBezTo>
                    <a:cubicBezTo>
                      <a:pt x="8577" y="779"/>
                      <a:pt x="8216" y="599"/>
                      <a:pt x="7900" y="463"/>
                    </a:cubicBezTo>
                    <a:cubicBezTo>
                      <a:pt x="7539" y="283"/>
                      <a:pt x="7178" y="192"/>
                      <a:pt x="6816" y="102"/>
                    </a:cubicBezTo>
                    <a:cubicBezTo>
                      <a:pt x="6455" y="34"/>
                      <a:pt x="6083" y="0"/>
                      <a:pt x="571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5"/>
              <p:cNvSpPr/>
              <p:nvPr/>
            </p:nvSpPr>
            <p:spPr>
              <a:xfrm>
                <a:off x="3443200" y="3328100"/>
                <a:ext cx="1922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5328" extrusionOk="0">
                    <a:moveTo>
                      <a:pt x="1" y="0"/>
                    </a:moveTo>
                    <a:lnTo>
                      <a:pt x="1" y="5327"/>
                    </a:lnTo>
                    <a:lnTo>
                      <a:pt x="768" y="5327"/>
                    </a:ln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5"/>
              <p:cNvSpPr/>
              <p:nvPr/>
            </p:nvSpPr>
            <p:spPr>
              <a:xfrm>
                <a:off x="3475925" y="1585600"/>
                <a:ext cx="334075" cy="332950"/>
              </a:xfrm>
              <a:custGeom>
                <a:avLst/>
                <a:gdLst/>
                <a:ahLst/>
                <a:cxnLst/>
                <a:rect l="l" t="t" r="r" b="b"/>
                <a:pathLst>
                  <a:path w="13363" h="13318" extrusionOk="0">
                    <a:moveTo>
                      <a:pt x="6682" y="1"/>
                    </a:moveTo>
                    <a:cubicBezTo>
                      <a:pt x="6231" y="1"/>
                      <a:pt x="5824" y="46"/>
                      <a:pt x="5373" y="136"/>
                    </a:cubicBezTo>
                    <a:cubicBezTo>
                      <a:pt x="4967" y="226"/>
                      <a:pt x="4515" y="362"/>
                      <a:pt x="4109" y="497"/>
                    </a:cubicBezTo>
                    <a:cubicBezTo>
                      <a:pt x="3703" y="678"/>
                      <a:pt x="3341" y="904"/>
                      <a:pt x="2980" y="1129"/>
                    </a:cubicBezTo>
                    <a:cubicBezTo>
                      <a:pt x="2619" y="1355"/>
                      <a:pt x="2258" y="1626"/>
                      <a:pt x="1987" y="1942"/>
                    </a:cubicBezTo>
                    <a:cubicBezTo>
                      <a:pt x="1671" y="2258"/>
                      <a:pt x="1400" y="2619"/>
                      <a:pt x="1129" y="2980"/>
                    </a:cubicBezTo>
                    <a:cubicBezTo>
                      <a:pt x="904" y="3341"/>
                      <a:pt x="678" y="3702"/>
                      <a:pt x="543" y="4109"/>
                    </a:cubicBezTo>
                    <a:cubicBezTo>
                      <a:pt x="362" y="4515"/>
                      <a:pt x="227" y="4921"/>
                      <a:pt x="136" y="5373"/>
                    </a:cubicBezTo>
                    <a:cubicBezTo>
                      <a:pt x="46" y="5779"/>
                      <a:pt x="1" y="6230"/>
                      <a:pt x="1" y="6682"/>
                    </a:cubicBezTo>
                    <a:cubicBezTo>
                      <a:pt x="1" y="7088"/>
                      <a:pt x="46" y="7540"/>
                      <a:pt x="136" y="7991"/>
                    </a:cubicBezTo>
                    <a:cubicBezTo>
                      <a:pt x="227" y="8397"/>
                      <a:pt x="362" y="8804"/>
                      <a:pt x="543" y="9210"/>
                    </a:cubicBezTo>
                    <a:cubicBezTo>
                      <a:pt x="678" y="9616"/>
                      <a:pt x="904" y="10022"/>
                      <a:pt x="1129" y="10383"/>
                    </a:cubicBezTo>
                    <a:cubicBezTo>
                      <a:pt x="1400" y="10745"/>
                      <a:pt x="1671" y="11061"/>
                      <a:pt x="1987" y="11377"/>
                    </a:cubicBezTo>
                    <a:cubicBezTo>
                      <a:pt x="2258" y="11693"/>
                      <a:pt x="2619" y="11963"/>
                      <a:pt x="2980" y="12234"/>
                    </a:cubicBezTo>
                    <a:cubicBezTo>
                      <a:pt x="3341" y="12460"/>
                      <a:pt x="3748" y="12641"/>
                      <a:pt x="4109" y="12821"/>
                    </a:cubicBezTo>
                    <a:cubicBezTo>
                      <a:pt x="4515" y="13002"/>
                      <a:pt x="4967" y="13137"/>
                      <a:pt x="5373" y="13227"/>
                    </a:cubicBezTo>
                    <a:cubicBezTo>
                      <a:pt x="5824" y="13273"/>
                      <a:pt x="6231" y="13318"/>
                      <a:pt x="6682" y="13318"/>
                    </a:cubicBezTo>
                    <a:cubicBezTo>
                      <a:pt x="7133" y="13318"/>
                      <a:pt x="7540" y="13273"/>
                      <a:pt x="7991" y="13227"/>
                    </a:cubicBezTo>
                    <a:cubicBezTo>
                      <a:pt x="8397" y="13137"/>
                      <a:pt x="8849" y="13002"/>
                      <a:pt x="9210" y="12821"/>
                    </a:cubicBezTo>
                    <a:cubicBezTo>
                      <a:pt x="9616" y="12641"/>
                      <a:pt x="10022" y="12460"/>
                      <a:pt x="10384" y="12234"/>
                    </a:cubicBezTo>
                    <a:cubicBezTo>
                      <a:pt x="10745" y="11963"/>
                      <a:pt x="11106" y="11693"/>
                      <a:pt x="11377" y="11377"/>
                    </a:cubicBezTo>
                    <a:cubicBezTo>
                      <a:pt x="11693" y="11061"/>
                      <a:pt x="11964" y="10745"/>
                      <a:pt x="12234" y="10383"/>
                    </a:cubicBezTo>
                    <a:cubicBezTo>
                      <a:pt x="12460" y="10022"/>
                      <a:pt x="12686" y="9616"/>
                      <a:pt x="12821" y="9210"/>
                    </a:cubicBezTo>
                    <a:cubicBezTo>
                      <a:pt x="13002" y="8804"/>
                      <a:pt x="13137" y="8397"/>
                      <a:pt x="13228" y="7991"/>
                    </a:cubicBezTo>
                    <a:cubicBezTo>
                      <a:pt x="13318" y="7540"/>
                      <a:pt x="13363" y="7088"/>
                      <a:pt x="13363" y="6682"/>
                    </a:cubicBezTo>
                    <a:cubicBezTo>
                      <a:pt x="13363" y="6230"/>
                      <a:pt x="13318" y="5779"/>
                      <a:pt x="13228" y="5373"/>
                    </a:cubicBezTo>
                    <a:cubicBezTo>
                      <a:pt x="13137" y="4921"/>
                      <a:pt x="13002" y="4515"/>
                      <a:pt x="12821" y="4109"/>
                    </a:cubicBezTo>
                    <a:cubicBezTo>
                      <a:pt x="12686" y="3702"/>
                      <a:pt x="12460" y="3341"/>
                      <a:pt x="12234" y="2980"/>
                    </a:cubicBezTo>
                    <a:cubicBezTo>
                      <a:pt x="11964" y="2619"/>
                      <a:pt x="11693" y="2258"/>
                      <a:pt x="11377" y="1942"/>
                    </a:cubicBezTo>
                    <a:cubicBezTo>
                      <a:pt x="11106" y="1626"/>
                      <a:pt x="10745" y="1355"/>
                      <a:pt x="10384" y="1129"/>
                    </a:cubicBezTo>
                    <a:cubicBezTo>
                      <a:pt x="10022" y="904"/>
                      <a:pt x="9616" y="678"/>
                      <a:pt x="9210" y="497"/>
                    </a:cubicBezTo>
                    <a:cubicBezTo>
                      <a:pt x="8849" y="362"/>
                      <a:pt x="8397" y="226"/>
                      <a:pt x="7991" y="136"/>
                    </a:cubicBezTo>
                    <a:cubicBezTo>
                      <a:pt x="7540" y="46"/>
                      <a:pt x="7133" y="1"/>
                      <a:pt x="6682" y="1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5"/>
              <p:cNvSpPr/>
              <p:nvPr/>
            </p:nvSpPr>
            <p:spPr>
              <a:xfrm>
                <a:off x="3469175" y="1578825"/>
                <a:ext cx="347600" cy="347625"/>
              </a:xfrm>
              <a:custGeom>
                <a:avLst/>
                <a:gdLst/>
                <a:ahLst/>
                <a:cxnLst/>
                <a:rect l="l" t="t" r="r" b="b"/>
                <a:pathLst>
                  <a:path w="13904" h="13905" extrusionOk="0">
                    <a:moveTo>
                      <a:pt x="6952" y="543"/>
                    </a:moveTo>
                    <a:cubicBezTo>
                      <a:pt x="7358" y="543"/>
                      <a:pt x="7810" y="588"/>
                      <a:pt x="8216" y="678"/>
                    </a:cubicBezTo>
                    <a:cubicBezTo>
                      <a:pt x="8622" y="768"/>
                      <a:pt x="9029" y="904"/>
                      <a:pt x="9390" y="1039"/>
                    </a:cubicBezTo>
                    <a:cubicBezTo>
                      <a:pt x="9796" y="1220"/>
                      <a:pt x="10157" y="1400"/>
                      <a:pt x="10518" y="1626"/>
                    </a:cubicBezTo>
                    <a:cubicBezTo>
                      <a:pt x="10834" y="1852"/>
                      <a:pt x="11150" y="2123"/>
                      <a:pt x="11466" y="2439"/>
                    </a:cubicBezTo>
                    <a:cubicBezTo>
                      <a:pt x="11737" y="2709"/>
                      <a:pt x="12008" y="3071"/>
                      <a:pt x="12234" y="3387"/>
                    </a:cubicBezTo>
                    <a:cubicBezTo>
                      <a:pt x="12504" y="3748"/>
                      <a:pt x="12685" y="4109"/>
                      <a:pt x="12866" y="4515"/>
                    </a:cubicBezTo>
                    <a:cubicBezTo>
                      <a:pt x="13001" y="4876"/>
                      <a:pt x="13136" y="5283"/>
                      <a:pt x="13227" y="5689"/>
                    </a:cubicBezTo>
                    <a:cubicBezTo>
                      <a:pt x="13272" y="6095"/>
                      <a:pt x="13317" y="6547"/>
                      <a:pt x="13317" y="6953"/>
                    </a:cubicBezTo>
                    <a:cubicBezTo>
                      <a:pt x="13317" y="7359"/>
                      <a:pt x="13272" y="7765"/>
                      <a:pt x="13227" y="8172"/>
                    </a:cubicBezTo>
                    <a:cubicBezTo>
                      <a:pt x="13136" y="8578"/>
                      <a:pt x="13001" y="8984"/>
                      <a:pt x="12866" y="9391"/>
                    </a:cubicBezTo>
                    <a:cubicBezTo>
                      <a:pt x="12685" y="9752"/>
                      <a:pt x="12504" y="10158"/>
                      <a:pt x="12234" y="10474"/>
                    </a:cubicBezTo>
                    <a:cubicBezTo>
                      <a:pt x="12008" y="10835"/>
                      <a:pt x="11737" y="11151"/>
                      <a:pt x="11466" y="11467"/>
                    </a:cubicBezTo>
                    <a:cubicBezTo>
                      <a:pt x="11150" y="11738"/>
                      <a:pt x="10834" y="12009"/>
                      <a:pt x="10518" y="12234"/>
                    </a:cubicBezTo>
                    <a:cubicBezTo>
                      <a:pt x="10157" y="12460"/>
                      <a:pt x="9796" y="12686"/>
                      <a:pt x="9390" y="12821"/>
                    </a:cubicBezTo>
                    <a:cubicBezTo>
                      <a:pt x="9029" y="13002"/>
                      <a:pt x="8622" y="13137"/>
                      <a:pt x="8216" y="13182"/>
                    </a:cubicBezTo>
                    <a:cubicBezTo>
                      <a:pt x="7787" y="13273"/>
                      <a:pt x="7370" y="13318"/>
                      <a:pt x="6952" y="13318"/>
                    </a:cubicBezTo>
                    <a:cubicBezTo>
                      <a:pt x="6534" y="13318"/>
                      <a:pt x="6117" y="13273"/>
                      <a:pt x="5688" y="13182"/>
                    </a:cubicBezTo>
                    <a:cubicBezTo>
                      <a:pt x="5282" y="13137"/>
                      <a:pt x="4875" y="13002"/>
                      <a:pt x="4514" y="12821"/>
                    </a:cubicBezTo>
                    <a:cubicBezTo>
                      <a:pt x="4108" y="12686"/>
                      <a:pt x="3747" y="12460"/>
                      <a:pt x="3386" y="12234"/>
                    </a:cubicBezTo>
                    <a:cubicBezTo>
                      <a:pt x="3070" y="12009"/>
                      <a:pt x="2754" y="11738"/>
                      <a:pt x="2438" y="11467"/>
                    </a:cubicBezTo>
                    <a:cubicBezTo>
                      <a:pt x="2167" y="11151"/>
                      <a:pt x="1896" y="10835"/>
                      <a:pt x="1625" y="10474"/>
                    </a:cubicBezTo>
                    <a:cubicBezTo>
                      <a:pt x="1399" y="10158"/>
                      <a:pt x="1219" y="9752"/>
                      <a:pt x="1038" y="9391"/>
                    </a:cubicBezTo>
                    <a:cubicBezTo>
                      <a:pt x="903" y="8984"/>
                      <a:pt x="767" y="8578"/>
                      <a:pt x="677" y="8172"/>
                    </a:cubicBezTo>
                    <a:cubicBezTo>
                      <a:pt x="632" y="7765"/>
                      <a:pt x="587" y="7359"/>
                      <a:pt x="587" y="6953"/>
                    </a:cubicBezTo>
                    <a:cubicBezTo>
                      <a:pt x="587" y="6547"/>
                      <a:pt x="632" y="6095"/>
                      <a:pt x="677" y="5689"/>
                    </a:cubicBezTo>
                    <a:cubicBezTo>
                      <a:pt x="767" y="5283"/>
                      <a:pt x="903" y="4876"/>
                      <a:pt x="1038" y="4515"/>
                    </a:cubicBezTo>
                    <a:cubicBezTo>
                      <a:pt x="1219" y="4109"/>
                      <a:pt x="1399" y="3748"/>
                      <a:pt x="1625" y="3387"/>
                    </a:cubicBezTo>
                    <a:cubicBezTo>
                      <a:pt x="1896" y="3071"/>
                      <a:pt x="2167" y="2709"/>
                      <a:pt x="2438" y="2439"/>
                    </a:cubicBezTo>
                    <a:cubicBezTo>
                      <a:pt x="2754" y="2123"/>
                      <a:pt x="3070" y="1852"/>
                      <a:pt x="3386" y="1626"/>
                    </a:cubicBezTo>
                    <a:cubicBezTo>
                      <a:pt x="3747" y="1400"/>
                      <a:pt x="4108" y="1220"/>
                      <a:pt x="4514" y="1039"/>
                    </a:cubicBezTo>
                    <a:cubicBezTo>
                      <a:pt x="4875" y="904"/>
                      <a:pt x="5282" y="768"/>
                      <a:pt x="5688" y="678"/>
                    </a:cubicBezTo>
                    <a:cubicBezTo>
                      <a:pt x="6094" y="588"/>
                      <a:pt x="6546" y="543"/>
                      <a:pt x="6952" y="543"/>
                    </a:cubicBezTo>
                    <a:close/>
                    <a:moveTo>
                      <a:pt x="6952" y="1"/>
                    </a:moveTo>
                    <a:cubicBezTo>
                      <a:pt x="6501" y="1"/>
                      <a:pt x="6049" y="46"/>
                      <a:pt x="5598" y="136"/>
                    </a:cubicBezTo>
                    <a:cubicBezTo>
                      <a:pt x="5146" y="227"/>
                      <a:pt x="4695" y="362"/>
                      <a:pt x="4289" y="543"/>
                    </a:cubicBezTo>
                    <a:cubicBezTo>
                      <a:pt x="3882" y="678"/>
                      <a:pt x="3476" y="904"/>
                      <a:pt x="3070" y="1175"/>
                    </a:cubicBezTo>
                    <a:cubicBezTo>
                      <a:pt x="2709" y="1400"/>
                      <a:pt x="2347" y="1716"/>
                      <a:pt x="2031" y="2032"/>
                    </a:cubicBezTo>
                    <a:cubicBezTo>
                      <a:pt x="1715" y="2348"/>
                      <a:pt x="1445" y="2709"/>
                      <a:pt x="1174" y="3071"/>
                    </a:cubicBezTo>
                    <a:cubicBezTo>
                      <a:pt x="903" y="3477"/>
                      <a:pt x="722" y="3883"/>
                      <a:pt x="542" y="4289"/>
                    </a:cubicBezTo>
                    <a:cubicBezTo>
                      <a:pt x="361" y="4696"/>
                      <a:pt x="226" y="5147"/>
                      <a:pt x="135" y="5599"/>
                    </a:cubicBezTo>
                    <a:cubicBezTo>
                      <a:pt x="45" y="6050"/>
                      <a:pt x="0" y="6501"/>
                      <a:pt x="0" y="6953"/>
                    </a:cubicBezTo>
                    <a:cubicBezTo>
                      <a:pt x="0" y="7404"/>
                      <a:pt x="45" y="7856"/>
                      <a:pt x="135" y="8307"/>
                    </a:cubicBezTo>
                    <a:cubicBezTo>
                      <a:pt x="226" y="8759"/>
                      <a:pt x="361" y="9165"/>
                      <a:pt x="542" y="9616"/>
                    </a:cubicBezTo>
                    <a:cubicBezTo>
                      <a:pt x="722" y="10022"/>
                      <a:pt x="903" y="10429"/>
                      <a:pt x="1174" y="10790"/>
                    </a:cubicBezTo>
                    <a:cubicBezTo>
                      <a:pt x="1445" y="11196"/>
                      <a:pt x="1715" y="11557"/>
                      <a:pt x="2031" y="11873"/>
                    </a:cubicBezTo>
                    <a:cubicBezTo>
                      <a:pt x="2347" y="12189"/>
                      <a:pt x="2709" y="12460"/>
                      <a:pt x="3070" y="12731"/>
                    </a:cubicBezTo>
                    <a:cubicBezTo>
                      <a:pt x="3476" y="12957"/>
                      <a:pt x="3882" y="13182"/>
                      <a:pt x="4289" y="13363"/>
                    </a:cubicBezTo>
                    <a:cubicBezTo>
                      <a:pt x="4695" y="13544"/>
                      <a:pt x="5146" y="13679"/>
                      <a:pt x="5598" y="13769"/>
                    </a:cubicBezTo>
                    <a:cubicBezTo>
                      <a:pt x="6049" y="13860"/>
                      <a:pt x="6501" y="13905"/>
                      <a:pt x="6952" y="13905"/>
                    </a:cubicBezTo>
                    <a:cubicBezTo>
                      <a:pt x="7403" y="13905"/>
                      <a:pt x="7855" y="13860"/>
                      <a:pt x="8306" y="13769"/>
                    </a:cubicBezTo>
                    <a:cubicBezTo>
                      <a:pt x="8758" y="13679"/>
                      <a:pt x="9209" y="13544"/>
                      <a:pt x="9615" y="13363"/>
                    </a:cubicBezTo>
                    <a:cubicBezTo>
                      <a:pt x="10022" y="13182"/>
                      <a:pt x="10428" y="12957"/>
                      <a:pt x="10834" y="12731"/>
                    </a:cubicBezTo>
                    <a:cubicBezTo>
                      <a:pt x="11195" y="12460"/>
                      <a:pt x="11556" y="12189"/>
                      <a:pt x="11872" y="11873"/>
                    </a:cubicBezTo>
                    <a:cubicBezTo>
                      <a:pt x="12188" y="11557"/>
                      <a:pt x="12459" y="11196"/>
                      <a:pt x="12730" y="10790"/>
                    </a:cubicBezTo>
                    <a:cubicBezTo>
                      <a:pt x="13001" y="10429"/>
                      <a:pt x="13182" y="10022"/>
                      <a:pt x="13362" y="9616"/>
                    </a:cubicBezTo>
                    <a:cubicBezTo>
                      <a:pt x="13543" y="9165"/>
                      <a:pt x="13678" y="8759"/>
                      <a:pt x="13768" y="8307"/>
                    </a:cubicBezTo>
                    <a:cubicBezTo>
                      <a:pt x="13859" y="7856"/>
                      <a:pt x="13904" y="7404"/>
                      <a:pt x="13904" y="6953"/>
                    </a:cubicBezTo>
                    <a:cubicBezTo>
                      <a:pt x="13904" y="6501"/>
                      <a:pt x="13859" y="6050"/>
                      <a:pt x="13768" y="5599"/>
                    </a:cubicBezTo>
                    <a:cubicBezTo>
                      <a:pt x="13678" y="5147"/>
                      <a:pt x="13543" y="4696"/>
                      <a:pt x="13362" y="4289"/>
                    </a:cubicBezTo>
                    <a:cubicBezTo>
                      <a:pt x="13182" y="3883"/>
                      <a:pt x="13001" y="3477"/>
                      <a:pt x="12730" y="3071"/>
                    </a:cubicBezTo>
                    <a:cubicBezTo>
                      <a:pt x="12459" y="2709"/>
                      <a:pt x="12188" y="2348"/>
                      <a:pt x="11872" y="2032"/>
                    </a:cubicBezTo>
                    <a:cubicBezTo>
                      <a:pt x="11556" y="1716"/>
                      <a:pt x="11195" y="1400"/>
                      <a:pt x="10834" y="1175"/>
                    </a:cubicBezTo>
                    <a:cubicBezTo>
                      <a:pt x="10428" y="904"/>
                      <a:pt x="10022" y="678"/>
                      <a:pt x="9615" y="543"/>
                    </a:cubicBezTo>
                    <a:cubicBezTo>
                      <a:pt x="9209" y="362"/>
                      <a:pt x="8758" y="227"/>
                      <a:pt x="8306" y="136"/>
                    </a:cubicBezTo>
                    <a:cubicBezTo>
                      <a:pt x="7855" y="46"/>
                      <a:pt x="7403" y="1"/>
                      <a:pt x="695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5"/>
              <p:cNvSpPr/>
              <p:nvPr/>
            </p:nvSpPr>
            <p:spPr>
              <a:xfrm>
                <a:off x="3507525" y="1617200"/>
                <a:ext cx="270900" cy="270875"/>
              </a:xfrm>
              <a:custGeom>
                <a:avLst/>
                <a:gdLst/>
                <a:ahLst/>
                <a:cxnLst/>
                <a:rect l="l" t="t" r="r" b="b"/>
                <a:pathLst>
                  <a:path w="10836" h="10835" extrusionOk="0">
                    <a:moveTo>
                      <a:pt x="5418" y="1"/>
                    </a:moveTo>
                    <a:cubicBezTo>
                      <a:pt x="5057" y="1"/>
                      <a:pt x="4696" y="1"/>
                      <a:pt x="4380" y="91"/>
                    </a:cubicBezTo>
                    <a:cubicBezTo>
                      <a:pt x="4019" y="136"/>
                      <a:pt x="3657" y="272"/>
                      <a:pt x="3341" y="407"/>
                    </a:cubicBezTo>
                    <a:cubicBezTo>
                      <a:pt x="3025" y="542"/>
                      <a:pt x="2709" y="678"/>
                      <a:pt x="2393" y="904"/>
                    </a:cubicBezTo>
                    <a:cubicBezTo>
                      <a:pt x="2123" y="1084"/>
                      <a:pt x="1852" y="1310"/>
                      <a:pt x="1581" y="1581"/>
                    </a:cubicBezTo>
                    <a:cubicBezTo>
                      <a:pt x="1310" y="1806"/>
                      <a:pt x="1084" y="2077"/>
                      <a:pt x="904" y="2393"/>
                    </a:cubicBezTo>
                    <a:cubicBezTo>
                      <a:pt x="723" y="2709"/>
                      <a:pt x="543" y="2980"/>
                      <a:pt x="407" y="3341"/>
                    </a:cubicBezTo>
                    <a:cubicBezTo>
                      <a:pt x="272" y="3657"/>
                      <a:pt x="181" y="4018"/>
                      <a:pt x="91" y="4334"/>
                    </a:cubicBezTo>
                    <a:cubicBezTo>
                      <a:pt x="46" y="4696"/>
                      <a:pt x="1" y="5057"/>
                      <a:pt x="1" y="5418"/>
                    </a:cubicBezTo>
                    <a:cubicBezTo>
                      <a:pt x="1" y="5779"/>
                      <a:pt x="46" y="6095"/>
                      <a:pt x="91" y="6456"/>
                    </a:cubicBezTo>
                    <a:cubicBezTo>
                      <a:pt x="181" y="6817"/>
                      <a:pt x="272" y="7133"/>
                      <a:pt x="407" y="7494"/>
                    </a:cubicBezTo>
                    <a:cubicBezTo>
                      <a:pt x="543" y="7810"/>
                      <a:pt x="723" y="8126"/>
                      <a:pt x="904" y="8442"/>
                    </a:cubicBezTo>
                    <a:cubicBezTo>
                      <a:pt x="1084" y="8713"/>
                      <a:pt x="1310" y="8984"/>
                      <a:pt x="1581" y="9255"/>
                    </a:cubicBezTo>
                    <a:cubicBezTo>
                      <a:pt x="1852" y="9481"/>
                      <a:pt x="2123" y="9706"/>
                      <a:pt x="2393" y="9932"/>
                    </a:cubicBezTo>
                    <a:cubicBezTo>
                      <a:pt x="2709" y="10113"/>
                      <a:pt x="3025" y="10293"/>
                      <a:pt x="3341" y="10429"/>
                    </a:cubicBezTo>
                    <a:cubicBezTo>
                      <a:pt x="3657" y="10564"/>
                      <a:pt x="4019" y="10654"/>
                      <a:pt x="4380" y="10745"/>
                    </a:cubicBezTo>
                    <a:cubicBezTo>
                      <a:pt x="4696" y="10790"/>
                      <a:pt x="5057" y="10835"/>
                      <a:pt x="5418" y="10835"/>
                    </a:cubicBezTo>
                    <a:cubicBezTo>
                      <a:pt x="5779" y="10835"/>
                      <a:pt x="6140" y="10790"/>
                      <a:pt x="6456" y="10745"/>
                    </a:cubicBezTo>
                    <a:cubicBezTo>
                      <a:pt x="6817" y="10654"/>
                      <a:pt x="7179" y="10564"/>
                      <a:pt x="7495" y="10429"/>
                    </a:cubicBezTo>
                    <a:cubicBezTo>
                      <a:pt x="7811" y="10293"/>
                      <a:pt x="8126" y="10113"/>
                      <a:pt x="8442" y="9932"/>
                    </a:cubicBezTo>
                    <a:cubicBezTo>
                      <a:pt x="8713" y="9706"/>
                      <a:pt x="8984" y="9481"/>
                      <a:pt x="9255" y="9255"/>
                    </a:cubicBezTo>
                    <a:cubicBezTo>
                      <a:pt x="9526" y="8984"/>
                      <a:pt x="9752" y="8713"/>
                      <a:pt x="9932" y="8442"/>
                    </a:cubicBezTo>
                    <a:cubicBezTo>
                      <a:pt x="10113" y="8126"/>
                      <a:pt x="10293" y="7810"/>
                      <a:pt x="10429" y="7494"/>
                    </a:cubicBezTo>
                    <a:cubicBezTo>
                      <a:pt x="10564" y="7133"/>
                      <a:pt x="10654" y="6817"/>
                      <a:pt x="10745" y="6456"/>
                    </a:cubicBezTo>
                    <a:cubicBezTo>
                      <a:pt x="10790" y="6095"/>
                      <a:pt x="10835" y="5779"/>
                      <a:pt x="10835" y="5418"/>
                    </a:cubicBezTo>
                    <a:cubicBezTo>
                      <a:pt x="10835" y="5057"/>
                      <a:pt x="10790" y="4696"/>
                      <a:pt x="10745" y="4334"/>
                    </a:cubicBezTo>
                    <a:cubicBezTo>
                      <a:pt x="10654" y="4018"/>
                      <a:pt x="10564" y="3657"/>
                      <a:pt x="10429" y="3341"/>
                    </a:cubicBezTo>
                    <a:cubicBezTo>
                      <a:pt x="10293" y="2980"/>
                      <a:pt x="10113" y="2709"/>
                      <a:pt x="9932" y="2393"/>
                    </a:cubicBezTo>
                    <a:cubicBezTo>
                      <a:pt x="9752" y="2077"/>
                      <a:pt x="9526" y="1806"/>
                      <a:pt x="9255" y="1581"/>
                    </a:cubicBezTo>
                    <a:cubicBezTo>
                      <a:pt x="8984" y="1310"/>
                      <a:pt x="8713" y="1084"/>
                      <a:pt x="8442" y="904"/>
                    </a:cubicBezTo>
                    <a:cubicBezTo>
                      <a:pt x="8126" y="678"/>
                      <a:pt x="7811" y="542"/>
                      <a:pt x="7495" y="407"/>
                    </a:cubicBezTo>
                    <a:cubicBezTo>
                      <a:pt x="7179" y="272"/>
                      <a:pt x="6817" y="136"/>
                      <a:pt x="6456" y="91"/>
                    </a:cubicBezTo>
                    <a:cubicBezTo>
                      <a:pt x="6140" y="1"/>
                      <a:pt x="5779" y="1"/>
                      <a:pt x="5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5"/>
              <p:cNvSpPr/>
              <p:nvPr/>
            </p:nvSpPr>
            <p:spPr>
              <a:xfrm>
                <a:off x="3499625" y="1609300"/>
                <a:ext cx="286700" cy="285550"/>
              </a:xfrm>
              <a:custGeom>
                <a:avLst/>
                <a:gdLst/>
                <a:ahLst/>
                <a:cxnLst/>
                <a:rect l="l" t="t" r="r" b="b"/>
                <a:pathLst>
                  <a:path w="11468" h="11422" extrusionOk="0">
                    <a:moveTo>
                      <a:pt x="5734" y="588"/>
                    </a:moveTo>
                    <a:cubicBezTo>
                      <a:pt x="6050" y="588"/>
                      <a:pt x="6411" y="633"/>
                      <a:pt x="6727" y="678"/>
                    </a:cubicBezTo>
                    <a:cubicBezTo>
                      <a:pt x="7088" y="768"/>
                      <a:pt x="7404" y="858"/>
                      <a:pt x="7720" y="994"/>
                    </a:cubicBezTo>
                    <a:cubicBezTo>
                      <a:pt x="7991" y="1084"/>
                      <a:pt x="8307" y="1265"/>
                      <a:pt x="8578" y="1445"/>
                    </a:cubicBezTo>
                    <a:cubicBezTo>
                      <a:pt x="8849" y="1626"/>
                      <a:pt x="9120" y="1852"/>
                      <a:pt x="9390" y="2077"/>
                    </a:cubicBezTo>
                    <a:cubicBezTo>
                      <a:pt x="9616" y="2348"/>
                      <a:pt x="9842" y="2574"/>
                      <a:pt x="10022" y="2845"/>
                    </a:cubicBezTo>
                    <a:cubicBezTo>
                      <a:pt x="10203" y="3161"/>
                      <a:pt x="10338" y="3432"/>
                      <a:pt x="10474" y="3748"/>
                    </a:cubicBezTo>
                    <a:cubicBezTo>
                      <a:pt x="10609" y="4064"/>
                      <a:pt x="10700" y="4380"/>
                      <a:pt x="10790" y="4741"/>
                    </a:cubicBezTo>
                    <a:cubicBezTo>
                      <a:pt x="10835" y="5057"/>
                      <a:pt x="10880" y="5373"/>
                      <a:pt x="10880" y="5734"/>
                    </a:cubicBezTo>
                    <a:cubicBezTo>
                      <a:pt x="10880" y="6050"/>
                      <a:pt x="10835" y="6411"/>
                      <a:pt x="10790" y="6727"/>
                    </a:cubicBezTo>
                    <a:cubicBezTo>
                      <a:pt x="10700" y="7043"/>
                      <a:pt x="10609" y="7359"/>
                      <a:pt x="10474" y="7675"/>
                    </a:cubicBezTo>
                    <a:cubicBezTo>
                      <a:pt x="10338" y="7991"/>
                      <a:pt x="10203" y="8307"/>
                      <a:pt x="10022" y="8578"/>
                    </a:cubicBezTo>
                    <a:cubicBezTo>
                      <a:pt x="9842" y="8849"/>
                      <a:pt x="9616" y="9119"/>
                      <a:pt x="9390" y="9345"/>
                    </a:cubicBezTo>
                    <a:cubicBezTo>
                      <a:pt x="9120" y="9616"/>
                      <a:pt x="8849" y="9797"/>
                      <a:pt x="8578" y="9977"/>
                    </a:cubicBezTo>
                    <a:cubicBezTo>
                      <a:pt x="8307" y="10203"/>
                      <a:pt x="7991" y="10338"/>
                      <a:pt x="7720" y="10474"/>
                    </a:cubicBezTo>
                    <a:cubicBezTo>
                      <a:pt x="7404" y="10609"/>
                      <a:pt x="7088" y="10699"/>
                      <a:pt x="6727" y="10745"/>
                    </a:cubicBezTo>
                    <a:cubicBezTo>
                      <a:pt x="6411" y="10812"/>
                      <a:pt x="6073" y="10846"/>
                      <a:pt x="5734" y="10846"/>
                    </a:cubicBezTo>
                    <a:cubicBezTo>
                      <a:pt x="5395" y="10846"/>
                      <a:pt x="5057" y="10812"/>
                      <a:pt x="4741" y="10745"/>
                    </a:cubicBezTo>
                    <a:cubicBezTo>
                      <a:pt x="4380" y="10699"/>
                      <a:pt x="4064" y="10609"/>
                      <a:pt x="3748" y="10474"/>
                    </a:cubicBezTo>
                    <a:cubicBezTo>
                      <a:pt x="3477" y="10338"/>
                      <a:pt x="3161" y="10203"/>
                      <a:pt x="2890" y="9977"/>
                    </a:cubicBezTo>
                    <a:cubicBezTo>
                      <a:pt x="2619" y="9797"/>
                      <a:pt x="2348" y="9616"/>
                      <a:pt x="2077" y="9345"/>
                    </a:cubicBezTo>
                    <a:cubicBezTo>
                      <a:pt x="1852" y="9119"/>
                      <a:pt x="1626" y="8849"/>
                      <a:pt x="1445" y="8578"/>
                    </a:cubicBezTo>
                    <a:cubicBezTo>
                      <a:pt x="1265" y="8307"/>
                      <a:pt x="1129" y="7991"/>
                      <a:pt x="994" y="7675"/>
                    </a:cubicBezTo>
                    <a:cubicBezTo>
                      <a:pt x="859" y="7359"/>
                      <a:pt x="768" y="7043"/>
                      <a:pt x="678" y="6727"/>
                    </a:cubicBezTo>
                    <a:cubicBezTo>
                      <a:pt x="633" y="6411"/>
                      <a:pt x="588" y="6050"/>
                      <a:pt x="588" y="5734"/>
                    </a:cubicBezTo>
                    <a:cubicBezTo>
                      <a:pt x="588" y="5373"/>
                      <a:pt x="633" y="5057"/>
                      <a:pt x="678" y="4741"/>
                    </a:cubicBezTo>
                    <a:cubicBezTo>
                      <a:pt x="768" y="4380"/>
                      <a:pt x="859" y="4064"/>
                      <a:pt x="994" y="3748"/>
                    </a:cubicBezTo>
                    <a:cubicBezTo>
                      <a:pt x="1129" y="3432"/>
                      <a:pt x="1265" y="3161"/>
                      <a:pt x="1445" y="2845"/>
                    </a:cubicBezTo>
                    <a:cubicBezTo>
                      <a:pt x="1626" y="2574"/>
                      <a:pt x="1852" y="2348"/>
                      <a:pt x="2077" y="2077"/>
                    </a:cubicBezTo>
                    <a:cubicBezTo>
                      <a:pt x="2348" y="1852"/>
                      <a:pt x="2619" y="1626"/>
                      <a:pt x="2890" y="1445"/>
                    </a:cubicBezTo>
                    <a:cubicBezTo>
                      <a:pt x="3161" y="1265"/>
                      <a:pt x="3477" y="1084"/>
                      <a:pt x="3748" y="994"/>
                    </a:cubicBezTo>
                    <a:cubicBezTo>
                      <a:pt x="4064" y="858"/>
                      <a:pt x="4380" y="723"/>
                      <a:pt x="4741" y="678"/>
                    </a:cubicBezTo>
                    <a:cubicBezTo>
                      <a:pt x="5057" y="633"/>
                      <a:pt x="5418" y="588"/>
                      <a:pt x="5734" y="588"/>
                    </a:cubicBezTo>
                    <a:close/>
                    <a:moveTo>
                      <a:pt x="5734" y="1"/>
                    </a:moveTo>
                    <a:cubicBezTo>
                      <a:pt x="5362" y="1"/>
                      <a:pt x="4989" y="46"/>
                      <a:pt x="4605" y="136"/>
                    </a:cubicBezTo>
                    <a:cubicBezTo>
                      <a:pt x="4244" y="181"/>
                      <a:pt x="3883" y="317"/>
                      <a:pt x="3567" y="452"/>
                    </a:cubicBezTo>
                    <a:cubicBezTo>
                      <a:pt x="3206" y="588"/>
                      <a:pt x="2890" y="768"/>
                      <a:pt x="2574" y="994"/>
                    </a:cubicBezTo>
                    <a:cubicBezTo>
                      <a:pt x="2258" y="1174"/>
                      <a:pt x="1942" y="1400"/>
                      <a:pt x="1716" y="1671"/>
                    </a:cubicBezTo>
                    <a:cubicBezTo>
                      <a:pt x="1445" y="1942"/>
                      <a:pt x="1175" y="2258"/>
                      <a:pt x="994" y="2529"/>
                    </a:cubicBezTo>
                    <a:cubicBezTo>
                      <a:pt x="768" y="2845"/>
                      <a:pt x="588" y="3206"/>
                      <a:pt x="452" y="3522"/>
                    </a:cubicBezTo>
                    <a:cubicBezTo>
                      <a:pt x="317" y="3883"/>
                      <a:pt x="181" y="4244"/>
                      <a:pt x="136" y="4605"/>
                    </a:cubicBezTo>
                    <a:cubicBezTo>
                      <a:pt x="46" y="4966"/>
                      <a:pt x="1" y="5328"/>
                      <a:pt x="1" y="5734"/>
                    </a:cubicBezTo>
                    <a:cubicBezTo>
                      <a:pt x="1" y="6095"/>
                      <a:pt x="46" y="6456"/>
                      <a:pt x="136" y="6817"/>
                    </a:cubicBezTo>
                    <a:cubicBezTo>
                      <a:pt x="181" y="7224"/>
                      <a:pt x="317" y="7585"/>
                      <a:pt x="452" y="7901"/>
                    </a:cubicBezTo>
                    <a:cubicBezTo>
                      <a:pt x="588" y="8262"/>
                      <a:pt x="768" y="8578"/>
                      <a:pt x="994" y="8894"/>
                    </a:cubicBezTo>
                    <a:cubicBezTo>
                      <a:pt x="1175" y="9210"/>
                      <a:pt x="1445" y="9481"/>
                      <a:pt x="1716" y="9751"/>
                    </a:cubicBezTo>
                    <a:cubicBezTo>
                      <a:pt x="1942" y="10022"/>
                      <a:pt x="2258" y="10248"/>
                      <a:pt x="2574" y="10474"/>
                    </a:cubicBezTo>
                    <a:cubicBezTo>
                      <a:pt x="2890" y="10699"/>
                      <a:pt x="3206" y="10880"/>
                      <a:pt x="3567" y="11015"/>
                    </a:cubicBezTo>
                    <a:cubicBezTo>
                      <a:pt x="3883" y="11151"/>
                      <a:pt x="4244" y="11241"/>
                      <a:pt x="4605" y="11331"/>
                    </a:cubicBezTo>
                    <a:cubicBezTo>
                      <a:pt x="4967" y="11422"/>
                      <a:pt x="5373" y="11422"/>
                      <a:pt x="5734" y="11422"/>
                    </a:cubicBezTo>
                    <a:cubicBezTo>
                      <a:pt x="6095" y="11422"/>
                      <a:pt x="6501" y="11422"/>
                      <a:pt x="6863" y="11331"/>
                    </a:cubicBezTo>
                    <a:cubicBezTo>
                      <a:pt x="7224" y="11241"/>
                      <a:pt x="7585" y="11151"/>
                      <a:pt x="7901" y="11015"/>
                    </a:cubicBezTo>
                    <a:cubicBezTo>
                      <a:pt x="8262" y="10880"/>
                      <a:pt x="8578" y="10699"/>
                      <a:pt x="8894" y="10474"/>
                    </a:cubicBezTo>
                    <a:cubicBezTo>
                      <a:pt x="9210" y="10248"/>
                      <a:pt x="9526" y="10022"/>
                      <a:pt x="9752" y="9751"/>
                    </a:cubicBezTo>
                    <a:cubicBezTo>
                      <a:pt x="10022" y="9481"/>
                      <a:pt x="10293" y="9210"/>
                      <a:pt x="10474" y="8894"/>
                    </a:cubicBezTo>
                    <a:cubicBezTo>
                      <a:pt x="10700" y="8578"/>
                      <a:pt x="10880" y="8262"/>
                      <a:pt x="11016" y="7901"/>
                    </a:cubicBezTo>
                    <a:cubicBezTo>
                      <a:pt x="11151" y="7585"/>
                      <a:pt x="11286" y="7224"/>
                      <a:pt x="11332" y="6817"/>
                    </a:cubicBezTo>
                    <a:cubicBezTo>
                      <a:pt x="11422" y="6456"/>
                      <a:pt x="11467" y="6095"/>
                      <a:pt x="11467" y="5734"/>
                    </a:cubicBezTo>
                    <a:cubicBezTo>
                      <a:pt x="11467" y="5373"/>
                      <a:pt x="11422" y="4966"/>
                      <a:pt x="11332" y="4605"/>
                    </a:cubicBezTo>
                    <a:cubicBezTo>
                      <a:pt x="11286" y="4244"/>
                      <a:pt x="11151" y="3883"/>
                      <a:pt x="11016" y="3522"/>
                    </a:cubicBezTo>
                    <a:cubicBezTo>
                      <a:pt x="10880" y="3206"/>
                      <a:pt x="10700" y="2845"/>
                      <a:pt x="10474" y="2529"/>
                    </a:cubicBezTo>
                    <a:cubicBezTo>
                      <a:pt x="10293" y="2258"/>
                      <a:pt x="10022" y="1942"/>
                      <a:pt x="9752" y="1671"/>
                    </a:cubicBezTo>
                    <a:cubicBezTo>
                      <a:pt x="9526" y="1400"/>
                      <a:pt x="9210" y="1174"/>
                      <a:pt x="8894" y="994"/>
                    </a:cubicBezTo>
                    <a:cubicBezTo>
                      <a:pt x="8578" y="768"/>
                      <a:pt x="8262" y="588"/>
                      <a:pt x="7901" y="452"/>
                    </a:cubicBezTo>
                    <a:cubicBezTo>
                      <a:pt x="7585" y="317"/>
                      <a:pt x="7224" y="181"/>
                      <a:pt x="6863" y="136"/>
                    </a:cubicBezTo>
                    <a:cubicBezTo>
                      <a:pt x="6479" y="46"/>
                      <a:pt x="6106" y="1"/>
                      <a:pt x="573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5"/>
              <p:cNvSpPr/>
              <p:nvPr/>
            </p:nvSpPr>
            <p:spPr>
              <a:xfrm>
                <a:off x="3633925" y="1613825"/>
                <a:ext cx="1810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5373" extrusionOk="0">
                    <a:moveTo>
                      <a:pt x="1" y="0"/>
                    </a:moveTo>
                    <a:lnTo>
                      <a:pt x="1" y="5372"/>
                    </a:lnTo>
                    <a:lnTo>
                      <a:pt x="723" y="5372"/>
                    </a:lnTo>
                    <a:lnTo>
                      <a:pt x="72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5"/>
              <p:cNvSpPr/>
              <p:nvPr/>
            </p:nvSpPr>
            <p:spPr>
              <a:xfrm>
                <a:off x="4381025" y="1587875"/>
                <a:ext cx="332950" cy="334075"/>
              </a:xfrm>
              <a:custGeom>
                <a:avLst/>
                <a:gdLst/>
                <a:ahLst/>
                <a:cxnLst/>
                <a:rect l="l" t="t" r="r" b="b"/>
                <a:pathLst>
                  <a:path w="13318" h="13363" extrusionOk="0">
                    <a:moveTo>
                      <a:pt x="6682" y="0"/>
                    </a:moveTo>
                    <a:cubicBezTo>
                      <a:pt x="6231" y="0"/>
                      <a:pt x="5779" y="45"/>
                      <a:pt x="5373" y="135"/>
                    </a:cubicBezTo>
                    <a:cubicBezTo>
                      <a:pt x="4921" y="226"/>
                      <a:pt x="4515" y="361"/>
                      <a:pt x="4109" y="497"/>
                    </a:cubicBezTo>
                    <a:cubicBezTo>
                      <a:pt x="3703" y="677"/>
                      <a:pt x="3341" y="903"/>
                      <a:pt x="2980" y="1129"/>
                    </a:cubicBezTo>
                    <a:cubicBezTo>
                      <a:pt x="2574" y="1354"/>
                      <a:pt x="2258" y="1670"/>
                      <a:pt x="1942" y="1941"/>
                    </a:cubicBezTo>
                    <a:cubicBezTo>
                      <a:pt x="1626" y="2257"/>
                      <a:pt x="1355" y="2618"/>
                      <a:pt x="1130" y="2979"/>
                    </a:cubicBezTo>
                    <a:cubicBezTo>
                      <a:pt x="859" y="3341"/>
                      <a:pt x="678" y="3702"/>
                      <a:pt x="498" y="4108"/>
                    </a:cubicBezTo>
                    <a:cubicBezTo>
                      <a:pt x="317" y="4514"/>
                      <a:pt x="227" y="4966"/>
                      <a:pt x="136" y="5372"/>
                    </a:cubicBezTo>
                    <a:cubicBezTo>
                      <a:pt x="46" y="5823"/>
                      <a:pt x="1" y="6230"/>
                      <a:pt x="1" y="6681"/>
                    </a:cubicBezTo>
                    <a:cubicBezTo>
                      <a:pt x="1" y="7133"/>
                      <a:pt x="46" y="7539"/>
                      <a:pt x="136" y="7990"/>
                    </a:cubicBezTo>
                    <a:cubicBezTo>
                      <a:pt x="227" y="8397"/>
                      <a:pt x="317" y="8803"/>
                      <a:pt x="498" y="9209"/>
                    </a:cubicBezTo>
                    <a:cubicBezTo>
                      <a:pt x="678" y="9615"/>
                      <a:pt x="859" y="10022"/>
                      <a:pt x="1130" y="10383"/>
                    </a:cubicBezTo>
                    <a:cubicBezTo>
                      <a:pt x="1355" y="10744"/>
                      <a:pt x="1626" y="11060"/>
                      <a:pt x="1942" y="11376"/>
                    </a:cubicBezTo>
                    <a:cubicBezTo>
                      <a:pt x="2258" y="11692"/>
                      <a:pt x="2574" y="11963"/>
                      <a:pt x="2980" y="12234"/>
                    </a:cubicBezTo>
                    <a:cubicBezTo>
                      <a:pt x="3341" y="12459"/>
                      <a:pt x="3703" y="12685"/>
                      <a:pt x="4109" y="12820"/>
                    </a:cubicBezTo>
                    <a:cubicBezTo>
                      <a:pt x="4515" y="13001"/>
                      <a:pt x="4921" y="13136"/>
                      <a:pt x="5373" y="13227"/>
                    </a:cubicBezTo>
                    <a:cubicBezTo>
                      <a:pt x="5779" y="13317"/>
                      <a:pt x="6231" y="13362"/>
                      <a:pt x="6682" y="13362"/>
                    </a:cubicBezTo>
                    <a:cubicBezTo>
                      <a:pt x="7088" y="13362"/>
                      <a:pt x="7540" y="13317"/>
                      <a:pt x="7946" y="13227"/>
                    </a:cubicBezTo>
                    <a:cubicBezTo>
                      <a:pt x="8397" y="13136"/>
                      <a:pt x="8804" y="13001"/>
                      <a:pt x="9210" y="12820"/>
                    </a:cubicBezTo>
                    <a:cubicBezTo>
                      <a:pt x="9616" y="12685"/>
                      <a:pt x="10023" y="12459"/>
                      <a:pt x="10384" y="12234"/>
                    </a:cubicBezTo>
                    <a:cubicBezTo>
                      <a:pt x="10745" y="11963"/>
                      <a:pt x="11061" y="11692"/>
                      <a:pt x="11377" y="11376"/>
                    </a:cubicBezTo>
                    <a:cubicBezTo>
                      <a:pt x="11693" y="11060"/>
                      <a:pt x="11964" y="10744"/>
                      <a:pt x="12189" y="10383"/>
                    </a:cubicBezTo>
                    <a:cubicBezTo>
                      <a:pt x="12460" y="10022"/>
                      <a:pt x="12641" y="9615"/>
                      <a:pt x="12821" y="9209"/>
                    </a:cubicBezTo>
                    <a:cubicBezTo>
                      <a:pt x="13002" y="8803"/>
                      <a:pt x="13092" y="8397"/>
                      <a:pt x="13182" y="7990"/>
                    </a:cubicBezTo>
                    <a:cubicBezTo>
                      <a:pt x="13273" y="7539"/>
                      <a:pt x="13318" y="7133"/>
                      <a:pt x="13318" y="6681"/>
                    </a:cubicBezTo>
                    <a:cubicBezTo>
                      <a:pt x="13318" y="6230"/>
                      <a:pt x="13273" y="5823"/>
                      <a:pt x="13182" y="5372"/>
                    </a:cubicBezTo>
                    <a:cubicBezTo>
                      <a:pt x="13092" y="4966"/>
                      <a:pt x="13002" y="4514"/>
                      <a:pt x="12821" y="4108"/>
                    </a:cubicBezTo>
                    <a:cubicBezTo>
                      <a:pt x="12641" y="3702"/>
                      <a:pt x="12460" y="3341"/>
                      <a:pt x="12189" y="2979"/>
                    </a:cubicBezTo>
                    <a:cubicBezTo>
                      <a:pt x="11964" y="2618"/>
                      <a:pt x="11693" y="2257"/>
                      <a:pt x="11377" y="1941"/>
                    </a:cubicBezTo>
                    <a:cubicBezTo>
                      <a:pt x="11061" y="1670"/>
                      <a:pt x="10745" y="1354"/>
                      <a:pt x="10384" y="1129"/>
                    </a:cubicBezTo>
                    <a:cubicBezTo>
                      <a:pt x="10023" y="903"/>
                      <a:pt x="9616" y="677"/>
                      <a:pt x="9210" y="497"/>
                    </a:cubicBezTo>
                    <a:cubicBezTo>
                      <a:pt x="8804" y="361"/>
                      <a:pt x="8397" y="226"/>
                      <a:pt x="7946" y="135"/>
                    </a:cubicBezTo>
                    <a:cubicBezTo>
                      <a:pt x="7540" y="45"/>
                      <a:pt x="7088" y="0"/>
                      <a:pt x="6682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5"/>
              <p:cNvSpPr/>
              <p:nvPr/>
            </p:nvSpPr>
            <p:spPr>
              <a:xfrm>
                <a:off x="4374275" y="1581100"/>
                <a:ext cx="347600" cy="347600"/>
              </a:xfrm>
              <a:custGeom>
                <a:avLst/>
                <a:gdLst/>
                <a:ahLst/>
                <a:cxnLst/>
                <a:rect l="l" t="t" r="r" b="b"/>
                <a:pathLst>
                  <a:path w="13904" h="13904" extrusionOk="0">
                    <a:moveTo>
                      <a:pt x="6952" y="587"/>
                    </a:moveTo>
                    <a:cubicBezTo>
                      <a:pt x="7358" y="587"/>
                      <a:pt x="7765" y="587"/>
                      <a:pt x="8171" y="677"/>
                    </a:cubicBezTo>
                    <a:cubicBezTo>
                      <a:pt x="8577" y="768"/>
                      <a:pt x="8983" y="903"/>
                      <a:pt x="9390" y="1038"/>
                    </a:cubicBezTo>
                    <a:cubicBezTo>
                      <a:pt x="9751" y="1219"/>
                      <a:pt x="10112" y="1400"/>
                      <a:pt x="10473" y="1625"/>
                    </a:cubicBezTo>
                    <a:cubicBezTo>
                      <a:pt x="10834" y="1896"/>
                      <a:pt x="11150" y="2122"/>
                      <a:pt x="11421" y="2438"/>
                    </a:cubicBezTo>
                    <a:cubicBezTo>
                      <a:pt x="11737" y="2709"/>
                      <a:pt x="12008" y="3070"/>
                      <a:pt x="12234" y="3386"/>
                    </a:cubicBezTo>
                    <a:cubicBezTo>
                      <a:pt x="12459" y="3747"/>
                      <a:pt x="12685" y="4108"/>
                      <a:pt x="12820" y="4514"/>
                    </a:cubicBezTo>
                    <a:cubicBezTo>
                      <a:pt x="13001" y="4876"/>
                      <a:pt x="13091" y="5282"/>
                      <a:pt x="13182" y="5688"/>
                    </a:cubicBezTo>
                    <a:cubicBezTo>
                      <a:pt x="13272" y="6094"/>
                      <a:pt x="13317" y="6546"/>
                      <a:pt x="13317" y="6952"/>
                    </a:cubicBezTo>
                    <a:cubicBezTo>
                      <a:pt x="13317" y="7358"/>
                      <a:pt x="13272" y="7765"/>
                      <a:pt x="13182" y="8171"/>
                    </a:cubicBezTo>
                    <a:cubicBezTo>
                      <a:pt x="13091" y="8577"/>
                      <a:pt x="13001" y="8984"/>
                      <a:pt x="12820" y="9390"/>
                    </a:cubicBezTo>
                    <a:cubicBezTo>
                      <a:pt x="12685" y="9796"/>
                      <a:pt x="12459" y="10157"/>
                      <a:pt x="12234" y="10473"/>
                    </a:cubicBezTo>
                    <a:cubicBezTo>
                      <a:pt x="12008" y="10834"/>
                      <a:pt x="11737" y="11150"/>
                      <a:pt x="11421" y="11466"/>
                    </a:cubicBezTo>
                    <a:cubicBezTo>
                      <a:pt x="11150" y="11737"/>
                      <a:pt x="10834" y="12008"/>
                      <a:pt x="10473" y="12234"/>
                    </a:cubicBezTo>
                    <a:cubicBezTo>
                      <a:pt x="10112" y="12505"/>
                      <a:pt x="9751" y="12685"/>
                      <a:pt x="9390" y="12821"/>
                    </a:cubicBezTo>
                    <a:cubicBezTo>
                      <a:pt x="8983" y="13001"/>
                      <a:pt x="8577" y="13137"/>
                      <a:pt x="8171" y="13182"/>
                    </a:cubicBezTo>
                    <a:cubicBezTo>
                      <a:pt x="7765" y="13272"/>
                      <a:pt x="7347" y="13317"/>
                      <a:pt x="6929" y="13317"/>
                    </a:cubicBezTo>
                    <a:cubicBezTo>
                      <a:pt x="6512" y="13317"/>
                      <a:pt x="6094" y="13272"/>
                      <a:pt x="5688" y="13182"/>
                    </a:cubicBezTo>
                    <a:cubicBezTo>
                      <a:pt x="5282" y="13137"/>
                      <a:pt x="4875" y="13001"/>
                      <a:pt x="4469" y="12821"/>
                    </a:cubicBezTo>
                    <a:cubicBezTo>
                      <a:pt x="4108" y="12685"/>
                      <a:pt x="3747" y="12505"/>
                      <a:pt x="3386" y="12234"/>
                    </a:cubicBezTo>
                    <a:cubicBezTo>
                      <a:pt x="3025" y="12008"/>
                      <a:pt x="2709" y="11737"/>
                      <a:pt x="2438" y="11466"/>
                    </a:cubicBezTo>
                    <a:cubicBezTo>
                      <a:pt x="2122" y="11150"/>
                      <a:pt x="1851" y="10834"/>
                      <a:pt x="1625" y="10473"/>
                    </a:cubicBezTo>
                    <a:cubicBezTo>
                      <a:pt x="1400" y="10157"/>
                      <a:pt x="1219" y="9796"/>
                      <a:pt x="1038" y="9390"/>
                    </a:cubicBezTo>
                    <a:cubicBezTo>
                      <a:pt x="858" y="8984"/>
                      <a:pt x="768" y="8577"/>
                      <a:pt x="677" y="8171"/>
                    </a:cubicBezTo>
                    <a:cubicBezTo>
                      <a:pt x="587" y="7765"/>
                      <a:pt x="542" y="7358"/>
                      <a:pt x="542" y="6952"/>
                    </a:cubicBezTo>
                    <a:cubicBezTo>
                      <a:pt x="542" y="6546"/>
                      <a:pt x="587" y="6094"/>
                      <a:pt x="677" y="5688"/>
                    </a:cubicBezTo>
                    <a:cubicBezTo>
                      <a:pt x="768" y="5282"/>
                      <a:pt x="858" y="4876"/>
                      <a:pt x="1038" y="4514"/>
                    </a:cubicBezTo>
                    <a:cubicBezTo>
                      <a:pt x="1219" y="4108"/>
                      <a:pt x="1400" y="3747"/>
                      <a:pt x="1625" y="3386"/>
                    </a:cubicBezTo>
                    <a:cubicBezTo>
                      <a:pt x="1851" y="3070"/>
                      <a:pt x="2122" y="2709"/>
                      <a:pt x="2438" y="2438"/>
                    </a:cubicBezTo>
                    <a:cubicBezTo>
                      <a:pt x="2709" y="2122"/>
                      <a:pt x="3025" y="1896"/>
                      <a:pt x="3386" y="1625"/>
                    </a:cubicBezTo>
                    <a:cubicBezTo>
                      <a:pt x="3747" y="1400"/>
                      <a:pt x="4108" y="1219"/>
                      <a:pt x="4469" y="1038"/>
                    </a:cubicBezTo>
                    <a:cubicBezTo>
                      <a:pt x="4875" y="903"/>
                      <a:pt x="5282" y="768"/>
                      <a:pt x="5688" y="677"/>
                    </a:cubicBezTo>
                    <a:cubicBezTo>
                      <a:pt x="6094" y="587"/>
                      <a:pt x="6501" y="587"/>
                      <a:pt x="6952" y="587"/>
                    </a:cubicBezTo>
                    <a:close/>
                    <a:moveTo>
                      <a:pt x="6935" y="0"/>
                    </a:moveTo>
                    <a:cubicBezTo>
                      <a:pt x="6478" y="0"/>
                      <a:pt x="6027" y="45"/>
                      <a:pt x="5598" y="136"/>
                    </a:cubicBezTo>
                    <a:cubicBezTo>
                      <a:pt x="5146" y="226"/>
                      <a:pt x="4695" y="361"/>
                      <a:pt x="4289" y="542"/>
                    </a:cubicBezTo>
                    <a:cubicBezTo>
                      <a:pt x="3837" y="677"/>
                      <a:pt x="3431" y="903"/>
                      <a:pt x="3070" y="1174"/>
                    </a:cubicBezTo>
                    <a:cubicBezTo>
                      <a:pt x="2709" y="1400"/>
                      <a:pt x="2347" y="1716"/>
                      <a:pt x="2031" y="2032"/>
                    </a:cubicBezTo>
                    <a:cubicBezTo>
                      <a:pt x="1716" y="2348"/>
                      <a:pt x="1400" y="2709"/>
                      <a:pt x="1174" y="3070"/>
                    </a:cubicBezTo>
                    <a:cubicBezTo>
                      <a:pt x="903" y="3476"/>
                      <a:pt x="677" y="3882"/>
                      <a:pt x="497" y="4289"/>
                    </a:cubicBezTo>
                    <a:cubicBezTo>
                      <a:pt x="316" y="4695"/>
                      <a:pt x="181" y="5146"/>
                      <a:pt x="136" y="5598"/>
                    </a:cubicBezTo>
                    <a:cubicBezTo>
                      <a:pt x="45" y="6049"/>
                      <a:pt x="0" y="6501"/>
                      <a:pt x="0" y="6952"/>
                    </a:cubicBezTo>
                    <a:cubicBezTo>
                      <a:pt x="0" y="7404"/>
                      <a:pt x="45" y="7855"/>
                      <a:pt x="136" y="8306"/>
                    </a:cubicBezTo>
                    <a:cubicBezTo>
                      <a:pt x="181" y="8758"/>
                      <a:pt x="316" y="9164"/>
                      <a:pt x="497" y="9615"/>
                    </a:cubicBezTo>
                    <a:cubicBezTo>
                      <a:pt x="677" y="10022"/>
                      <a:pt x="903" y="10428"/>
                      <a:pt x="1174" y="10789"/>
                    </a:cubicBezTo>
                    <a:cubicBezTo>
                      <a:pt x="1400" y="11195"/>
                      <a:pt x="1716" y="11557"/>
                      <a:pt x="2031" y="11873"/>
                    </a:cubicBezTo>
                    <a:cubicBezTo>
                      <a:pt x="2347" y="12189"/>
                      <a:pt x="2709" y="12459"/>
                      <a:pt x="3070" y="12730"/>
                    </a:cubicBezTo>
                    <a:cubicBezTo>
                      <a:pt x="3431" y="13001"/>
                      <a:pt x="3837" y="13182"/>
                      <a:pt x="4289" y="13362"/>
                    </a:cubicBezTo>
                    <a:cubicBezTo>
                      <a:pt x="4695" y="13543"/>
                      <a:pt x="5146" y="13678"/>
                      <a:pt x="5598" y="13769"/>
                    </a:cubicBezTo>
                    <a:cubicBezTo>
                      <a:pt x="6004" y="13859"/>
                      <a:pt x="6455" y="13904"/>
                      <a:pt x="6952" y="13904"/>
                    </a:cubicBezTo>
                    <a:cubicBezTo>
                      <a:pt x="7403" y="13904"/>
                      <a:pt x="7855" y="13859"/>
                      <a:pt x="8306" y="13769"/>
                    </a:cubicBezTo>
                    <a:cubicBezTo>
                      <a:pt x="8713" y="13678"/>
                      <a:pt x="9164" y="13543"/>
                      <a:pt x="9570" y="13362"/>
                    </a:cubicBezTo>
                    <a:cubicBezTo>
                      <a:pt x="10022" y="13182"/>
                      <a:pt x="10428" y="12956"/>
                      <a:pt x="10789" y="12730"/>
                    </a:cubicBezTo>
                    <a:cubicBezTo>
                      <a:pt x="11150" y="12459"/>
                      <a:pt x="11511" y="12189"/>
                      <a:pt x="11827" y="11873"/>
                    </a:cubicBezTo>
                    <a:cubicBezTo>
                      <a:pt x="12188" y="11557"/>
                      <a:pt x="12459" y="11195"/>
                      <a:pt x="12730" y="10789"/>
                    </a:cubicBezTo>
                    <a:cubicBezTo>
                      <a:pt x="12956" y="10428"/>
                      <a:pt x="13182" y="10022"/>
                      <a:pt x="13362" y="9615"/>
                    </a:cubicBezTo>
                    <a:cubicBezTo>
                      <a:pt x="13543" y="9164"/>
                      <a:pt x="13678" y="8758"/>
                      <a:pt x="13768" y="8306"/>
                    </a:cubicBezTo>
                    <a:cubicBezTo>
                      <a:pt x="13859" y="7855"/>
                      <a:pt x="13904" y="7404"/>
                      <a:pt x="13904" y="6952"/>
                    </a:cubicBezTo>
                    <a:cubicBezTo>
                      <a:pt x="13904" y="6501"/>
                      <a:pt x="13859" y="6049"/>
                      <a:pt x="13768" y="5598"/>
                    </a:cubicBezTo>
                    <a:cubicBezTo>
                      <a:pt x="13678" y="5146"/>
                      <a:pt x="13543" y="4695"/>
                      <a:pt x="13362" y="4289"/>
                    </a:cubicBezTo>
                    <a:cubicBezTo>
                      <a:pt x="13182" y="3882"/>
                      <a:pt x="12956" y="3476"/>
                      <a:pt x="12730" y="3070"/>
                    </a:cubicBezTo>
                    <a:cubicBezTo>
                      <a:pt x="12459" y="2709"/>
                      <a:pt x="12188" y="2348"/>
                      <a:pt x="11827" y="2032"/>
                    </a:cubicBezTo>
                    <a:cubicBezTo>
                      <a:pt x="11511" y="1716"/>
                      <a:pt x="11150" y="1400"/>
                      <a:pt x="10789" y="1174"/>
                    </a:cubicBezTo>
                    <a:cubicBezTo>
                      <a:pt x="10428" y="903"/>
                      <a:pt x="10022" y="677"/>
                      <a:pt x="9570" y="542"/>
                    </a:cubicBezTo>
                    <a:cubicBezTo>
                      <a:pt x="9164" y="361"/>
                      <a:pt x="8713" y="226"/>
                      <a:pt x="8306" y="136"/>
                    </a:cubicBezTo>
                    <a:cubicBezTo>
                      <a:pt x="7855" y="45"/>
                      <a:pt x="7392" y="0"/>
                      <a:pt x="69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5"/>
              <p:cNvSpPr/>
              <p:nvPr/>
            </p:nvSpPr>
            <p:spPr>
              <a:xfrm>
                <a:off x="4411500" y="1619475"/>
                <a:ext cx="272025" cy="270875"/>
              </a:xfrm>
              <a:custGeom>
                <a:avLst/>
                <a:gdLst/>
                <a:ahLst/>
                <a:cxnLst/>
                <a:rect l="l" t="t" r="r" b="b"/>
                <a:pathLst>
                  <a:path w="10881" h="10835" extrusionOk="0">
                    <a:moveTo>
                      <a:pt x="5463" y="0"/>
                    </a:moveTo>
                    <a:cubicBezTo>
                      <a:pt x="5102" y="0"/>
                      <a:pt x="4741" y="0"/>
                      <a:pt x="4380" y="90"/>
                    </a:cubicBezTo>
                    <a:cubicBezTo>
                      <a:pt x="4018" y="135"/>
                      <a:pt x="3702" y="271"/>
                      <a:pt x="3386" y="406"/>
                    </a:cubicBezTo>
                    <a:cubicBezTo>
                      <a:pt x="3025" y="542"/>
                      <a:pt x="2709" y="722"/>
                      <a:pt x="2438" y="903"/>
                    </a:cubicBezTo>
                    <a:cubicBezTo>
                      <a:pt x="2122" y="1083"/>
                      <a:pt x="1852" y="1309"/>
                      <a:pt x="1626" y="1580"/>
                    </a:cubicBezTo>
                    <a:cubicBezTo>
                      <a:pt x="1355" y="1806"/>
                      <a:pt x="1129" y="2122"/>
                      <a:pt x="949" y="2393"/>
                    </a:cubicBezTo>
                    <a:cubicBezTo>
                      <a:pt x="723" y="2709"/>
                      <a:pt x="542" y="3025"/>
                      <a:pt x="407" y="3341"/>
                    </a:cubicBezTo>
                    <a:cubicBezTo>
                      <a:pt x="272" y="3657"/>
                      <a:pt x="181" y="4018"/>
                      <a:pt x="136" y="4334"/>
                    </a:cubicBezTo>
                    <a:cubicBezTo>
                      <a:pt x="46" y="4695"/>
                      <a:pt x="1" y="5056"/>
                      <a:pt x="1" y="5417"/>
                    </a:cubicBezTo>
                    <a:cubicBezTo>
                      <a:pt x="1" y="5778"/>
                      <a:pt x="46" y="6139"/>
                      <a:pt x="136" y="6455"/>
                    </a:cubicBezTo>
                    <a:cubicBezTo>
                      <a:pt x="181" y="6817"/>
                      <a:pt x="272" y="7178"/>
                      <a:pt x="407" y="7494"/>
                    </a:cubicBezTo>
                    <a:cubicBezTo>
                      <a:pt x="542" y="7810"/>
                      <a:pt x="723" y="8126"/>
                      <a:pt x="949" y="8442"/>
                    </a:cubicBezTo>
                    <a:cubicBezTo>
                      <a:pt x="1129" y="8712"/>
                      <a:pt x="1355" y="8983"/>
                      <a:pt x="1626" y="9254"/>
                    </a:cubicBezTo>
                    <a:cubicBezTo>
                      <a:pt x="1852" y="9480"/>
                      <a:pt x="2122" y="9706"/>
                      <a:pt x="2438" y="9931"/>
                    </a:cubicBezTo>
                    <a:cubicBezTo>
                      <a:pt x="2709" y="10112"/>
                      <a:pt x="3025" y="10292"/>
                      <a:pt x="3386" y="10428"/>
                    </a:cubicBezTo>
                    <a:cubicBezTo>
                      <a:pt x="3702" y="10563"/>
                      <a:pt x="4018" y="10654"/>
                      <a:pt x="4380" y="10744"/>
                    </a:cubicBezTo>
                    <a:cubicBezTo>
                      <a:pt x="4741" y="10789"/>
                      <a:pt x="5102" y="10834"/>
                      <a:pt x="5463" y="10834"/>
                    </a:cubicBezTo>
                    <a:cubicBezTo>
                      <a:pt x="5779" y="10834"/>
                      <a:pt x="6140" y="10789"/>
                      <a:pt x="6501" y="10744"/>
                    </a:cubicBezTo>
                    <a:cubicBezTo>
                      <a:pt x="6862" y="10654"/>
                      <a:pt x="7178" y="10563"/>
                      <a:pt x="7540" y="10428"/>
                    </a:cubicBezTo>
                    <a:cubicBezTo>
                      <a:pt x="7856" y="10292"/>
                      <a:pt x="8172" y="10112"/>
                      <a:pt x="8442" y="9931"/>
                    </a:cubicBezTo>
                    <a:cubicBezTo>
                      <a:pt x="8758" y="9706"/>
                      <a:pt x="9029" y="9480"/>
                      <a:pt x="9300" y="9254"/>
                    </a:cubicBezTo>
                    <a:cubicBezTo>
                      <a:pt x="9526" y="8983"/>
                      <a:pt x="9752" y="8712"/>
                      <a:pt x="9977" y="8442"/>
                    </a:cubicBezTo>
                    <a:cubicBezTo>
                      <a:pt x="10158" y="8126"/>
                      <a:pt x="10338" y="7810"/>
                      <a:pt x="10474" y="7494"/>
                    </a:cubicBezTo>
                    <a:cubicBezTo>
                      <a:pt x="10609" y="7178"/>
                      <a:pt x="10699" y="6817"/>
                      <a:pt x="10745" y="6455"/>
                    </a:cubicBezTo>
                    <a:cubicBezTo>
                      <a:pt x="10835" y="6139"/>
                      <a:pt x="10880" y="5778"/>
                      <a:pt x="10880" y="5417"/>
                    </a:cubicBezTo>
                    <a:cubicBezTo>
                      <a:pt x="10880" y="5056"/>
                      <a:pt x="10835" y="4695"/>
                      <a:pt x="10745" y="4334"/>
                    </a:cubicBezTo>
                    <a:cubicBezTo>
                      <a:pt x="10699" y="4018"/>
                      <a:pt x="10609" y="3657"/>
                      <a:pt x="10474" y="3341"/>
                    </a:cubicBezTo>
                    <a:cubicBezTo>
                      <a:pt x="10338" y="3025"/>
                      <a:pt x="10158" y="2709"/>
                      <a:pt x="9977" y="2393"/>
                    </a:cubicBezTo>
                    <a:cubicBezTo>
                      <a:pt x="9752" y="2122"/>
                      <a:pt x="9526" y="1806"/>
                      <a:pt x="9300" y="1580"/>
                    </a:cubicBezTo>
                    <a:cubicBezTo>
                      <a:pt x="9029" y="1309"/>
                      <a:pt x="8758" y="1083"/>
                      <a:pt x="8442" y="903"/>
                    </a:cubicBezTo>
                    <a:cubicBezTo>
                      <a:pt x="8172" y="722"/>
                      <a:pt x="7856" y="542"/>
                      <a:pt x="7540" y="406"/>
                    </a:cubicBezTo>
                    <a:cubicBezTo>
                      <a:pt x="7178" y="271"/>
                      <a:pt x="6862" y="135"/>
                      <a:pt x="6501" y="90"/>
                    </a:cubicBezTo>
                    <a:cubicBezTo>
                      <a:pt x="6140" y="0"/>
                      <a:pt x="5779" y="0"/>
                      <a:pt x="54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5"/>
              <p:cNvSpPr/>
              <p:nvPr/>
            </p:nvSpPr>
            <p:spPr>
              <a:xfrm>
                <a:off x="4404725" y="1612400"/>
                <a:ext cx="285550" cy="284725"/>
              </a:xfrm>
              <a:custGeom>
                <a:avLst/>
                <a:gdLst/>
                <a:ahLst/>
                <a:cxnLst/>
                <a:rect l="l" t="t" r="r" b="b"/>
                <a:pathLst>
                  <a:path w="11422" h="11389" extrusionOk="0">
                    <a:moveTo>
                      <a:pt x="5734" y="554"/>
                    </a:moveTo>
                    <a:cubicBezTo>
                      <a:pt x="6050" y="554"/>
                      <a:pt x="6366" y="599"/>
                      <a:pt x="6727" y="644"/>
                    </a:cubicBezTo>
                    <a:cubicBezTo>
                      <a:pt x="7043" y="734"/>
                      <a:pt x="7359" y="825"/>
                      <a:pt x="7675" y="960"/>
                    </a:cubicBezTo>
                    <a:cubicBezTo>
                      <a:pt x="7991" y="1050"/>
                      <a:pt x="8307" y="1231"/>
                      <a:pt x="8578" y="1412"/>
                    </a:cubicBezTo>
                    <a:cubicBezTo>
                      <a:pt x="8849" y="1592"/>
                      <a:pt x="9120" y="1818"/>
                      <a:pt x="9345" y="2044"/>
                    </a:cubicBezTo>
                    <a:cubicBezTo>
                      <a:pt x="9571" y="2314"/>
                      <a:pt x="9797" y="2540"/>
                      <a:pt x="9977" y="2856"/>
                    </a:cubicBezTo>
                    <a:cubicBezTo>
                      <a:pt x="10158" y="3127"/>
                      <a:pt x="10338" y="3398"/>
                      <a:pt x="10474" y="3714"/>
                    </a:cubicBezTo>
                    <a:cubicBezTo>
                      <a:pt x="10609" y="4030"/>
                      <a:pt x="10700" y="4346"/>
                      <a:pt x="10745" y="4707"/>
                    </a:cubicBezTo>
                    <a:cubicBezTo>
                      <a:pt x="10835" y="5023"/>
                      <a:pt x="10835" y="5339"/>
                      <a:pt x="10835" y="5700"/>
                    </a:cubicBezTo>
                    <a:cubicBezTo>
                      <a:pt x="10835" y="6016"/>
                      <a:pt x="10835" y="6377"/>
                      <a:pt x="10745" y="6693"/>
                    </a:cubicBezTo>
                    <a:cubicBezTo>
                      <a:pt x="10700" y="7009"/>
                      <a:pt x="10609" y="7370"/>
                      <a:pt x="10474" y="7641"/>
                    </a:cubicBezTo>
                    <a:cubicBezTo>
                      <a:pt x="10338" y="7957"/>
                      <a:pt x="10158" y="8273"/>
                      <a:pt x="9977" y="8544"/>
                    </a:cubicBezTo>
                    <a:cubicBezTo>
                      <a:pt x="9797" y="8815"/>
                      <a:pt x="9571" y="9086"/>
                      <a:pt x="9345" y="9311"/>
                    </a:cubicBezTo>
                    <a:cubicBezTo>
                      <a:pt x="9120" y="9582"/>
                      <a:pt x="8849" y="9763"/>
                      <a:pt x="8578" y="9989"/>
                    </a:cubicBezTo>
                    <a:cubicBezTo>
                      <a:pt x="8307" y="10169"/>
                      <a:pt x="7991" y="10305"/>
                      <a:pt x="7675" y="10440"/>
                    </a:cubicBezTo>
                    <a:cubicBezTo>
                      <a:pt x="7359" y="10575"/>
                      <a:pt x="7043" y="10666"/>
                      <a:pt x="6727" y="10756"/>
                    </a:cubicBezTo>
                    <a:cubicBezTo>
                      <a:pt x="6389" y="10824"/>
                      <a:pt x="6050" y="10858"/>
                      <a:pt x="5711" y="10858"/>
                    </a:cubicBezTo>
                    <a:cubicBezTo>
                      <a:pt x="5373" y="10858"/>
                      <a:pt x="5034" y="10824"/>
                      <a:pt x="4696" y="10756"/>
                    </a:cubicBezTo>
                    <a:cubicBezTo>
                      <a:pt x="4380" y="10666"/>
                      <a:pt x="4064" y="10575"/>
                      <a:pt x="3748" y="10440"/>
                    </a:cubicBezTo>
                    <a:cubicBezTo>
                      <a:pt x="3432" y="10305"/>
                      <a:pt x="3116" y="10169"/>
                      <a:pt x="2845" y="9989"/>
                    </a:cubicBezTo>
                    <a:cubicBezTo>
                      <a:pt x="2574" y="9763"/>
                      <a:pt x="2303" y="9582"/>
                      <a:pt x="2077" y="9311"/>
                    </a:cubicBezTo>
                    <a:cubicBezTo>
                      <a:pt x="1852" y="9086"/>
                      <a:pt x="1626" y="8815"/>
                      <a:pt x="1445" y="8544"/>
                    </a:cubicBezTo>
                    <a:cubicBezTo>
                      <a:pt x="1265" y="8273"/>
                      <a:pt x="1084" y="7957"/>
                      <a:pt x="949" y="7641"/>
                    </a:cubicBezTo>
                    <a:cubicBezTo>
                      <a:pt x="813" y="7370"/>
                      <a:pt x="723" y="7009"/>
                      <a:pt x="678" y="6693"/>
                    </a:cubicBezTo>
                    <a:cubicBezTo>
                      <a:pt x="588" y="6377"/>
                      <a:pt x="588" y="6016"/>
                      <a:pt x="588" y="5700"/>
                    </a:cubicBezTo>
                    <a:cubicBezTo>
                      <a:pt x="588" y="5339"/>
                      <a:pt x="588" y="5023"/>
                      <a:pt x="678" y="4707"/>
                    </a:cubicBezTo>
                    <a:cubicBezTo>
                      <a:pt x="723" y="4346"/>
                      <a:pt x="813" y="4030"/>
                      <a:pt x="949" y="3714"/>
                    </a:cubicBezTo>
                    <a:cubicBezTo>
                      <a:pt x="1084" y="3398"/>
                      <a:pt x="1265" y="3127"/>
                      <a:pt x="1445" y="2856"/>
                    </a:cubicBezTo>
                    <a:cubicBezTo>
                      <a:pt x="1626" y="2540"/>
                      <a:pt x="1852" y="2314"/>
                      <a:pt x="2077" y="2044"/>
                    </a:cubicBezTo>
                    <a:cubicBezTo>
                      <a:pt x="2303" y="1818"/>
                      <a:pt x="2574" y="1592"/>
                      <a:pt x="2845" y="1412"/>
                    </a:cubicBezTo>
                    <a:cubicBezTo>
                      <a:pt x="3116" y="1231"/>
                      <a:pt x="3432" y="1050"/>
                      <a:pt x="3748" y="960"/>
                    </a:cubicBezTo>
                    <a:cubicBezTo>
                      <a:pt x="4064" y="825"/>
                      <a:pt x="4380" y="734"/>
                      <a:pt x="4696" y="644"/>
                    </a:cubicBezTo>
                    <a:cubicBezTo>
                      <a:pt x="5057" y="599"/>
                      <a:pt x="5373" y="554"/>
                      <a:pt x="5734" y="554"/>
                    </a:cubicBezTo>
                    <a:close/>
                    <a:moveTo>
                      <a:pt x="5711" y="1"/>
                    </a:moveTo>
                    <a:cubicBezTo>
                      <a:pt x="5339" y="1"/>
                      <a:pt x="4967" y="35"/>
                      <a:pt x="4605" y="102"/>
                    </a:cubicBezTo>
                    <a:cubicBezTo>
                      <a:pt x="4244" y="148"/>
                      <a:pt x="3883" y="283"/>
                      <a:pt x="3522" y="418"/>
                    </a:cubicBezTo>
                    <a:cubicBezTo>
                      <a:pt x="3206" y="554"/>
                      <a:pt x="2845" y="734"/>
                      <a:pt x="2529" y="960"/>
                    </a:cubicBezTo>
                    <a:cubicBezTo>
                      <a:pt x="2213" y="1141"/>
                      <a:pt x="1942" y="1366"/>
                      <a:pt x="1671" y="1637"/>
                    </a:cubicBezTo>
                    <a:cubicBezTo>
                      <a:pt x="1400" y="1908"/>
                      <a:pt x="1175" y="2224"/>
                      <a:pt x="949" y="2540"/>
                    </a:cubicBezTo>
                    <a:cubicBezTo>
                      <a:pt x="768" y="2811"/>
                      <a:pt x="588" y="3172"/>
                      <a:pt x="452" y="3488"/>
                    </a:cubicBezTo>
                    <a:cubicBezTo>
                      <a:pt x="272" y="3849"/>
                      <a:pt x="182" y="4210"/>
                      <a:pt x="91" y="4572"/>
                    </a:cubicBezTo>
                    <a:cubicBezTo>
                      <a:pt x="46" y="4933"/>
                      <a:pt x="1" y="5339"/>
                      <a:pt x="1" y="5700"/>
                    </a:cubicBezTo>
                    <a:cubicBezTo>
                      <a:pt x="1" y="6061"/>
                      <a:pt x="46" y="6422"/>
                      <a:pt x="91" y="6829"/>
                    </a:cubicBezTo>
                    <a:cubicBezTo>
                      <a:pt x="182" y="7190"/>
                      <a:pt x="272" y="7551"/>
                      <a:pt x="452" y="7867"/>
                    </a:cubicBezTo>
                    <a:cubicBezTo>
                      <a:pt x="588" y="8228"/>
                      <a:pt x="768" y="8544"/>
                      <a:pt x="949" y="8860"/>
                    </a:cubicBezTo>
                    <a:cubicBezTo>
                      <a:pt x="1175" y="9176"/>
                      <a:pt x="1400" y="9492"/>
                      <a:pt x="1671" y="9718"/>
                    </a:cubicBezTo>
                    <a:cubicBezTo>
                      <a:pt x="1942" y="9989"/>
                      <a:pt x="2213" y="10259"/>
                      <a:pt x="2529" y="10440"/>
                    </a:cubicBezTo>
                    <a:cubicBezTo>
                      <a:pt x="2845" y="10666"/>
                      <a:pt x="3161" y="10846"/>
                      <a:pt x="3522" y="10982"/>
                    </a:cubicBezTo>
                    <a:cubicBezTo>
                      <a:pt x="3883" y="11117"/>
                      <a:pt x="4244" y="11207"/>
                      <a:pt x="4605" y="11298"/>
                    </a:cubicBezTo>
                    <a:cubicBezTo>
                      <a:pt x="4967" y="11388"/>
                      <a:pt x="5328" y="11388"/>
                      <a:pt x="5734" y="11388"/>
                    </a:cubicBezTo>
                    <a:cubicBezTo>
                      <a:pt x="6095" y="11388"/>
                      <a:pt x="6456" y="11388"/>
                      <a:pt x="6817" y="11298"/>
                    </a:cubicBezTo>
                    <a:cubicBezTo>
                      <a:pt x="7179" y="11207"/>
                      <a:pt x="7540" y="11117"/>
                      <a:pt x="7901" y="10982"/>
                    </a:cubicBezTo>
                    <a:cubicBezTo>
                      <a:pt x="8262" y="10846"/>
                      <a:pt x="8578" y="10666"/>
                      <a:pt x="8894" y="10440"/>
                    </a:cubicBezTo>
                    <a:cubicBezTo>
                      <a:pt x="9210" y="10259"/>
                      <a:pt x="9481" y="9989"/>
                      <a:pt x="9752" y="9718"/>
                    </a:cubicBezTo>
                    <a:cubicBezTo>
                      <a:pt x="10023" y="9492"/>
                      <a:pt x="10248" y="9176"/>
                      <a:pt x="10474" y="8860"/>
                    </a:cubicBezTo>
                    <a:cubicBezTo>
                      <a:pt x="10654" y="8544"/>
                      <a:pt x="10835" y="8228"/>
                      <a:pt x="10970" y="7867"/>
                    </a:cubicBezTo>
                    <a:cubicBezTo>
                      <a:pt x="11151" y="7551"/>
                      <a:pt x="11241" y="7190"/>
                      <a:pt x="11332" y="6829"/>
                    </a:cubicBezTo>
                    <a:cubicBezTo>
                      <a:pt x="11377" y="6422"/>
                      <a:pt x="11422" y="6061"/>
                      <a:pt x="11422" y="5700"/>
                    </a:cubicBezTo>
                    <a:cubicBezTo>
                      <a:pt x="11422" y="5339"/>
                      <a:pt x="11377" y="4933"/>
                      <a:pt x="11332" y="4572"/>
                    </a:cubicBezTo>
                    <a:cubicBezTo>
                      <a:pt x="11241" y="4210"/>
                      <a:pt x="11151" y="3849"/>
                      <a:pt x="10970" y="3488"/>
                    </a:cubicBezTo>
                    <a:cubicBezTo>
                      <a:pt x="10835" y="3172"/>
                      <a:pt x="10654" y="2811"/>
                      <a:pt x="10474" y="2540"/>
                    </a:cubicBezTo>
                    <a:cubicBezTo>
                      <a:pt x="10248" y="2224"/>
                      <a:pt x="10023" y="1908"/>
                      <a:pt x="9752" y="1637"/>
                    </a:cubicBezTo>
                    <a:cubicBezTo>
                      <a:pt x="9481" y="1366"/>
                      <a:pt x="9210" y="1141"/>
                      <a:pt x="8894" y="960"/>
                    </a:cubicBezTo>
                    <a:cubicBezTo>
                      <a:pt x="8578" y="734"/>
                      <a:pt x="8262" y="554"/>
                      <a:pt x="7901" y="418"/>
                    </a:cubicBezTo>
                    <a:cubicBezTo>
                      <a:pt x="7540" y="283"/>
                      <a:pt x="7179" y="148"/>
                      <a:pt x="6817" y="102"/>
                    </a:cubicBezTo>
                    <a:cubicBezTo>
                      <a:pt x="6456" y="35"/>
                      <a:pt x="6084" y="1"/>
                      <a:pt x="57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5"/>
              <p:cNvSpPr/>
              <p:nvPr/>
            </p:nvSpPr>
            <p:spPr>
              <a:xfrm>
                <a:off x="4537900" y="1617200"/>
                <a:ext cx="1922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5328" extrusionOk="0">
                    <a:moveTo>
                      <a:pt x="1" y="1"/>
                    </a:moveTo>
                    <a:lnTo>
                      <a:pt x="1" y="5328"/>
                    </a:lnTo>
                    <a:lnTo>
                      <a:pt x="768" y="5328"/>
                    </a:lnTo>
                    <a:lnTo>
                      <a:pt x="76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5"/>
              <p:cNvSpPr/>
              <p:nvPr/>
            </p:nvSpPr>
            <p:spPr>
              <a:xfrm>
                <a:off x="5142800" y="3368725"/>
                <a:ext cx="332950" cy="332950"/>
              </a:xfrm>
              <a:custGeom>
                <a:avLst/>
                <a:gdLst/>
                <a:ahLst/>
                <a:cxnLst/>
                <a:rect l="l" t="t" r="r" b="b"/>
                <a:pathLst>
                  <a:path w="13318" h="13318" extrusionOk="0">
                    <a:moveTo>
                      <a:pt x="6682" y="0"/>
                    </a:moveTo>
                    <a:cubicBezTo>
                      <a:pt x="6231" y="0"/>
                      <a:pt x="5779" y="46"/>
                      <a:pt x="5373" y="136"/>
                    </a:cubicBezTo>
                    <a:cubicBezTo>
                      <a:pt x="4921" y="226"/>
                      <a:pt x="4515" y="362"/>
                      <a:pt x="4109" y="497"/>
                    </a:cubicBezTo>
                    <a:cubicBezTo>
                      <a:pt x="3703" y="678"/>
                      <a:pt x="3341" y="903"/>
                      <a:pt x="2980" y="1129"/>
                    </a:cubicBezTo>
                    <a:cubicBezTo>
                      <a:pt x="2574" y="1355"/>
                      <a:pt x="2258" y="1626"/>
                      <a:pt x="1942" y="1942"/>
                    </a:cubicBezTo>
                    <a:cubicBezTo>
                      <a:pt x="1626" y="2258"/>
                      <a:pt x="1355" y="2619"/>
                      <a:pt x="1129" y="2980"/>
                    </a:cubicBezTo>
                    <a:cubicBezTo>
                      <a:pt x="859" y="3341"/>
                      <a:pt x="678" y="3702"/>
                      <a:pt x="497" y="4108"/>
                    </a:cubicBezTo>
                    <a:cubicBezTo>
                      <a:pt x="317" y="4515"/>
                      <a:pt x="227" y="4921"/>
                      <a:pt x="136" y="5372"/>
                    </a:cubicBezTo>
                    <a:cubicBezTo>
                      <a:pt x="46" y="5779"/>
                      <a:pt x="1" y="6230"/>
                      <a:pt x="1" y="6681"/>
                    </a:cubicBezTo>
                    <a:cubicBezTo>
                      <a:pt x="1" y="7088"/>
                      <a:pt x="46" y="7539"/>
                      <a:pt x="136" y="7945"/>
                    </a:cubicBezTo>
                    <a:cubicBezTo>
                      <a:pt x="227" y="8397"/>
                      <a:pt x="317" y="8803"/>
                      <a:pt x="497" y="9209"/>
                    </a:cubicBezTo>
                    <a:cubicBezTo>
                      <a:pt x="678" y="9616"/>
                      <a:pt x="859" y="10022"/>
                      <a:pt x="1129" y="10383"/>
                    </a:cubicBezTo>
                    <a:cubicBezTo>
                      <a:pt x="1355" y="10744"/>
                      <a:pt x="1626" y="11060"/>
                      <a:pt x="1942" y="11376"/>
                    </a:cubicBezTo>
                    <a:cubicBezTo>
                      <a:pt x="2258" y="11692"/>
                      <a:pt x="2574" y="11963"/>
                      <a:pt x="2980" y="12189"/>
                    </a:cubicBezTo>
                    <a:cubicBezTo>
                      <a:pt x="3341" y="12460"/>
                      <a:pt x="3703" y="12640"/>
                      <a:pt x="4109" y="12821"/>
                    </a:cubicBezTo>
                    <a:cubicBezTo>
                      <a:pt x="4515" y="13001"/>
                      <a:pt x="4921" y="13137"/>
                      <a:pt x="5373" y="13227"/>
                    </a:cubicBezTo>
                    <a:cubicBezTo>
                      <a:pt x="5779" y="13272"/>
                      <a:pt x="6231" y="13317"/>
                      <a:pt x="6682" y="13317"/>
                    </a:cubicBezTo>
                    <a:cubicBezTo>
                      <a:pt x="7088" y="13317"/>
                      <a:pt x="7540" y="13272"/>
                      <a:pt x="7946" y="13227"/>
                    </a:cubicBezTo>
                    <a:cubicBezTo>
                      <a:pt x="8397" y="13137"/>
                      <a:pt x="8804" y="13001"/>
                      <a:pt x="9210" y="12821"/>
                    </a:cubicBezTo>
                    <a:cubicBezTo>
                      <a:pt x="9616" y="12640"/>
                      <a:pt x="10022" y="12460"/>
                      <a:pt x="10384" y="12189"/>
                    </a:cubicBezTo>
                    <a:cubicBezTo>
                      <a:pt x="10745" y="11963"/>
                      <a:pt x="11061" y="11692"/>
                      <a:pt x="11377" y="11376"/>
                    </a:cubicBezTo>
                    <a:cubicBezTo>
                      <a:pt x="11693" y="11060"/>
                      <a:pt x="11964" y="10744"/>
                      <a:pt x="12189" y="10383"/>
                    </a:cubicBezTo>
                    <a:cubicBezTo>
                      <a:pt x="12460" y="10022"/>
                      <a:pt x="12641" y="9616"/>
                      <a:pt x="12821" y="9209"/>
                    </a:cubicBezTo>
                    <a:cubicBezTo>
                      <a:pt x="13002" y="8803"/>
                      <a:pt x="13092" y="8397"/>
                      <a:pt x="13182" y="7945"/>
                    </a:cubicBezTo>
                    <a:cubicBezTo>
                      <a:pt x="13273" y="7539"/>
                      <a:pt x="13318" y="7088"/>
                      <a:pt x="13318" y="6681"/>
                    </a:cubicBezTo>
                    <a:cubicBezTo>
                      <a:pt x="13318" y="6230"/>
                      <a:pt x="13273" y="5779"/>
                      <a:pt x="13182" y="5372"/>
                    </a:cubicBezTo>
                    <a:cubicBezTo>
                      <a:pt x="13092" y="4921"/>
                      <a:pt x="13002" y="4515"/>
                      <a:pt x="12821" y="4108"/>
                    </a:cubicBezTo>
                    <a:cubicBezTo>
                      <a:pt x="12641" y="3702"/>
                      <a:pt x="12460" y="3341"/>
                      <a:pt x="12189" y="2980"/>
                    </a:cubicBezTo>
                    <a:cubicBezTo>
                      <a:pt x="11964" y="2619"/>
                      <a:pt x="11693" y="2258"/>
                      <a:pt x="11377" y="1942"/>
                    </a:cubicBezTo>
                    <a:cubicBezTo>
                      <a:pt x="11061" y="1626"/>
                      <a:pt x="10745" y="1355"/>
                      <a:pt x="10384" y="1129"/>
                    </a:cubicBezTo>
                    <a:cubicBezTo>
                      <a:pt x="10022" y="903"/>
                      <a:pt x="9616" y="678"/>
                      <a:pt x="9210" y="497"/>
                    </a:cubicBezTo>
                    <a:cubicBezTo>
                      <a:pt x="8804" y="362"/>
                      <a:pt x="8397" y="226"/>
                      <a:pt x="7946" y="136"/>
                    </a:cubicBezTo>
                    <a:cubicBezTo>
                      <a:pt x="7540" y="46"/>
                      <a:pt x="7088" y="0"/>
                      <a:pt x="6682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5"/>
              <p:cNvSpPr/>
              <p:nvPr/>
            </p:nvSpPr>
            <p:spPr>
              <a:xfrm>
                <a:off x="5136050" y="3361950"/>
                <a:ext cx="347600" cy="347625"/>
              </a:xfrm>
              <a:custGeom>
                <a:avLst/>
                <a:gdLst/>
                <a:ahLst/>
                <a:cxnLst/>
                <a:rect l="l" t="t" r="r" b="b"/>
                <a:pathLst>
                  <a:path w="13904" h="13905" extrusionOk="0">
                    <a:moveTo>
                      <a:pt x="6952" y="542"/>
                    </a:moveTo>
                    <a:cubicBezTo>
                      <a:pt x="7358" y="542"/>
                      <a:pt x="7765" y="587"/>
                      <a:pt x="8171" y="678"/>
                    </a:cubicBezTo>
                    <a:cubicBezTo>
                      <a:pt x="8577" y="768"/>
                      <a:pt x="8983" y="903"/>
                      <a:pt x="9390" y="1039"/>
                    </a:cubicBezTo>
                    <a:cubicBezTo>
                      <a:pt x="9751" y="1219"/>
                      <a:pt x="10112" y="1400"/>
                      <a:pt x="10473" y="1626"/>
                    </a:cubicBezTo>
                    <a:cubicBezTo>
                      <a:pt x="10834" y="1851"/>
                      <a:pt x="11150" y="2122"/>
                      <a:pt x="11421" y="2438"/>
                    </a:cubicBezTo>
                    <a:cubicBezTo>
                      <a:pt x="11737" y="2709"/>
                      <a:pt x="12008" y="3025"/>
                      <a:pt x="12234" y="3386"/>
                    </a:cubicBezTo>
                    <a:cubicBezTo>
                      <a:pt x="12459" y="3747"/>
                      <a:pt x="12685" y="4108"/>
                      <a:pt x="12820" y="4515"/>
                    </a:cubicBezTo>
                    <a:cubicBezTo>
                      <a:pt x="13001" y="4876"/>
                      <a:pt x="13091" y="5282"/>
                      <a:pt x="13182" y="5688"/>
                    </a:cubicBezTo>
                    <a:cubicBezTo>
                      <a:pt x="13272" y="6095"/>
                      <a:pt x="13317" y="6501"/>
                      <a:pt x="13317" y="6952"/>
                    </a:cubicBezTo>
                    <a:cubicBezTo>
                      <a:pt x="13317" y="7359"/>
                      <a:pt x="13272" y="7765"/>
                      <a:pt x="13182" y="8171"/>
                    </a:cubicBezTo>
                    <a:cubicBezTo>
                      <a:pt x="13091" y="8578"/>
                      <a:pt x="13001" y="8984"/>
                      <a:pt x="12820" y="9390"/>
                    </a:cubicBezTo>
                    <a:cubicBezTo>
                      <a:pt x="12685" y="9751"/>
                      <a:pt x="12459" y="10158"/>
                      <a:pt x="12234" y="10474"/>
                    </a:cubicBezTo>
                    <a:cubicBezTo>
                      <a:pt x="12008" y="10835"/>
                      <a:pt x="11737" y="11151"/>
                      <a:pt x="11421" y="11467"/>
                    </a:cubicBezTo>
                    <a:cubicBezTo>
                      <a:pt x="11150" y="11738"/>
                      <a:pt x="10834" y="12008"/>
                      <a:pt x="10473" y="12234"/>
                    </a:cubicBezTo>
                    <a:cubicBezTo>
                      <a:pt x="10112" y="12460"/>
                      <a:pt x="9751" y="12686"/>
                      <a:pt x="9390" y="12821"/>
                    </a:cubicBezTo>
                    <a:cubicBezTo>
                      <a:pt x="8983" y="13001"/>
                      <a:pt x="8577" y="13092"/>
                      <a:pt x="8171" y="13182"/>
                    </a:cubicBezTo>
                    <a:cubicBezTo>
                      <a:pt x="7765" y="13272"/>
                      <a:pt x="7347" y="13317"/>
                      <a:pt x="6929" y="13317"/>
                    </a:cubicBezTo>
                    <a:cubicBezTo>
                      <a:pt x="6512" y="13317"/>
                      <a:pt x="6094" y="13272"/>
                      <a:pt x="5688" y="13182"/>
                    </a:cubicBezTo>
                    <a:cubicBezTo>
                      <a:pt x="5282" y="13092"/>
                      <a:pt x="4875" y="13001"/>
                      <a:pt x="4469" y="12821"/>
                    </a:cubicBezTo>
                    <a:cubicBezTo>
                      <a:pt x="4108" y="12686"/>
                      <a:pt x="3747" y="12460"/>
                      <a:pt x="3386" y="12234"/>
                    </a:cubicBezTo>
                    <a:cubicBezTo>
                      <a:pt x="3025" y="12008"/>
                      <a:pt x="2709" y="11738"/>
                      <a:pt x="2438" y="11467"/>
                    </a:cubicBezTo>
                    <a:cubicBezTo>
                      <a:pt x="2122" y="11151"/>
                      <a:pt x="1851" y="10835"/>
                      <a:pt x="1625" y="10474"/>
                    </a:cubicBezTo>
                    <a:cubicBezTo>
                      <a:pt x="1399" y="10158"/>
                      <a:pt x="1219" y="9751"/>
                      <a:pt x="1038" y="9390"/>
                    </a:cubicBezTo>
                    <a:cubicBezTo>
                      <a:pt x="858" y="8984"/>
                      <a:pt x="767" y="8578"/>
                      <a:pt x="677" y="8171"/>
                    </a:cubicBezTo>
                    <a:cubicBezTo>
                      <a:pt x="587" y="7765"/>
                      <a:pt x="542" y="7359"/>
                      <a:pt x="542" y="6952"/>
                    </a:cubicBezTo>
                    <a:cubicBezTo>
                      <a:pt x="542" y="6501"/>
                      <a:pt x="587" y="6095"/>
                      <a:pt x="677" y="5688"/>
                    </a:cubicBezTo>
                    <a:cubicBezTo>
                      <a:pt x="767" y="5282"/>
                      <a:pt x="858" y="4876"/>
                      <a:pt x="1038" y="4515"/>
                    </a:cubicBezTo>
                    <a:cubicBezTo>
                      <a:pt x="1219" y="4108"/>
                      <a:pt x="1399" y="3747"/>
                      <a:pt x="1625" y="3386"/>
                    </a:cubicBezTo>
                    <a:cubicBezTo>
                      <a:pt x="1851" y="3025"/>
                      <a:pt x="2122" y="2709"/>
                      <a:pt x="2438" y="2438"/>
                    </a:cubicBezTo>
                    <a:cubicBezTo>
                      <a:pt x="2709" y="2122"/>
                      <a:pt x="3025" y="1851"/>
                      <a:pt x="3386" y="1626"/>
                    </a:cubicBezTo>
                    <a:cubicBezTo>
                      <a:pt x="3747" y="1400"/>
                      <a:pt x="4108" y="1219"/>
                      <a:pt x="4469" y="1039"/>
                    </a:cubicBezTo>
                    <a:cubicBezTo>
                      <a:pt x="4875" y="903"/>
                      <a:pt x="5282" y="768"/>
                      <a:pt x="5688" y="678"/>
                    </a:cubicBezTo>
                    <a:cubicBezTo>
                      <a:pt x="6094" y="587"/>
                      <a:pt x="6501" y="542"/>
                      <a:pt x="6952" y="542"/>
                    </a:cubicBezTo>
                    <a:close/>
                    <a:moveTo>
                      <a:pt x="6935" y="1"/>
                    </a:moveTo>
                    <a:cubicBezTo>
                      <a:pt x="6478" y="1"/>
                      <a:pt x="6027" y="46"/>
                      <a:pt x="5598" y="136"/>
                    </a:cubicBezTo>
                    <a:cubicBezTo>
                      <a:pt x="5146" y="226"/>
                      <a:pt x="4695" y="362"/>
                      <a:pt x="4289" y="497"/>
                    </a:cubicBezTo>
                    <a:cubicBezTo>
                      <a:pt x="3837" y="678"/>
                      <a:pt x="3431" y="903"/>
                      <a:pt x="3070" y="1174"/>
                    </a:cubicBezTo>
                    <a:cubicBezTo>
                      <a:pt x="2709" y="1400"/>
                      <a:pt x="2347" y="1716"/>
                      <a:pt x="2031" y="2032"/>
                    </a:cubicBezTo>
                    <a:cubicBezTo>
                      <a:pt x="1715" y="2348"/>
                      <a:pt x="1399" y="2709"/>
                      <a:pt x="1174" y="3070"/>
                    </a:cubicBezTo>
                    <a:cubicBezTo>
                      <a:pt x="903" y="3431"/>
                      <a:pt x="677" y="3838"/>
                      <a:pt x="497" y="4289"/>
                    </a:cubicBezTo>
                    <a:cubicBezTo>
                      <a:pt x="316" y="4695"/>
                      <a:pt x="181" y="5147"/>
                      <a:pt x="135" y="5598"/>
                    </a:cubicBezTo>
                    <a:cubicBezTo>
                      <a:pt x="45" y="6004"/>
                      <a:pt x="0" y="6501"/>
                      <a:pt x="0" y="6952"/>
                    </a:cubicBezTo>
                    <a:cubicBezTo>
                      <a:pt x="0" y="7404"/>
                      <a:pt x="45" y="7855"/>
                      <a:pt x="135" y="8307"/>
                    </a:cubicBezTo>
                    <a:cubicBezTo>
                      <a:pt x="181" y="8758"/>
                      <a:pt x="316" y="9164"/>
                      <a:pt x="497" y="9616"/>
                    </a:cubicBezTo>
                    <a:cubicBezTo>
                      <a:pt x="677" y="10022"/>
                      <a:pt x="903" y="10428"/>
                      <a:pt x="1174" y="10790"/>
                    </a:cubicBezTo>
                    <a:cubicBezTo>
                      <a:pt x="1399" y="11196"/>
                      <a:pt x="1715" y="11512"/>
                      <a:pt x="2031" y="11873"/>
                    </a:cubicBezTo>
                    <a:cubicBezTo>
                      <a:pt x="2347" y="12189"/>
                      <a:pt x="2709" y="12460"/>
                      <a:pt x="3070" y="12731"/>
                    </a:cubicBezTo>
                    <a:cubicBezTo>
                      <a:pt x="3431" y="12956"/>
                      <a:pt x="3837" y="13182"/>
                      <a:pt x="4289" y="13363"/>
                    </a:cubicBezTo>
                    <a:cubicBezTo>
                      <a:pt x="4695" y="13543"/>
                      <a:pt x="5146" y="13679"/>
                      <a:pt x="5598" y="13769"/>
                    </a:cubicBezTo>
                    <a:cubicBezTo>
                      <a:pt x="6004" y="13859"/>
                      <a:pt x="6455" y="13904"/>
                      <a:pt x="6952" y="13904"/>
                    </a:cubicBezTo>
                    <a:cubicBezTo>
                      <a:pt x="7403" y="13904"/>
                      <a:pt x="7855" y="13859"/>
                      <a:pt x="8306" y="13769"/>
                    </a:cubicBezTo>
                    <a:cubicBezTo>
                      <a:pt x="8713" y="13679"/>
                      <a:pt x="9164" y="13543"/>
                      <a:pt x="9570" y="13363"/>
                    </a:cubicBezTo>
                    <a:cubicBezTo>
                      <a:pt x="10022" y="13182"/>
                      <a:pt x="10428" y="12956"/>
                      <a:pt x="10789" y="12731"/>
                    </a:cubicBezTo>
                    <a:cubicBezTo>
                      <a:pt x="11150" y="12460"/>
                      <a:pt x="11511" y="12189"/>
                      <a:pt x="11827" y="11873"/>
                    </a:cubicBezTo>
                    <a:cubicBezTo>
                      <a:pt x="12188" y="11512"/>
                      <a:pt x="12459" y="11196"/>
                      <a:pt x="12730" y="10790"/>
                    </a:cubicBezTo>
                    <a:cubicBezTo>
                      <a:pt x="12956" y="10428"/>
                      <a:pt x="13182" y="10022"/>
                      <a:pt x="13362" y="9616"/>
                    </a:cubicBezTo>
                    <a:cubicBezTo>
                      <a:pt x="13543" y="9164"/>
                      <a:pt x="13678" y="8758"/>
                      <a:pt x="13768" y="8307"/>
                    </a:cubicBezTo>
                    <a:cubicBezTo>
                      <a:pt x="13859" y="7855"/>
                      <a:pt x="13904" y="7404"/>
                      <a:pt x="13904" y="6952"/>
                    </a:cubicBezTo>
                    <a:cubicBezTo>
                      <a:pt x="13904" y="6501"/>
                      <a:pt x="13859" y="6050"/>
                      <a:pt x="13768" y="5598"/>
                    </a:cubicBezTo>
                    <a:cubicBezTo>
                      <a:pt x="13678" y="5147"/>
                      <a:pt x="13543" y="4695"/>
                      <a:pt x="13362" y="4289"/>
                    </a:cubicBezTo>
                    <a:cubicBezTo>
                      <a:pt x="13182" y="3838"/>
                      <a:pt x="12956" y="3431"/>
                      <a:pt x="12730" y="3070"/>
                    </a:cubicBezTo>
                    <a:cubicBezTo>
                      <a:pt x="12459" y="2709"/>
                      <a:pt x="12188" y="2348"/>
                      <a:pt x="11827" y="2032"/>
                    </a:cubicBezTo>
                    <a:cubicBezTo>
                      <a:pt x="11511" y="1716"/>
                      <a:pt x="11150" y="1400"/>
                      <a:pt x="10789" y="1174"/>
                    </a:cubicBezTo>
                    <a:cubicBezTo>
                      <a:pt x="10428" y="903"/>
                      <a:pt x="10022" y="678"/>
                      <a:pt x="9570" y="497"/>
                    </a:cubicBezTo>
                    <a:cubicBezTo>
                      <a:pt x="9164" y="362"/>
                      <a:pt x="8713" y="226"/>
                      <a:pt x="8306" y="136"/>
                    </a:cubicBezTo>
                    <a:cubicBezTo>
                      <a:pt x="7855" y="46"/>
                      <a:pt x="7392" y="1"/>
                      <a:pt x="69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5"/>
              <p:cNvSpPr/>
              <p:nvPr/>
            </p:nvSpPr>
            <p:spPr>
              <a:xfrm>
                <a:off x="5173275" y="3399200"/>
                <a:ext cx="272025" cy="272000"/>
              </a:xfrm>
              <a:custGeom>
                <a:avLst/>
                <a:gdLst/>
                <a:ahLst/>
                <a:cxnLst/>
                <a:rect l="l" t="t" r="r" b="b"/>
                <a:pathLst>
                  <a:path w="10881" h="10880" extrusionOk="0">
                    <a:moveTo>
                      <a:pt x="5463" y="0"/>
                    </a:moveTo>
                    <a:cubicBezTo>
                      <a:pt x="5102" y="0"/>
                      <a:pt x="4741" y="45"/>
                      <a:pt x="4380" y="136"/>
                    </a:cubicBezTo>
                    <a:cubicBezTo>
                      <a:pt x="4018" y="181"/>
                      <a:pt x="3702" y="316"/>
                      <a:pt x="3386" y="452"/>
                    </a:cubicBezTo>
                    <a:cubicBezTo>
                      <a:pt x="3025" y="587"/>
                      <a:pt x="2709" y="723"/>
                      <a:pt x="2438" y="948"/>
                    </a:cubicBezTo>
                    <a:cubicBezTo>
                      <a:pt x="2122" y="1129"/>
                      <a:pt x="1852" y="1355"/>
                      <a:pt x="1626" y="1625"/>
                    </a:cubicBezTo>
                    <a:cubicBezTo>
                      <a:pt x="1355" y="1851"/>
                      <a:pt x="1129" y="2122"/>
                      <a:pt x="949" y="2438"/>
                    </a:cubicBezTo>
                    <a:cubicBezTo>
                      <a:pt x="723" y="2709"/>
                      <a:pt x="542" y="3025"/>
                      <a:pt x="407" y="3386"/>
                    </a:cubicBezTo>
                    <a:cubicBezTo>
                      <a:pt x="272" y="3702"/>
                      <a:pt x="181" y="4018"/>
                      <a:pt x="136" y="4379"/>
                    </a:cubicBezTo>
                    <a:cubicBezTo>
                      <a:pt x="46" y="4740"/>
                      <a:pt x="1" y="5101"/>
                      <a:pt x="1" y="5462"/>
                    </a:cubicBezTo>
                    <a:cubicBezTo>
                      <a:pt x="1" y="5824"/>
                      <a:pt x="46" y="6140"/>
                      <a:pt x="136" y="6501"/>
                    </a:cubicBezTo>
                    <a:cubicBezTo>
                      <a:pt x="181" y="6862"/>
                      <a:pt x="272" y="7178"/>
                      <a:pt x="407" y="7539"/>
                    </a:cubicBezTo>
                    <a:cubicBezTo>
                      <a:pt x="542" y="7855"/>
                      <a:pt x="723" y="8171"/>
                      <a:pt x="949" y="8442"/>
                    </a:cubicBezTo>
                    <a:cubicBezTo>
                      <a:pt x="1129" y="8758"/>
                      <a:pt x="1355" y="9029"/>
                      <a:pt x="1626" y="9300"/>
                    </a:cubicBezTo>
                    <a:cubicBezTo>
                      <a:pt x="1852" y="9525"/>
                      <a:pt x="2122" y="9751"/>
                      <a:pt x="2438" y="9977"/>
                    </a:cubicBezTo>
                    <a:cubicBezTo>
                      <a:pt x="2709" y="10157"/>
                      <a:pt x="3025" y="10338"/>
                      <a:pt x="3386" y="10473"/>
                    </a:cubicBezTo>
                    <a:cubicBezTo>
                      <a:pt x="3702" y="10609"/>
                      <a:pt x="4018" y="10699"/>
                      <a:pt x="4380" y="10789"/>
                    </a:cubicBezTo>
                    <a:cubicBezTo>
                      <a:pt x="4741" y="10834"/>
                      <a:pt x="5102" y="10880"/>
                      <a:pt x="5463" y="10880"/>
                    </a:cubicBezTo>
                    <a:cubicBezTo>
                      <a:pt x="5779" y="10880"/>
                      <a:pt x="6140" y="10834"/>
                      <a:pt x="6501" y="10789"/>
                    </a:cubicBezTo>
                    <a:cubicBezTo>
                      <a:pt x="6862" y="10699"/>
                      <a:pt x="7178" y="10609"/>
                      <a:pt x="7540" y="10473"/>
                    </a:cubicBezTo>
                    <a:cubicBezTo>
                      <a:pt x="7856" y="10338"/>
                      <a:pt x="8171" y="10157"/>
                      <a:pt x="8442" y="9977"/>
                    </a:cubicBezTo>
                    <a:cubicBezTo>
                      <a:pt x="8758" y="9751"/>
                      <a:pt x="9029" y="9525"/>
                      <a:pt x="9300" y="9300"/>
                    </a:cubicBezTo>
                    <a:cubicBezTo>
                      <a:pt x="9526" y="9029"/>
                      <a:pt x="9751" y="8758"/>
                      <a:pt x="9977" y="8442"/>
                    </a:cubicBezTo>
                    <a:cubicBezTo>
                      <a:pt x="10158" y="8171"/>
                      <a:pt x="10338" y="7855"/>
                      <a:pt x="10474" y="7539"/>
                    </a:cubicBezTo>
                    <a:cubicBezTo>
                      <a:pt x="10609" y="7178"/>
                      <a:pt x="10699" y="6862"/>
                      <a:pt x="10745" y="6501"/>
                    </a:cubicBezTo>
                    <a:cubicBezTo>
                      <a:pt x="10835" y="6140"/>
                      <a:pt x="10880" y="5824"/>
                      <a:pt x="10880" y="5462"/>
                    </a:cubicBezTo>
                    <a:cubicBezTo>
                      <a:pt x="10880" y="5101"/>
                      <a:pt x="10835" y="4740"/>
                      <a:pt x="10745" y="4379"/>
                    </a:cubicBezTo>
                    <a:cubicBezTo>
                      <a:pt x="10699" y="4018"/>
                      <a:pt x="10609" y="3702"/>
                      <a:pt x="10474" y="3386"/>
                    </a:cubicBezTo>
                    <a:cubicBezTo>
                      <a:pt x="10338" y="3025"/>
                      <a:pt x="10158" y="2709"/>
                      <a:pt x="9977" y="2438"/>
                    </a:cubicBezTo>
                    <a:cubicBezTo>
                      <a:pt x="9751" y="2122"/>
                      <a:pt x="9526" y="1851"/>
                      <a:pt x="9300" y="1625"/>
                    </a:cubicBezTo>
                    <a:cubicBezTo>
                      <a:pt x="9029" y="1355"/>
                      <a:pt x="8758" y="1129"/>
                      <a:pt x="8442" y="948"/>
                    </a:cubicBezTo>
                    <a:cubicBezTo>
                      <a:pt x="8171" y="723"/>
                      <a:pt x="7856" y="587"/>
                      <a:pt x="7540" y="452"/>
                    </a:cubicBezTo>
                    <a:cubicBezTo>
                      <a:pt x="7178" y="316"/>
                      <a:pt x="6862" y="181"/>
                      <a:pt x="6501" y="136"/>
                    </a:cubicBezTo>
                    <a:cubicBezTo>
                      <a:pt x="6140" y="45"/>
                      <a:pt x="5779" y="0"/>
                      <a:pt x="54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5"/>
              <p:cNvSpPr/>
              <p:nvPr/>
            </p:nvSpPr>
            <p:spPr>
              <a:xfrm>
                <a:off x="5166500" y="3392425"/>
                <a:ext cx="285550" cy="285550"/>
              </a:xfrm>
              <a:custGeom>
                <a:avLst/>
                <a:gdLst/>
                <a:ahLst/>
                <a:cxnLst/>
                <a:rect l="l" t="t" r="r" b="b"/>
                <a:pathLst>
                  <a:path w="11422" h="11422" extrusionOk="0">
                    <a:moveTo>
                      <a:pt x="5734" y="587"/>
                    </a:moveTo>
                    <a:cubicBezTo>
                      <a:pt x="6050" y="587"/>
                      <a:pt x="6366" y="632"/>
                      <a:pt x="6727" y="678"/>
                    </a:cubicBezTo>
                    <a:cubicBezTo>
                      <a:pt x="7043" y="723"/>
                      <a:pt x="7359" y="858"/>
                      <a:pt x="7675" y="948"/>
                    </a:cubicBezTo>
                    <a:cubicBezTo>
                      <a:pt x="7991" y="1084"/>
                      <a:pt x="8307" y="1264"/>
                      <a:pt x="8578" y="1445"/>
                    </a:cubicBezTo>
                    <a:cubicBezTo>
                      <a:pt x="8849" y="1626"/>
                      <a:pt x="9120" y="1851"/>
                      <a:pt x="9345" y="2077"/>
                    </a:cubicBezTo>
                    <a:cubicBezTo>
                      <a:pt x="9571" y="2303"/>
                      <a:pt x="9797" y="2573"/>
                      <a:pt x="9977" y="2844"/>
                    </a:cubicBezTo>
                    <a:cubicBezTo>
                      <a:pt x="10158" y="3160"/>
                      <a:pt x="10338" y="3431"/>
                      <a:pt x="10474" y="3747"/>
                    </a:cubicBezTo>
                    <a:cubicBezTo>
                      <a:pt x="10609" y="4063"/>
                      <a:pt x="10700" y="4379"/>
                      <a:pt x="10745" y="4695"/>
                    </a:cubicBezTo>
                    <a:cubicBezTo>
                      <a:pt x="10835" y="5056"/>
                      <a:pt x="10835" y="5372"/>
                      <a:pt x="10835" y="5733"/>
                    </a:cubicBezTo>
                    <a:cubicBezTo>
                      <a:pt x="10835" y="6049"/>
                      <a:pt x="10835" y="6411"/>
                      <a:pt x="10745" y="6727"/>
                    </a:cubicBezTo>
                    <a:cubicBezTo>
                      <a:pt x="10700" y="7043"/>
                      <a:pt x="10609" y="7359"/>
                      <a:pt x="10474" y="7675"/>
                    </a:cubicBezTo>
                    <a:cubicBezTo>
                      <a:pt x="10338" y="7991"/>
                      <a:pt x="10158" y="8307"/>
                      <a:pt x="9977" y="8577"/>
                    </a:cubicBezTo>
                    <a:cubicBezTo>
                      <a:pt x="9797" y="8848"/>
                      <a:pt x="9571" y="9119"/>
                      <a:pt x="9345" y="9345"/>
                    </a:cubicBezTo>
                    <a:cubicBezTo>
                      <a:pt x="9120" y="9616"/>
                      <a:pt x="8849" y="9796"/>
                      <a:pt x="8578" y="9977"/>
                    </a:cubicBezTo>
                    <a:cubicBezTo>
                      <a:pt x="8307" y="10203"/>
                      <a:pt x="7991" y="10338"/>
                      <a:pt x="7675" y="10473"/>
                    </a:cubicBezTo>
                    <a:cubicBezTo>
                      <a:pt x="7359" y="10609"/>
                      <a:pt x="7043" y="10699"/>
                      <a:pt x="6727" y="10744"/>
                    </a:cubicBezTo>
                    <a:cubicBezTo>
                      <a:pt x="6389" y="10812"/>
                      <a:pt x="6050" y="10846"/>
                      <a:pt x="5711" y="10846"/>
                    </a:cubicBezTo>
                    <a:cubicBezTo>
                      <a:pt x="5373" y="10846"/>
                      <a:pt x="5034" y="10812"/>
                      <a:pt x="4696" y="10744"/>
                    </a:cubicBezTo>
                    <a:cubicBezTo>
                      <a:pt x="4380" y="10699"/>
                      <a:pt x="4064" y="10609"/>
                      <a:pt x="3748" y="10473"/>
                    </a:cubicBezTo>
                    <a:cubicBezTo>
                      <a:pt x="3432" y="10338"/>
                      <a:pt x="3116" y="10203"/>
                      <a:pt x="2845" y="9977"/>
                    </a:cubicBezTo>
                    <a:cubicBezTo>
                      <a:pt x="2574" y="9796"/>
                      <a:pt x="2303" y="9571"/>
                      <a:pt x="2077" y="9345"/>
                    </a:cubicBezTo>
                    <a:cubicBezTo>
                      <a:pt x="1852" y="9119"/>
                      <a:pt x="1626" y="8848"/>
                      <a:pt x="1445" y="8577"/>
                    </a:cubicBezTo>
                    <a:cubicBezTo>
                      <a:pt x="1265" y="8307"/>
                      <a:pt x="1084" y="7991"/>
                      <a:pt x="949" y="7675"/>
                    </a:cubicBezTo>
                    <a:cubicBezTo>
                      <a:pt x="813" y="7359"/>
                      <a:pt x="723" y="7043"/>
                      <a:pt x="678" y="6727"/>
                    </a:cubicBezTo>
                    <a:cubicBezTo>
                      <a:pt x="588" y="6411"/>
                      <a:pt x="588" y="6049"/>
                      <a:pt x="588" y="5733"/>
                    </a:cubicBezTo>
                    <a:cubicBezTo>
                      <a:pt x="588" y="5372"/>
                      <a:pt x="588" y="5056"/>
                      <a:pt x="678" y="4695"/>
                    </a:cubicBezTo>
                    <a:cubicBezTo>
                      <a:pt x="723" y="4379"/>
                      <a:pt x="813" y="4063"/>
                      <a:pt x="949" y="3747"/>
                    </a:cubicBezTo>
                    <a:cubicBezTo>
                      <a:pt x="1084" y="3431"/>
                      <a:pt x="1265" y="3160"/>
                      <a:pt x="1445" y="2844"/>
                    </a:cubicBezTo>
                    <a:cubicBezTo>
                      <a:pt x="1626" y="2573"/>
                      <a:pt x="1852" y="2303"/>
                      <a:pt x="2077" y="2077"/>
                    </a:cubicBezTo>
                    <a:cubicBezTo>
                      <a:pt x="2303" y="1851"/>
                      <a:pt x="2574" y="1626"/>
                      <a:pt x="2845" y="1445"/>
                    </a:cubicBezTo>
                    <a:cubicBezTo>
                      <a:pt x="3116" y="1264"/>
                      <a:pt x="3432" y="1084"/>
                      <a:pt x="3748" y="948"/>
                    </a:cubicBezTo>
                    <a:cubicBezTo>
                      <a:pt x="4064" y="858"/>
                      <a:pt x="4380" y="723"/>
                      <a:pt x="4696" y="678"/>
                    </a:cubicBezTo>
                    <a:cubicBezTo>
                      <a:pt x="5057" y="632"/>
                      <a:pt x="5373" y="587"/>
                      <a:pt x="5734" y="587"/>
                    </a:cubicBezTo>
                    <a:close/>
                    <a:moveTo>
                      <a:pt x="5711" y="0"/>
                    </a:moveTo>
                    <a:cubicBezTo>
                      <a:pt x="5339" y="0"/>
                      <a:pt x="4967" y="46"/>
                      <a:pt x="4605" y="136"/>
                    </a:cubicBezTo>
                    <a:cubicBezTo>
                      <a:pt x="4244" y="181"/>
                      <a:pt x="3883" y="316"/>
                      <a:pt x="3522" y="452"/>
                    </a:cubicBezTo>
                    <a:cubicBezTo>
                      <a:pt x="3206" y="587"/>
                      <a:pt x="2845" y="768"/>
                      <a:pt x="2529" y="948"/>
                    </a:cubicBezTo>
                    <a:cubicBezTo>
                      <a:pt x="2213" y="1174"/>
                      <a:pt x="1942" y="1400"/>
                      <a:pt x="1671" y="1671"/>
                    </a:cubicBezTo>
                    <a:cubicBezTo>
                      <a:pt x="1400" y="1942"/>
                      <a:pt x="1175" y="2212"/>
                      <a:pt x="949" y="2528"/>
                    </a:cubicBezTo>
                    <a:cubicBezTo>
                      <a:pt x="768" y="2844"/>
                      <a:pt x="588" y="3205"/>
                      <a:pt x="452" y="3521"/>
                    </a:cubicBezTo>
                    <a:cubicBezTo>
                      <a:pt x="272" y="3883"/>
                      <a:pt x="181" y="4244"/>
                      <a:pt x="91" y="4605"/>
                    </a:cubicBezTo>
                    <a:cubicBezTo>
                      <a:pt x="46" y="4966"/>
                      <a:pt x="1" y="5327"/>
                      <a:pt x="1" y="5733"/>
                    </a:cubicBezTo>
                    <a:cubicBezTo>
                      <a:pt x="1" y="6095"/>
                      <a:pt x="46" y="6456"/>
                      <a:pt x="91" y="6817"/>
                    </a:cubicBezTo>
                    <a:cubicBezTo>
                      <a:pt x="181" y="7178"/>
                      <a:pt x="272" y="7539"/>
                      <a:pt x="452" y="7900"/>
                    </a:cubicBezTo>
                    <a:cubicBezTo>
                      <a:pt x="588" y="8261"/>
                      <a:pt x="768" y="8577"/>
                      <a:pt x="949" y="8893"/>
                    </a:cubicBezTo>
                    <a:cubicBezTo>
                      <a:pt x="1175" y="9209"/>
                      <a:pt x="1400" y="9480"/>
                      <a:pt x="1671" y="9751"/>
                    </a:cubicBezTo>
                    <a:cubicBezTo>
                      <a:pt x="1942" y="10022"/>
                      <a:pt x="2213" y="10248"/>
                      <a:pt x="2529" y="10473"/>
                    </a:cubicBezTo>
                    <a:cubicBezTo>
                      <a:pt x="2845" y="10699"/>
                      <a:pt x="3206" y="10835"/>
                      <a:pt x="3522" y="11015"/>
                    </a:cubicBezTo>
                    <a:cubicBezTo>
                      <a:pt x="3883" y="11151"/>
                      <a:pt x="4244" y="11241"/>
                      <a:pt x="4605" y="11331"/>
                    </a:cubicBezTo>
                    <a:cubicBezTo>
                      <a:pt x="4967" y="11376"/>
                      <a:pt x="5328" y="11421"/>
                      <a:pt x="5734" y="11421"/>
                    </a:cubicBezTo>
                    <a:cubicBezTo>
                      <a:pt x="6095" y="11421"/>
                      <a:pt x="6456" y="11376"/>
                      <a:pt x="6817" y="11331"/>
                    </a:cubicBezTo>
                    <a:cubicBezTo>
                      <a:pt x="7179" y="11241"/>
                      <a:pt x="7540" y="11151"/>
                      <a:pt x="7901" y="11015"/>
                    </a:cubicBezTo>
                    <a:cubicBezTo>
                      <a:pt x="8262" y="10835"/>
                      <a:pt x="8578" y="10699"/>
                      <a:pt x="8894" y="10473"/>
                    </a:cubicBezTo>
                    <a:cubicBezTo>
                      <a:pt x="9210" y="10248"/>
                      <a:pt x="9481" y="10022"/>
                      <a:pt x="9752" y="9751"/>
                    </a:cubicBezTo>
                    <a:cubicBezTo>
                      <a:pt x="10022" y="9480"/>
                      <a:pt x="10248" y="9209"/>
                      <a:pt x="10474" y="8893"/>
                    </a:cubicBezTo>
                    <a:cubicBezTo>
                      <a:pt x="10654" y="8577"/>
                      <a:pt x="10835" y="8261"/>
                      <a:pt x="10970" y="7900"/>
                    </a:cubicBezTo>
                    <a:cubicBezTo>
                      <a:pt x="11151" y="7539"/>
                      <a:pt x="11241" y="7178"/>
                      <a:pt x="11332" y="6817"/>
                    </a:cubicBezTo>
                    <a:cubicBezTo>
                      <a:pt x="11377" y="6456"/>
                      <a:pt x="11422" y="6095"/>
                      <a:pt x="11422" y="5733"/>
                    </a:cubicBezTo>
                    <a:cubicBezTo>
                      <a:pt x="11422" y="5327"/>
                      <a:pt x="11377" y="4966"/>
                      <a:pt x="11332" y="4605"/>
                    </a:cubicBezTo>
                    <a:cubicBezTo>
                      <a:pt x="11241" y="4244"/>
                      <a:pt x="11151" y="3883"/>
                      <a:pt x="10970" y="3521"/>
                    </a:cubicBezTo>
                    <a:cubicBezTo>
                      <a:pt x="10835" y="3205"/>
                      <a:pt x="10654" y="2844"/>
                      <a:pt x="10474" y="2528"/>
                    </a:cubicBezTo>
                    <a:cubicBezTo>
                      <a:pt x="10248" y="2212"/>
                      <a:pt x="10022" y="1942"/>
                      <a:pt x="9752" y="1671"/>
                    </a:cubicBezTo>
                    <a:cubicBezTo>
                      <a:pt x="9481" y="1400"/>
                      <a:pt x="9210" y="1174"/>
                      <a:pt x="8894" y="948"/>
                    </a:cubicBezTo>
                    <a:cubicBezTo>
                      <a:pt x="8578" y="768"/>
                      <a:pt x="8262" y="587"/>
                      <a:pt x="7901" y="452"/>
                    </a:cubicBezTo>
                    <a:cubicBezTo>
                      <a:pt x="7540" y="316"/>
                      <a:pt x="7179" y="181"/>
                      <a:pt x="6817" y="136"/>
                    </a:cubicBezTo>
                    <a:cubicBezTo>
                      <a:pt x="6456" y="46"/>
                      <a:pt x="6084" y="0"/>
                      <a:pt x="571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5"/>
              <p:cNvSpPr/>
              <p:nvPr/>
            </p:nvSpPr>
            <p:spPr>
              <a:xfrm>
                <a:off x="5299675" y="3396925"/>
                <a:ext cx="1922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5328" extrusionOk="0">
                    <a:moveTo>
                      <a:pt x="1" y="1"/>
                    </a:moveTo>
                    <a:lnTo>
                      <a:pt x="1" y="5328"/>
                    </a:lnTo>
                    <a:lnTo>
                      <a:pt x="768" y="5328"/>
                    </a:lnTo>
                    <a:lnTo>
                      <a:pt x="76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5"/>
              <p:cNvSpPr/>
              <p:nvPr/>
            </p:nvSpPr>
            <p:spPr>
              <a:xfrm>
                <a:off x="3557200" y="2636300"/>
                <a:ext cx="453700" cy="401775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6071" extrusionOk="0">
                    <a:moveTo>
                      <a:pt x="17876" y="0"/>
                    </a:moveTo>
                    <a:lnTo>
                      <a:pt x="17290" y="90"/>
                    </a:lnTo>
                    <a:cubicBezTo>
                      <a:pt x="17470" y="948"/>
                      <a:pt x="17560" y="1806"/>
                      <a:pt x="17560" y="2664"/>
                    </a:cubicBezTo>
                    <a:cubicBezTo>
                      <a:pt x="17560" y="9706"/>
                      <a:pt x="11827" y="15484"/>
                      <a:pt x="4785" y="15484"/>
                    </a:cubicBezTo>
                    <a:cubicBezTo>
                      <a:pt x="3205" y="15484"/>
                      <a:pt x="1670" y="15168"/>
                      <a:pt x="181" y="14626"/>
                    </a:cubicBezTo>
                    <a:lnTo>
                      <a:pt x="0" y="15168"/>
                    </a:lnTo>
                    <a:cubicBezTo>
                      <a:pt x="1535" y="15755"/>
                      <a:pt x="3115" y="16071"/>
                      <a:pt x="4785" y="16071"/>
                    </a:cubicBezTo>
                    <a:cubicBezTo>
                      <a:pt x="12143" y="16071"/>
                      <a:pt x="18147" y="10067"/>
                      <a:pt x="18147" y="2664"/>
                    </a:cubicBezTo>
                    <a:cubicBezTo>
                      <a:pt x="18147" y="1761"/>
                      <a:pt x="18057" y="858"/>
                      <a:pt x="178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5"/>
              <p:cNvSpPr/>
              <p:nvPr/>
            </p:nvSpPr>
            <p:spPr>
              <a:xfrm>
                <a:off x="3781775" y="2393650"/>
                <a:ext cx="182850" cy="153500"/>
              </a:xfrm>
              <a:custGeom>
                <a:avLst/>
                <a:gdLst/>
                <a:ahLst/>
                <a:cxnLst/>
                <a:rect l="l" t="t" r="r" b="b"/>
                <a:pathLst>
                  <a:path w="7314" h="6140" extrusionOk="0">
                    <a:moveTo>
                      <a:pt x="0" y="1"/>
                    </a:moveTo>
                    <a:lnTo>
                      <a:pt x="7313" y="6140"/>
                    </a:lnTo>
                    <a:cubicBezTo>
                      <a:pt x="5734" y="3251"/>
                      <a:pt x="3115" y="1039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5"/>
              <p:cNvSpPr/>
              <p:nvPr/>
            </p:nvSpPr>
            <p:spPr>
              <a:xfrm>
                <a:off x="3778400" y="2385750"/>
                <a:ext cx="191875" cy="164800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6592" extrusionOk="0">
                    <a:moveTo>
                      <a:pt x="226" y="1"/>
                    </a:moveTo>
                    <a:lnTo>
                      <a:pt x="0" y="587"/>
                    </a:lnTo>
                    <a:cubicBezTo>
                      <a:pt x="3070" y="1626"/>
                      <a:pt x="5598" y="3747"/>
                      <a:pt x="7178" y="6591"/>
                    </a:cubicBezTo>
                    <a:lnTo>
                      <a:pt x="7674" y="6320"/>
                    </a:lnTo>
                    <a:cubicBezTo>
                      <a:pt x="6049" y="3341"/>
                      <a:pt x="3431" y="1084"/>
                      <a:pt x="22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5"/>
              <p:cNvSpPr/>
              <p:nvPr/>
            </p:nvSpPr>
            <p:spPr>
              <a:xfrm>
                <a:off x="3383400" y="2368825"/>
                <a:ext cx="331825" cy="181725"/>
              </a:xfrm>
              <a:custGeom>
                <a:avLst/>
                <a:gdLst/>
                <a:ahLst/>
                <a:cxnLst/>
                <a:rect l="l" t="t" r="r" b="b"/>
                <a:pathLst>
                  <a:path w="13273" h="7269" extrusionOk="0">
                    <a:moveTo>
                      <a:pt x="11737" y="0"/>
                    </a:moveTo>
                    <a:cubicBezTo>
                      <a:pt x="6817" y="0"/>
                      <a:pt x="2348" y="2664"/>
                      <a:pt x="0" y="6997"/>
                    </a:cubicBezTo>
                    <a:lnTo>
                      <a:pt x="497" y="7268"/>
                    </a:lnTo>
                    <a:cubicBezTo>
                      <a:pt x="2754" y="3160"/>
                      <a:pt x="7042" y="587"/>
                      <a:pt x="11737" y="587"/>
                    </a:cubicBezTo>
                    <a:cubicBezTo>
                      <a:pt x="12234" y="587"/>
                      <a:pt x="12730" y="632"/>
                      <a:pt x="13227" y="678"/>
                    </a:cubicBezTo>
                    <a:lnTo>
                      <a:pt x="13272" y="91"/>
                    </a:lnTo>
                    <a:cubicBezTo>
                      <a:pt x="12776" y="46"/>
                      <a:pt x="12234" y="0"/>
                      <a:pt x="117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5"/>
              <p:cNvSpPr/>
              <p:nvPr/>
            </p:nvSpPr>
            <p:spPr>
              <a:xfrm>
                <a:off x="3349525" y="2637425"/>
                <a:ext cx="118525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4741" h="12686" extrusionOk="0">
                    <a:moveTo>
                      <a:pt x="272" y="0"/>
                    </a:moveTo>
                    <a:cubicBezTo>
                      <a:pt x="91" y="858"/>
                      <a:pt x="1" y="1716"/>
                      <a:pt x="1" y="2619"/>
                    </a:cubicBezTo>
                    <a:cubicBezTo>
                      <a:pt x="1" y="6681"/>
                      <a:pt x="1852" y="10293"/>
                      <a:pt x="4741" y="12685"/>
                    </a:cubicBezTo>
                    <a:lnTo>
                      <a:pt x="27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5"/>
              <p:cNvSpPr/>
              <p:nvPr/>
            </p:nvSpPr>
            <p:spPr>
              <a:xfrm>
                <a:off x="3342775" y="2636300"/>
                <a:ext cx="129800" cy="323900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12956" extrusionOk="0">
                    <a:moveTo>
                      <a:pt x="271" y="0"/>
                    </a:moveTo>
                    <a:cubicBezTo>
                      <a:pt x="90" y="858"/>
                      <a:pt x="0" y="1761"/>
                      <a:pt x="0" y="2664"/>
                    </a:cubicBezTo>
                    <a:cubicBezTo>
                      <a:pt x="0" y="6681"/>
                      <a:pt x="1761" y="10428"/>
                      <a:pt x="4785" y="12956"/>
                    </a:cubicBezTo>
                    <a:lnTo>
                      <a:pt x="5191" y="12505"/>
                    </a:lnTo>
                    <a:cubicBezTo>
                      <a:pt x="2257" y="10067"/>
                      <a:pt x="587" y="6501"/>
                      <a:pt x="587" y="2664"/>
                    </a:cubicBezTo>
                    <a:cubicBezTo>
                      <a:pt x="587" y="1806"/>
                      <a:pt x="677" y="948"/>
                      <a:pt x="813" y="90"/>
                    </a:cubicBez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15"/>
              <p:cNvSpPr/>
              <p:nvPr/>
            </p:nvSpPr>
            <p:spPr>
              <a:xfrm>
                <a:off x="3459000" y="2482800"/>
                <a:ext cx="435650" cy="440175"/>
              </a:xfrm>
              <a:custGeom>
                <a:avLst/>
                <a:gdLst/>
                <a:ahLst/>
                <a:cxnLst/>
                <a:rect l="l" t="t" r="r" b="b"/>
                <a:pathLst>
                  <a:path w="17426" h="17607" extrusionOk="0">
                    <a:moveTo>
                      <a:pt x="8713" y="1"/>
                    </a:moveTo>
                    <a:cubicBezTo>
                      <a:pt x="8126" y="1"/>
                      <a:pt x="7585" y="46"/>
                      <a:pt x="6998" y="181"/>
                    </a:cubicBezTo>
                    <a:cubicBezTo>
                      <a:pt x="6456" y="272"/>
                      <a:pt x="5914" y="452"/>
                      <a:pt x="5373" y="678"/>
                    </a:cubicBezTo>
                    <a:cubicBezTo>
                      <a:pt x="4831" y="904"/>
                      <a:pt x="4334" y="1175"/>
                      <a:pt x="3883" y="1490"/>
                    </a:cubicBezTo>
                    <a:cubicBezTo>
                      <a:pt x="3386" y="1806"/>
                      <a:pt x="2935" y="2168"/>
                      <a:pt x="2529" y="2574"/>
                    </a:cubicBezTo>
                    <a:cubicBezTo>
                      <a:pt x="2122" y="2980"/>
                      <a:pt x="1761" y="3432"/>
                      <a:pt x="1445" y="3928"/>
                    </a:cubicBezTo>
                    <a:cubicBezTo>
                      <a:pt x="1129" y="4425"/>
                      <a:pt x="858" y="4921"/>
                      <a:pt x="678" y="5463"/>
                    </a:cubicBezTo>
                    <a:cubicBezTo>
                      <a:pt x="452" y="5960"/>
                      <a:pt x="272" y="6546"/>
                      <a:pt x="181" y="7088"/>
                    </a:cubicBezTo>
                    <a:cubicBezTo>
                      <a:pt x="46" y="7675"/>
                      <a:pt x="1" y="8217"/>
                      <a:pt x="1" y="8804"/>
                    </a:cubicBezTo>
                    <a:cubicBezTo>
                      <a:pt x="1" y="9390"/>
                      <a:pt x="46" y="9977"/>
                      <a:pt x="181" y="10519"/>
                    </a:cubicBezTo>
                    <a:cubicBezTo>
                      <a:pt x="272" y="11106"/>
                      <a:pt x="452" y="11647"/>
                      <a:pt x="678" y="12189"/>
                    </a:cubicBezTo>
                    <a:cubicBezTo>
                      <a:pt x="858" y="12731"/>
                      <a:pt x="1129" y="13227"/>
                      <a:pt x="1445" y="13724"/>
                    </a:cubicBezTo>
                    <a:cubicBezTo>
                      <a:pt x="1761" y="14175"/>
                      <a:pt x="2122" y="14627"/>
                      <a:pt x="2529" y="15033"/>
                    </a:cubicBezTo>
                    <a:cubicBezTo>
                      <a:pt x="2935" y="15439"/>
                      <a:pt x="3386" y="15801"/>
                      <a:pt x="3883" y="16162"/>
                    </a:cubicBezTo>
                    <a:cubicBezTo>
                      <a:pt x="4334" y="16478"/>
                      <a:pt x="4831" y="16749"/>
                      <a:pt x="5373" y="16974"/>
                    </a:cubicBezTo>
                    <a:cubicBezTo>
                      <a:pt x="5914" y="17155"/>
                      <a:pt x="6456" y="17335"/>
                      <a:pt x="6998" y="17471"/>
                    </a:cubicBezTo>
                    <a:cubicBezTo>
                      <a:pt x="7585" y="17561"/>
                      <a:pt x="8126" y="17606"/>
                      <a:pt x="8713" y="17606"/>
                    </a:cubicBezTo>
                    <a:cubicBezTo>
                      <a:pt x="9300" y="17606"/>
                      <a:pt x="9842" y="17561"/>
                      <a:pt x="10429" y="17471"/>
                    </a:cubicBezTo>
                    <a:cubicBezTo>
                      <a:pt x="10970" y="17335"/>
                      <a:pt x="11512" y="17155"/>
                      <a:pt x="12054" y="16974"/>
                    </a:cubicBezTo>
                    <a:cubicBezTo>
                      <a:pt x="12595" y="16749"/>
                      <a:pt x="13092" y="16478"/>
                      <a:pt x="13543" y="16162"/>
                    </a:cubicBezTo>
                    <a:cubicBezTo>
                      <a:pt x="14040" y="15801"/>
                      <a:pt x="14491" y="15439"/>
                      <a:pt x="14853" y="15033"/>
                    </a:cubicBezTo>
                    <a:cubicBezTo>
                      <a:pt x="15259" y="14627"/>
                      <a:pt x="15620" y="14175"/>
                      <a:pt x="15936" y="13724"/>
                    </a:cubicBezTo>
                    <a:cubicBezTo>
                      <a:pt x="16297" y="13227"/>
                      <a:pt x="16568" y="12731"/>
                      <a:pt x="16749" y="12189"/>
                    </a:cubicBezTo>
                    <a:cubicBezTo>
                      <a:pt x="16974" y="11647"/>
                      <a:pt x="17155" y="11106"/>
                      <a:pt x="17245" y="10519"/>
                    </a:cubicBezTo>
                    <a:cubicBezTo>
                      <a:pt x="17381" y="9977"/>
                      <a:pt x="17426" y="9390"/>
                      <a:pt x="17426" y="8804"/>
                    </a:cubicBezTo>
                    <a:cubicBezTo>
                      <a:pt x="17426" y="8217"/>
                      <a:pt x="17381" y="7675"/>
                      <a:pt x="17245" y="7088"/>
                    </a:cubicBezTo>
                    <a:cubicBezTo>
                      <a:pt x="17155" y="6546"/>
                      <a:pt x="16974" y="5960"/>
                      <a:pt x="16749" y="5463"/>
                    </a:cubicBezTo>
                    <a:cubicBezTo>
                      <a:pt x="16568" y="4921"/>
                      <a:pt x="16297" y="4425"/>
                      <a:pt x="15936" y="3928"/>
                    </a:cubicBezTo>
                    <a:cubicBezTo>
                      <a:pt x="15620" y="3432"/>
                      <a:pt x="15259" y="2980"/>
                      <a:pt x="14853" y="2574"/>
                    </a:cubicBezTo>
                    <a:cubicBezTo>
                      <a:pt x="14491" y="2168"/>
                      <a:pt x="14040" y="1806"/>
                      <a:pt x="13543" y="1490"/>
                    </a:cubicBezTo>
                    <a:cubicBezTo>
                      <a:pt x="13092" y="1175"/>
                      <a:pt x="12595" y="904"/>
                      <a:pt x="12054" y="678"/>
                    </a:cubicBezTo>
                    <a:cubicBezTo>
                      <a:pt x="11512" y="452"/>
                      <a:pt x="10970" y="272"/>
                      <a:pt x="10429" y="181"/>
                    </a:cubicBezTo>
                    <a:cubicBezTo>
                      <a:pt x="9842" y="46"/>
                      <a:pt x="9300" y="1"/>
                      <a:pt x="8713" y="1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5"/>
              <p:cNvSpPr/>
              <p:nvPr/>
            </p:nvSpPr>
            <p:spPr>
              <a:xfrm>
                <a:off x="3451100" y="2475200"/>
                <a:ext cx="451450" cy="455675"/>
              </a:xfrm>
              <a:custGeom>
                <a:avLst/>
                <a:gdLst/>
                <a:ahLst/>
                <a:cxnLst/>
                <a:rect l="l" t="t" r="r" b="b"/>
                <a:pathLst>
                  <a:path w="18058" h="18227" extrusionOk="0">
                    <a:moveTo>
                      <a:pt x="9029" y="621"/>
                    </a:moveTo>
                    <a:cubicBezTo>
                      <a:pt x="9571" y="621"/>
                      <a:pt x="10113" y="666"/>
                      <a:pt x="10654" y="801"/>
                    </a:cubicBezTo>
                    <a:cubicBezTo>
                      <a:pt x="11196" y="892"/>
                      <a:pt x="11738" y="1072"/>
                      <a:pt x="12234" y="1253"/>
                    </a:cubicBezTo>
                    <a:cubicBezTo>
                      <a:pt x="12776" y="1479"/>
                      <a:pt x="13227" y="1749"/>
                      <a:pt x="13679" y="2065"/>
                    </a:cubicBezTo>
                    <a:cubicBezTo>
                      <a:pt x="14175" y="2381"/>
                      <a:pt x="14582" y="2697"/>
                      <a:pt x="14988" y="3104"/>
                    </a:cubicBezTo>
                    <a:cubicBezTo>
                      <a:pt x="15349" y="3510"/>
                      <a:pt x="15710" y="3916"/>
                      <a:pt x="16026" y="4413"/>
                    </a:cubicBezTo>
                    <a:cubicBezTo>
                      <a:pt x="16342" y="4864"/>
                      <a:pt x="16568" y="5361"/>
                      <a:pt x="16794" y="5857"/>
                    </a:cubicBezTo>
                    <a:cubicBezTo>
                      <a:pt x="17019" y="6399"/>
                      <a:pt x="17155" y="6896"/>
                      <a:pt x="17290" y="7482"/>
                    </a:cubicBezTo>
                    <a:cubicBezTo>
                      <a:pt x="17381" y="8024"/>
                      <a:pt x="17426" y="8566"/>
                      <a:pt x="17426" y="9108"/>
                    </a:cubicBezTo>
                    <a:cubicBezTo>
                      <a:pt x="17426" y="9694"/>
                      <a:pt x="17381" y="10236"/>
                      <a:pt x="17290" y="10778"/>
                    </a:cubicBezTo>
                    <a:cubicBezTo>
                      <a:pt x="17155" y="11319"/>
                      <a:pt x="17019" y="11861"/>
                      <a:pt x="16794" y="12358"/>
                    </a:cubicBezTo>
                    <a:cubicBezTo>
                      <a:pt x="16568" y="12899"/>
                      <a:pt x="16342" y="13396"/>
                      <a:pt x="16026" y="13847"/>
                    </a:cubicBezTo>
                    <a:cubicBezTo>
                      <a:pt x="15710" y="14299"/>
                      <a:pt x="15349" y="14750"/>
                      <a:pt x="14988" y="15111"/>
                    </a:cubicBezTo>
                    <a:cubicBezTo>
                      <a:pt x="14582" y="15518"/>
                      <a:pt x="14175" y="15879"/>
                      <a:pt x="13679" y="16195"/>
                    </a:cubicBezTo>
                    <a:cubicBezTo>
                      <a:pt x="13227" y="16511"/>
                      <a:pt x="12776" y="16782"/>
                      <a:pt x="12234" y="16962"/>
                    </a:cubicBezTo>
                    <a:cubicBezTo>
                      <a:pt x="11738" y="17188"/>
                      <a:pt x="11196" y="17369"/>
                      <a:pt x="10654" y="17459"/>
                    </a:cubicBezTo>
                    <a:cubicBezTo>
                      <a:pt x="10113" y="17572"/>
                      <a:pt x="9571" y="17628"/>
                      <a:pt x="9029" y="17628"/>
                    </a:cubicBezTo>
                    <a:cubicBezTo>
                      <a:pt x="8488" y="17628"/>
                      <a:pt x="7946" y="17572"/>
                      <a:pt x="7404" y="17459"/>
                    </a:cubicBezTo>
                    <a:cubicBezTo>
                      <a:pt x="6862" y="17369"/>
                      <a:pt x="6321" y="17188"/>
                      <a:pt x="5824" y="16962"/>
                    </a:cubicBezTo>
                    <a:cubicBezTo>
                      <a:pt x="5282" y="16782"/>
                      <a:pt x="4831" y="16511"/>
                      <a:pt x="4334" y="16195"/>
                    </a:cubicBezTo>
                    <a:cubicBezTo>
                      <a:pt x="3883" y="15879"/>
                      <a:pt x="3477" y="15518"/>
                      <a:pt x="3070" y="15111"/>
                    </a:cubicBezTo>
                    <a:cubicBezTo>
                      <a:pt x="2709" y="14750"/>
                      <a:pt x="2348" y="14299"/>
                      <a:pt x="2032" y="13847"/>
                    </a:cubicBezTo>
                    <a:cubicBezTo>
                      <a:pt x="1716" y="13396"/>
                      <a:pt x="1445" y="12899"/>
                      <a:pt x="1265" y="12358"/>
                    </a:cubicBezTo>
                    <a:cubicBezTo>
                      <a:pt x="1039" y="11861"/>
                      <a:pt x="904" y="11319"/>
                      <a:pt x="768" y="10778"/>
                    </a:cubicBezTo>
                    <a:cubicBezTo>
                      <a:pt x="678" y="10236"/>
                      <a:pt x="633" y="9694"/>
                      <a:pt x="633" y="9108"/>
                    </a:cubicBezTo>
                    <a:cubicBezTo>
                      <a:pt x="633" y="8566"/>
                      <a:pt x="678" y="8024"/>
                      <a:pt x="768" y="7482"/>
                    </a:cubicBezTo>
                    <a:cubicBezTo>
                      <a:pt x="904" y="6896"/>
                      <a:pt x="1039" y="6399"/>
                      <a:pt x="1265" y="5857"/>
                    </a:cubicBezTo>
                    <a:cubicBezTo>
                      <a:pt x="1445" y="5361"/>
                      <a:pt x="1716" y="4864"/>
                      <a:pt x="2032" y="4413"/>
                    </a:cubicBezTo>
                    <a:cubicBezTo>
                      <a:pt x="2348" y="3916"/>
                      <a:pt x="2709" y="3510"/>
                      <a:pt x="3070" y="3104"/>
                    </a:cubicBezTo>
                    <a:cubicBezTo>
                      <a:pt x="3477" y="2697"/>
                      <a:pt x="3883" y="2381"/>
                      <a:pt x="4334" y="2065"/>
                    </a:cubicBezTo>
                    <a:cubicBezTo>
                      <a:pt x="4831" y="1749"/>
                      <a:pt x="5282" y="1479"/>
                      <a:pt x="5824" y="1253"/>
                    </a:cubicBezTo>
                    <a:cubicBezTo>
                      <a:pt x="6321" y="1072"/>
                      <a:pt x="6862" y="892"/>
                      <a:pt x="7404" y="801"/>
                    </a:cubicBezTo>
                    <a:cubicBezTo>
                      <a:pt x="7946" y="666"/>
                      <a:pt x="8488" y="621"/>
                      <a:pt x="9029" y="621"/>
                    </a:cubicBezTo>
                    <a:close/>
                    <a:moveTo>
                      <a:pt x="9029" y="0"/>
                    </a:moveTo>
                    <a:cubicBezTo>
                      <a:pt x="8442" y="0"/>
                      <a:pt x="7856" y="57"/>
                      <a:pt x="7269" y="169"/>
                    </a:cubicBezTo>
                    <a:cubicBezTo>
                      <a:pt x="6682" y="305"/>
                      <a:pt x="6140" y="485"/>
                      <a:pt x="5553" y="711"/>
                    </a:cubicBezTo>
                    <a:cubicBezTo>
                      <a:pt x="5012" y="937"/>
                      <a:pt x="4515" y="1208"/>
                      <a:pt x="4018" y="1524"/>
                    </a:cubicBezTo>
                    <a:cubicBezTo>
                      <a:pt x="3522" y="1885"/>
                      <a:pt x="3070" y="2246"/>
                      <a:pt x="2664" y="2697"/>
                    </a:cubicBezTo>
                    <a:cubicBezTo>
                      <a:pt x="2213" y="3104"/>
                      <a:pt x="1852" y="3555"/>
                      <a:pt x="1536" y="4052"/>
                    </a:cubicBezTo>
                    <a:cubicBezTo>
                      <a:pt x="1220" y="4548"/>
                      <a:pt x="904" y="5090"/>
                      <a:pt x="678" y="5632"/>
                    </a:cubicBezTo>
                    <a:cubicBezTo>
                      <a:pt x="452" y="6173"/>
                      <a:pt x="317" y="6760"/>
                      <a:pt x="181" y="7347"/>
                    </a:cubicBezTo>
                    <a:cubicBezTo>
                      <a:pt x="46" y="7934"/>
                      <a:pt x="1" y="8521"/>
                      <a:pt x="1" y="9108"/>
                    </a:cubicBezTo>
                    <a:cubicBezTo>
                      <a:pt x="1" y="9694"/>
                      <a:pt x="46" y="10326"/>
                      <a:pt x="181" y="10913"/>
                    </a:cubicBezTo>
                    <a:cubicBezTo>
                      <a:pt x="317" y="11500"/>
                      <a:pt x="452" y="12042"/>
                      <a:pt x="678" y="12583"/>
                    </a:cubicBezTo>
                    <a:cubicBezTo>
                      <a:pt x="904" y="13170"/>
                      <a:pt x="1220" y="13667"/>
                      <a:pt x="1536" y="14163"/>
                    </a:cubicBezTo>
                    <a:cubicBezTo>
                      <a:pt x="1852" y="14660"/>
                      <a:pt x="2213" y="15157"/>
                      <a:pt x="2664" y="15563"/>
                    </a:cubicBezTo>
                    <a:cubicBezTo>
                      <a:pt x="3070" y="15969"/>
                      <a:pt x="3522" y="16375"/>
                      <a:pt x="4018" y="16691"/>
                    </a:cubicBezTo>
                    <a:cubicBezTo>
                      <a:pt x="4515" y="17007"/>
                      <a:pt x="5012" y="17323"/>
                      <a:pt x="5553" y="17549"/>
                    </a:cubicBezTo>
                    <a:cubicBezTo>
                      <a:pt x="6140" y="17775"/>
                      <a:pt x="6682" y="17955"/>
                      <a:pt x="7269" y="18046"/>
                    </a:cubicBezTo>
                    <a:cubicBezTo>
                      <a:pt x="7856" y="18181"/>
                      <a:pt x="8442" y="18226"/>
                      <a:pt x="9029" y="18226"/>
                    </a:cubicBezTo>
                    <a:cubicBezTo>
                      <a:pt x="9616" y="18226"/>
                      <a:pt x="10203" y="18181"/>
                      <a:pt x="10790" y="18046"/>
                    </a:cubicBezTo>
                    <a:cubicBezTo>
                      <a:pt x="11377" y="17955"/>
                      <a:pt x="11918" y="17775"/>
                      <a:pt x="12460" y="17549"/>
                    </a:cubicBezTo>
                    <a:cubicBezTo>
                      <a:pt x="13047" y="17323"/>
                      <a:pt x="13543" y="17007"/>
                      <a:pt x="14040" y="16691"/>
                    </a:cubicBezTo>
                    <a:cubicBezTo>
                      <a:pt x="14537" y="16375"/>
                      <a:pt x="14988" y="15969"/>
                      <a:pt x="15394" y="15563"/>
                    </a:cubicBezTo>
                    <a:cubicBezTo>
                      <a:pt x="15846" y="15157"/>
                      <a:pt x="16207" y="14660"/>
                      <a:pt x="16523" y="14163"/>
                    </a:cubicBezTo>
                    <a:cubicBezTo>
                      <a:pt x="16839" y="13667"/>
                      <a:pt x="17155" y="13170"/>
                      <a:pt x="17381" y="12583"/>
                    </a:cubicBezTo>
                    <a:cubicBezTo>
                      <a:pt x="17606" y="12042"/>
                      <a:pt x="17742" y="11500"/>
                      <a:pt x="17877" y="10913"/>
                    </a:cubicBezTo>
                    <a:cubicBezTo>
                      <a:pt x="18013" y="10326"/>
                      <a:pt x="18058" y="9694"/>
                      <a:pt x="18058" y="9108"/>
                    </a:cubicBezTo>
                    <a:cubicBezTo>
                      <a:pt x="18058" y="8521"/>
                      <a:pt x="18013" y="7934"/>
                      <a:pt x="17877" y="7347"/>
                    </a:cubicBezTo>
                    <a:cubicBezTo>
                      <a:pt x="17742" y="6760"/>
                      <a:pt x="17606" y="6173"/>
                      <a:pt x="17381" y="5632"/>
                    </a:cubicBezTo>
                    <a:cubicBezTo>
                      <a:pt x="17155" y="5090"/>
                      <a:pt x="16839" y="4548"/>
                      <a:pt x="16523" y="4052"/>
                    </a:cubicBezTo>
                    <a:cubicBezTo>
                      <a:pt x="16207" y="3555"/>
                      <a:pt x="15846" y="3104"/>
                      <a:pt x="15394" y="2697"/>
                    </a:cubicBezTo>
                    <a:cubicBezTo>
                      <a:pt x="14988" y="2246"/>
                      <a:pt x="14537" y="1885"/>
                      <a:pt x="14040" y="1524"/>
                    </a:cubicBezTo>
                    <a:cubicBezTo>
                      <a:pt x="13543" y="1208"/>
                      <a:pt x="13047" y="937"/>
                      <a:pt x="12460" y="711"/>
                    </a:cubicBezTo>
                    <a:cubicBezTo>
                      <a:pt x="11918" y="485"/>
                      <a:pt x="11377" y="305"/>
                      <a:pt x="10790" y="169"/>
                    </a:cubicBezTo>
                    <a:cubicBezTo>
                      <a:pt x="10203" y="57"/>
                      <a:pt x="9616" y="0"/>
                      <a:pt x="90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5"/>
              <p:cNvSpPr/>
              <p:nvPr/>
            </p:nvSpPr>
            <p:spPr>
              <a:xfrm>
                <a:off x="3487225" y="2513275"/>
                <a:ext cx="379225" cy="379225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169" extrusionOk="0">
                    <a:moveTo>
                      <a:pt x="7584" y="1"/>
                    </a:moveTo>
                    <a:cubicBezTo>
                      <a:pt x="7088" y="1"/>
                      <a:pt x="6591" y="46"/>
                      <a:pt x="6095" y="136"/>
                    </a:cubicBezTo>
                    <a:cubicBezTo>
                      <a:pt x="5598" y="271"/>
                      <a:pt x="5147" y="407"/>
                      <a:pt x="4695" y="587"/>
                    </a:cubicBezTo>
                    <a:cubicBezTo>
                      <a:pt x="4199" y="768"/>
                      <a:pt x="3792" y="994"/>
                      <a:pt x="3386" y="1310"/>
                    </a:cubicBezTo>
                    <a:cubicBezTo>
                      <a:pt x="2935" y="1581"/>
                      <a:pt x="2573" y="1897"/>
                      <a:pt x="2212" y="2213"/>
                    </a:cubicBezTo>
                    <a:cubicBezTo>
                      <a:pt x="1851" y="2574"/>
                      <a:pt x="1535" y="2980"/>
                      <a:pt x="1264" y="3386"/>
                    </a:cubicBezTo>
                    <a:cubicBezTo>
                      <a:pt x="993" y="3793"/>
                      <a:pt x="768" y="4244"/>
                      <a:pt x="587" y="4695"/>
                    </a:cubicBezTo>
                    <a:cubicBezTo>
                      <a:pt x="361" y="5147"/>
                      <a:pt x="226" y="5643"/>
                      <a:pt x="136" y="6095"/>
                    </a:cubicBezTo>
                    <a:cubicBezTo>
                      <a:pt x="45" y="6591"/>
                      <a:pt x="0" y="7088"/>
                      <a:pt x="0" y="7585"/>
                    </a:cubicBezTo>
                    <a:cubicBezTo>
                      <a:pt x="0" y="8081"/>
                      <a:pt x="45" y="8578"/>
                      <a:pt x="136" y="9074"/>
                    </a:cubicBezTo>
                    <a:cubicBezTo>
                      <a:pt x="226" y="9571"/>
                      <a:pt x="361" y="10022"/>
                      <a:pt x="587" y="10519"/>
                    </a:cubicBezTo>
                    <a:cubicBezTo>
                      <a:pt x="768" y="10970"/>
                      <a:pt x="993" y="11376"/>
                      <a:pt x="1264" y="11828"/>
                    </a:cubicBezTo>
                    <a:cubicBezTo>
                      <a:pt x="1535" y="12234"/>
                      <a:pt x="1851" y="12595"/>
                      <a:pt x="2212" y="12956"/>
                    </a:cubicBezTo>
                    <a:cubicBezTo>
                      <a:pt x="2573" y="13318"/>
                      <a:pt x="2935" y="13634"/>
                      <a:pt x="3386" y="13904"/>
                    </a:cubicBezTo>
                    <a:cubicBezTo>
                      <a:pt x="3792" y="14175"/>
                      <a:pt x="4199" y="14401"/>
                      <a:pt x="4695" y="14627"/>
                    </a:cubicBezTo>
                    <a:cubicBezTo>
                      <a:pt x="5147" y="14807"/>
                      <a:pt x="5598" y="14943"/>
                      <a:pt x="6095" y="15033"/>
                    </a:cubicBezTo>
                    <a:cubicBezTo>
                      <a:pt x="6591" y="15123"/>
                      <a:pt x="7088" y="15168"/>
                      <a:pt x="7584" y="15168"/>
                    </a:cubicBezTo>
                    <a:cubicBezTo>
                      <a:pt x="8081" y="15168"/>
                      <a:pt x="8577" y="15123"/>
                      <a:pt x="9074" y="15033"/>
                    </a:cubicBezTo>
                    <a:cubicBezTo>
                      <a:pt x="9570" y="14943"/>
                      <a:pt x="10022" y="14807"/>
                      <a:pt x="10473" y="14627"/>
                    </a:cubicBezTo>
                    <a:cubicBezTo>
                      <a:pt x="10925" y="14401"/>
                      <a:pt x="11376" y="14175"/>
                      <a:pt x="11782" y="13904"/>
                    </a:cubicBezTo>
                    <a:cubicBezTo>
                      <a:pt x="12189" y="13634"/>
                      <a:pt x="12595" y="13318"/>
                      <a:pt x="12956" y="12956"/>
                    </a:cubicBezTo>
                    <a:cubicBezTo>
                      <a:pt x="13317" y="12595"/>
                      <a:pt x="13633" y="12234"/>
                      <a:pt x="13904" y="11828"/>
                    </a:cubicBezTo>
                    <a:cubicBezTo>
                      <a:pt x="14175" y="11376"/>
                      <a:pt x="14401" y="10970"/>
                      <a:pt x="14581" y="10519"/>
                    </a:cubicBezTo>
                    <a:cubicBezTo>
                      <a:pt x="14762" y="10022"/>
                      <a:pt x="14942" y="9571"/>
                      <a:pt x="15033" y="9074"/>
                    </a:cubicBezTo>
                    <a:cubicBezTo>
                      <a:pt x="15123" y="8578"/>
                      <a:pt x="15168" y="8081"/>
                      <a:pt x="15168" y="7585"/>
                    </a:cubicBezTo>
                    <a:cubicBezTo>
                      <a:pt x="15168" y="7088"/>
                      <a:pt x="15123" y="6591"/>
                      <a:pt x="15033" y="6095"/>
                    </a:cubicBezTo>
                    <a:cubicBezTo>
                      <a:pt x="14942" y="5643"/>
                      <a:pt x="14762" y="5147"/>
                      <a:pt x="14581" y="4695"/>
                    </a:cubicBezTo>
                    <a:cubicBezTo>
                      <a:pt x="14401" y="4244"/>
                      <a:pt x="14175" y="3793"/>
                      <a:pt x="13904" y="3386"/>
                    </a:cubicBezTo>
                    <a:cubicBezTo>
                      <a:pt x="13633" y="2980"/>
                      <a:pt x="13317" y="2574"/>
                      <a:pt x="12956" y="2213"/>
                    </a:cubicBezTo>
                    <a:cubicBezTo>
                      <a:pt x="12595" y="1897"/>
                      <a:pt x="12189" y="1581"/>
                      <a:pt x="11782" y="1310"/>
                    </a:cubicBezTo>
                    <a:cubicBezTo>
                      <a:pt x="11376" y="994"/>
                      <a:pt x="10925" y="768"/>
                      <a:pt x="10473" y="587"/>
                    </a:cubicBezTo>
                    <a:cubicBezTo>
                      <a:pt x="10022" y="407"/>
                      <a:pt x="9570" y="271"/>
                      <a:pt x="9074" y="136"/>
                    </a:cubicBezTo>
                    <a:cubicBezTo>
                      <a:pt x="8577" y="46"/>
                      <a:pt x="8081" y="1"/>
                      <a:pt x="7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5"/>
              <p:cNvSpPr/>
              <p:nvPr/>
            </p:nvSpPr>
            <p:spPr>
              <a:xfrm>
                <a:off x="3480450" y="2506500"/>
                <a:ext cx="392750" cy="392775"/>
              </a:xfrm>
              <a:custGeom>
                <a:avLst/>
                <a:gdLst/>
                <a:ahLst/>
                <a:cxnLst/>
                <a:rect l="l" t="t" r="r" b="b"/>
                <a:pathLst>
                  <a:path w="15710" h="15711" extrusionOk="0">
                    <a:moveTo>
                      <a:pt x="7855" y="542"/>
                    </a:moveTo>
                    <a:cubicBezTo>
                      <a:pt x="8352" y="542"/>
                      <a:pt x="8803" y="588"/>
                      <a:pt x="9300" y="678"/>
                    </a:cubicBezTo>
                    <a:cubicBezTo>
                      <a:pt x="9751" y="768"/>
                      <a:pt x="10203" y="949"/>
                      <a:pt x="10654" y="1129"/>
                    </a:cubicBezTo>
                    <a:cubicBezTo>
                      <a:pt x="11105" y="1310"/>
                      <a:pt x="11512" y="1536"/>
                      <a:pt x="11918" y="1806"/>
                    </a:cubicBezTo>
                    <a:cubicBezTo>
                      <a:pt x="12324" y="2032"/>
                      <a:pt x="12685" y="2348"/>
                      <a:pt x="13047" y="2709"/>
                    </a:cubicBezTo>
                    <a:cubicBezTo>
                      <a:pt x="13363" y="3025"/>
                      <a:pt x="13679" y="3432"/>
                      <a:pt x="13949" y="3793"/>
                    </a:cubicBezTo>
                    <a:cubicBezTo>
                      <a:pt x="14220" y="4199"/>
                      <a:pt x="14446" y="4605"/>
                      <a:pt x="14627" y="5057"/>
                    </a:cubicBezTo>
                    <a:cubicBezTo>
                      <a:pt x="14807" y="5508"/>
                      <a:pt x="14943" y="5960"/>
                      <a:pt x="15033" y="6456"/>
                    </a:cubicBezTo>
                    <a:cubicBezTo>
                      <a:pt x="15123" y="6908"/>
                      <a:pt x="15168" y="7404"/>
                      <a:pt x="15168" y="7856"/>
                    </a:cubicBezTo>
                    <a:cubicBezTo>
                      <a:pt x="15168" y="8352"/>
                      <a:pt x="15123" y="8849"/>
                      <a:pt x="15033" y="9300"/>
                    </a:cubicBezTo>
                    <a:cubicBezTo>
                      <a:pt x="14943" y="9751"/>
                      <a:pt x="14807" y="10203"/>
                      <a:pt x="14627" y="10654"/>
                    </a:cubicBezTo>
                    <a:cubicBezTo>
                      <a:pt x="14446" y="11106"/>
                      <a:pt x="14220" y="11512"/>
                      <a:pt x="13949" y="11918"/>
                    </a:cubicBezTo>
                    <a:cubicBezTo>
                      <a:pt x="13679" y="12325"/>
                      <a:pt x="13363" y="12686"/>
                      <a:pt x="13047" y="13047"/>
                    </a:cubicBezTo>
                    <a:cubicBezTo>
                      <a:pt x="12685" y="13363"/>
                      <a:pt x="12324" y="13679"/>
                      <a:pt x="11918" y="13950"/>
                    </a:cubicBezTo>
                    <a:cubicBezTo>
                      <a:pt x="11512" y="14221"/>
                      <a:pt x="11105" y="14446"/>
                      <a:pt x="10654" y="14627"/>
                    </a:cubicBezTo>
                    <a:cubicBezTo>
                      <a:pt x="10203" y="14807"/>
                      <a:pt x="9751" y="14943"/>
                      <a:pt x="9300" y="15033"/>
                    </a:cubicBezTo>
                    <a:cubicBezTo>
                      <a:pt x="8826" y="15123"/>
                      <a:pt x="8341" y="15169"/>
                      <a:pt x="7855" y="15169"/>
                    </a:cubicBezTo>
                    <a:cubicBezTo>
                      <a:pt x="7370" y="15169"/>
                      <a:pt x="6885" y="15123"/>
                      <a:pt x="6411" y="15033"/>
                    </a:cubicBezTo>
                    <a:cubicBezTo>
                      <a:pt x="5959" y="14943"/>
                      <a:pt x="5508" y="14807"/>
                      <a:pt x="5056" y="14627"/>
                    </a:cubicBezTo>
                    <a:cubicBezTo>
                      <a:pt x="4605" y="14446"/>
                      <a:pt x="4199" y="14221"/>
                      <a:pt x="3792" y="13950"/>
                    </a:cubicBezTo>
                    <a:cubicBezTo>
                      <a:pt x="3386" y="13679"/>
                      <a:pt x="3025" y="13363"/>
                      <a:pt x="2664" y="13047"/>
                    </a:cubicBezTo>
                    <a:cubicBezTo>
                      <a:pt x="2348" y="12686"/>
                      <a:pt x="2032" y="12325"/>
                      <a:pt x="1761" y="11918"/>
                    </a:cubicBezTo>
                    <a:cubicBezTo>
                      <a:pt x="1490" y="11512"/>
                      <a:pt x="1264" y="11106"/>
                      <a:pt x="1084" y="10654"/>
                    </a:cubicBezTo>
                    <a:cubicBezTo>
                      <a:pt x="903" y="10203"/>
                      <a:pt x="768" y="9751"/>
                      <a:pt x="678" y="9300"/>
                    </a:cubicBezTo>
                    <a:cubicBezTo>
                      <a:pt x="587" y="8849"/>
                      <a:pt x="542" y="8352"/>
                      <a:pt x="542" y="7856"/>
                    </a:cubicBezTo>
                    <a:cubicBezTo>
                      <a:pt x="542" y="7404"/>
                      <a:pt x="587" y="6908"/>
                      <a:pt x="678" y="6456"/>
                    </a:cubicBezTo>
                    <a:cubicBezTo>
                      <a:pt x="768" y="5960"/>
                      <a:pt x="903" y="5508"/>
                      <a:pt x="1084" y="5057"/>
                    </a:cubicBezTo>
                    <a:cubicBezTo>
                      <a:pt x="1264" y="4650"/>
                      <a:pt x="1490" y="4199"/>
                      <a:pt x="1761" y="3793"/>
                    </a:cubicBezTo>
                    <a:cubicBezTo>
                      <a:pt x="2032" y="3432"/>
                      <a:pt x="2348" y="3025"/>
                      <a:pt x="2664" y="2709"/>
                    </a:cubicBezTo>
                    <a:cubicBezTo>
                      <a:pt x="3025" y="2348"/>
                      <a:pt x="3386" y="2032"/>
                      <a:pt x="3792" y="1806"/>
                    </a:cubicBezTo>
                    <a:cubicBezTo>
                      <a:pt x="4199" y="1536"/>
                      <a:pt x="4605" y="1310"/>
                      <a:pt x="5056" y="1129"/>
                    </a:cubicBezTo>
                    <a:cubicBezTo>
                      <a:pt x="5508" y="949"/>
                      <a:pt x="5959" y="768"/>
                      <a:pt x="6411" y="678"/>
                    </a:cubicBezTo>
                    <a:cubicBezTo>
                      <a:pt x="6907" y="588"/>
                      <a:pt x="7359" y="542"/>
                      <a:pt x="7855" y="542"/>
                    </a:cubicBezTo>
                    <a:close/>
                    <a:moveTo>
                      <a:pt x="7855" y="1"/>
                    </a:moveTo>
                    <a:cubicBezTo>
                      <a:pt x="7336" y="1"/>
                      <a:pt x="6817" y="46"/>
                      <a:pt x="6320" y="136"/>
                    </a:cubicBezTo>
                    <a:cubicBezTo>
                      <a:pt x="5824" y="272"/>
                      <a:pt x="5327" y="407"/>
                      <a:pt x="4831" y="588"/>
                    </a:cubicBezTo>
                    <a:cubicBezTo>
                      <a:pt x="4379" y="813"/>
                      <a:pt x="3928" y="1039"/>
                      <a:pt x="3476" y="1310"/>
                    </a:cubicBezTo>
                    <a:cubicBezTo>
                      <a:pt x="3070" y="1626"/>
                      <a:pt x="2664" y="1942"/>
                      <a:pt x="2303" y="2303"/>
                    </a:cubicBezTo>
                    <a:cubicBezTo>
                      <a:pt x="1942" y="2664"/>
                      <a:pt x="1580" y="3070"/>
                      <a:pt x="1310" y="3522"/>
                    </a:cubicBezTo>
                    <a:cubicBezTo>
                      <a:pt x="1039" y="3928"/>
                      <a:pt x="768" y="4380"/>
                      <a:pt x="587" y="4876"/>
                    </a:cubicBezTo>
                    <a:cubicBezTo>
                      <a:pt x="407" y="5328"/>
                      <a:pt x="226" y="5824"/>
                      <a:pt x="136" y="6321"/>
                    </a:cubicBezTo>
                    <a:cubicBezTo>
                      <a:pt x="46" y="6817"/>
                      <a:pt x="0" y="7359"/>
                      <a:pt x="0" y="7856"/>
                    </a:cubicBezTo>
                    <a:cubicBezTo>
                      <a:pt x="0" y="8397"/>
                      <a:pt x="46" y="8894"/>
                      <a:pt x="136" y="9390"/>
                    </a:cubicBezTo>
                    <a:cubicBezTo>
                      <a:pt x="226" y="9887"/>
                      <a:pt x="407" y="10383"/>
                      <a:pt x="587" y="10880"/>
                    </a:cubicBezTo>
                    <a:cubicBezTo>
                      <a:pt x="768" y="11331"/>
                      <a:pt x="1039" y="11828"/>
                      <a:pt x="1310" y="12234"/>
                    </a:cubicBezTo>
                    <a:cubicBezTo>
                      <a:pt x="1580" y="12641"/>
                      <a:pt x="1942" y="13047"/>
                      <a:pt x="2303" y="13408"/>
                    </a:cubicBezTo>
                    <a:cubicBezTo>
                      <a:pt x="2664" y="13769"/>
                      <a:pt x="3070" y="14130"/>
                      <a:pt x="3476" y="14401"/>
                    </a:cubicBezTo>
                    <a:cubicBezTo>
                      <a:pt x="3928" y="14672"/>
                      <a:pt x="4379" y="14943"/>
                      <a:pt x="4831" y="15123"/>
                    </a:cubicBezTo>
                    <a:cubicBezTo>
                      <a:pt x="5327" y="15349"/>
                      <a:pt x="5824" y="15485"/>
                      <a:pt x="6320" y="15575"/>
                    </a:cubicBezTo>
                    <a:cubicBezTo>
                      <a:pt x="6817" y="15665"/>
                      <a:pt x="7359" y="15710"/>
                      <a:pt x="7855" y="15710"/>
                    </a:cubicBezTo>
                    <a:cubicBezTo>
                      <a:pt x="8352" y="15710"/>
                      <a:pt x="8894" y="15665"/>
                      <a:pt x="9390" y="15575"/>
                    </a:cubicBezTo>
                    <a:cubicBezTo>
                      <a:pt x="9887" y="15485"/>
                      <a:pt x="10383" y="15349"/>
                      <a:pt x="10880" y="15123"/>
                    </a:cubicBezTo>
                    <a:cubicBezTo>
                      <a:pt x="11331" y="14943"/>
                      <a:pt x="11783" y="14672"/>
                      <a:pt x="12234" y="14401"/>
                    </a:cubicBezTo>
                    <a:cubicBezTo>
                      <a:pt x="12640" y="14130"/>
                      <a:pt x="13047" y="13769"/>
                      <a:pt x="13408" y="13408"/>
                    </a:cubicBezTo>
                    <a:cubicBezTo>
                      <a:pt x="13769" y="13047"/>
                      <a:pt x="14085" y="12641"/>
                      <a:pt x="14401" y="12234"/>
                    </a:cubicBezTo>
                    <a:cubicBezTo>
                      <a:pt x="14672" y="11828"/>
                      <a:pt x="14897" y="11331"/>
                      <a:pt x="15123" y="10880"/>
                    </a:cubicBezTo>
                    <a:cubicBezTo>
                      <a:pt x="15304" y="10383"/>
                      <a:pt x="15484" y="9887"/>
                      <a:pt x="15575" y="9390"/>
                    </a:cubicBezTo>
                    <a:cubicBezTo>
                      <a:pt x="15665" y="8894"/>
                      <a:pt x="15710" y="8397"/>
                      <a:pt x="15710" y="7856"/>
                    </a:cubicBezTo>
                    <a:cubicBezTo>
                      <a:pt x="15710" y="7359"/>
                      <a:pt x="15665" y="6817"/>
                      <a:pt x="15575" y="6321"/>
                    </a:cubicBezTo>
                    <a:cubicBezTo>
                      <a:pt x="15484" y="5824"/>
                      <a:pt x="15304" y="5328"/>
                      <a:pt x="15123" y="4876"/>
                    </a:cubicBezTo>
                    <a:cubicBezTo>
                      <a:pt x="14897" y="4380"/>
                      <a:pt x="14672" y="3928"/>
                      <a:pt x="14401" y="3522"/>
                    </a:cubicBezTo>
                    <a:cubicBezTo>
                      <a:pt x="14085" y="3070"/>
                      <a:pt x="13769" y="2664"/>
                      <a:pt x="13408" y="2303"/>
                    </a:cubicBezTo>
                    <a:cubicBezTo>
                      <a:pt x="13047" y="1942"/>
                      <a:pt x="12640" y="1626"/>
                      <a:pt x="12234" y="1310"/>
                    </a:cubicBezTo>
                    <a:cubicBezTo>
                      <a:pt x="11783" y="1039"/>
                      <a:pt x="11331" y="813"/>
                      <a:pt x="10880" y="588"/>
                    </a:cubicBezTo>
                    <a:cubicBezTo>
                      <a:pt x="10383" y="407"/>
                      <a:pt x="9887" y="272"/>
                      <a:pt x="9390" y="136"/>
                    </a:cubicBezTo>
                    <a:cubicBezTo>
                      <a:pt x="8894" y="46"/>
                      <a:pt x="8374" y="1"/>
                      <a:pt x="78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5"/>
              <p:cNvSpPr/>
              <p:nvPr/>
            </p:nvSpPr>
            <p:spPr>
              <a:xfrm>
                <a:off x="3661025" y="2505375"/>
                <a:ext cx="30500" cy="225750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030" extrusionOk="0">
                    <a:moveTo>
                      <a:pt x="632" y="1"/>
                    </a:moveTo>
                    <a:cubicBezTo>
                      <a:pt x="316" y="1"/>
                      <a:pt x="0" y="317"/>
                      <a:pt x="0" y="633"/>
                    </a:cubicBezTo>
                    <a:lnTo>
                      <a:pt x="0" y="8442"/>
                    </a:lnTo>
                    <a:cubicBezTo>
                      <a:pt x="0" y="8758"/>
                      <a:pt x="316" y="9029"/>
                      <a:pt x="632" y="9029"/>
                    </a:cubicBezTo>
                    <a:cubicBezTo>
                      <a:pt x="948" y="9029"/>
                      <a:pt x="1219" y="8758"/>
                      <a:pt x="1219" y="8442"/>
                    </a:cubicBezTo>
                    <a:lnTo>
                      <a:pt x="1219" y="633"/>
                    </a:lnTo>
                    <a:cubicBezTo>
                      <a:pt x="1219" y="317"/>
                      <a:pt x="948" y="1"/>
                      <a:pt x="6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5"/>
              <p:cNvSpPr/>
              <p:nvPr/>
            </p:nvSpPr>
            <p:spPr>
              <a:xfrm>
                <a:off x="3487225" y="2266125"/>
                <a:ext cx="474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78" extrusionOk="0">
                    <a:moveTo>
                      <a:pt x="0" y="1"/>
                    </a:moveTo>
                    <a:lnTo>
                      <a:pt x="677" y="2077"/>
                    </a:lnTo>
                    <a:lnTo>
                      <a:pt x="1219" y="2077"/>
                    </a:lnTo>
                    <a:lnTo>
                      <a:pt x="1896" y="1"/>
                    </a:lnTo>
                    <a:lnTo>
                      <a:pt x="1400" y="1"/>
                    </a:lnTo>
                    <a:lnTo>
                      <a:pt x="1129" y="903"/>
                    </a:lnTo>
                    <a:cubicBezTo>
                      <a:pt x="1084" y="1129"/>
                      <a:pt x="993" y="1355"/>
                      <a:pt x="948" y="1626"/>
                    </a:cubicBezTo>
                    <a:cubicBezTo>
                      <a:pt x="903" y="1355"/>
                      <a:pt x="813" y="1129"/>
                      <a:pt x="768" y="858"/>
                    </a:cubicBezTo>
                    <a:lnTo>
                      <a:pt x="4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5"/>
              <p:cNvSpPr/>
              <p:nvPr/>
            </p:nvSpPr>
            <p:spPr>
              <a:xfrm>
                <a:off x="3535750" y="2265000"/>
                <a:ext cx="4967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2123" extrusionOk="0">
                    <a:moveTo>
                      <a:pt x="994" y="407"/>
                    </a:moveTo>
                    <a:cubicBezTo>
                      <a:pt x="1310" y="407"/>
                      <a:pt x="1490" y="723"/>
                      <a:pt x="1490" y="1084"/>
                    </a:cubicBezTo>
                    <a:cubicBezTo>
                      <a:pt x="1490" y="1490"/>
                      <a:pt x="1310" y="1761"/>
                      <a:pt x="994" y="1761"/>
                    </a:cubicBezTo>
                    <a:cubicBezTo>
                      <a:pt x="678" y="1761"/>
                      <a:pt x="497" y="1490"/>
                      <a:pt x="497" y="1084"/>
                    </a:cubicBezTo>
                    <a:cubicBezTo>
                      <a:pt x="497" y="677"/>
                      <a:pt x="678" y="407"/>
                      <a:pt x="994" y="407"/>
                    </a:cubicBezTo>
                    <a:close/>
                    <a:moveTo>
                      <a:pt x="1039" y="0"/>
                    </a:moveTo>
                    <a:cubicBezTo>
                      <a:pt x="407" y="0"/>
                      <a:pt x="0" y="497"/>
                      <a:pt x="0" y="1084"/>
                    </a:cubicBezTo>
                    <a:cubicBezTo>
                      <a:pt x="0" y="1671"/>
                      <a:pt x="362" y="2122"/>
                      <a:pt x="994" y="2122"/>
                    </a:cubicBezTo>
                    <a:cubicBezTo>
                      <a:pt x="1580" y="2122"/>
                      <a:pt x="1987" y="1716"/>
                      <a:pt x="1987" y="1039"/>
                    </a:cubicBezTo>
                    <a:cubicBezTo>
                      <a:pt x="1987" y="497"/>
                      <a:pt x="1671" y="0"/>
                      <a:pt x="10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5"/>
              <p:cNvSpPr/>
              <p:nvPr/>
            </p:nvSpPr>
            <p:spPr>
              <a:xfrm>
                <a:off x="3593300" y="2266125"/>
                <a:ext cx="316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2078" extrusionOk="0">
                    <a:moveTo>
                      <a:pt x="1" y="1"/>
                    </a:moveTo>
                    <a:lnTo>
                      <a:pt x="1" y="2077"/>
                    </a:lnTo>
                    <a:lnTo>
                      <a:pt x="1265" y="2077"/>
                    </a:lnTo>
                    <a:lnTo>
                      <a:pt x="1265" y="1671"/>
                    </a:lnTo>
                    <a:lnTo>
                      <a:pt x="452" y="1671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5"/>
              <p:cNvSpPr/>
              <p:nvPr/>
            </p:nvSpPr>
            <p:spPr>
              <a:xfrm>
                <a:off x="3620400" y="2266125"/>
                <a:ext cx="395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2078" extrusionOk="0">
                    <a:moveTo>
                      <a:pt x="0" y="1"/>
                    </a:moveTo>
                    <a:lnTo>
                      <a:pt x="0" y="407"/>
                    </a:lnTo>
                    <a:lnTo>
                      <a:pt x="542" y="407"/>
                    </a:lnTo>
                    <a:lnTo>
                      <a:pt x="542" y="2077"/>
                    </a:lnTo>
                    <a:lnTo>
                      <a:pt x="993" y="2077"/>
                    </a:lnTo>
                    <a:lnTo>
                      <a:pt x="993" y="407"/>
                    </a:lnTo>
                    <a:lnTo>
                      <a:pt x="1580" y="407"/>
                    </a:lnTo>
                    <a:lnTo>
                      <a:pt x="158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5"/>
              <p:cNvSpPr/>
              <p:nvPr/>
            </p:nvSpPr>
            <p:spPr>
              <a:xfrm>
                <a:off x="3663275" y="2265000"/>
                <a:ext cx="350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123" extrusionOk="0">
                    <a:moveTo>
                      <a:pt x="813" y="0"/>
                    </a:moveTo>
                    <a:cubicBezTo>
                      <a:pt x="317" y="0"/>
                      <a:pt x="1" y="271"/>
                      <a:pt x="1" y="632"/>
                    </a:cubicBezTo>
                    <a:cubicBezTo>
                      <a:pt x="1" y="948"/>
                      <a:pt x="226" y="1129"/>
                      <a:pt x="587" y="1264"/>
                    </a:cubicBezTo>
                    <a:cubicBezTo>
                      <a:pt x="858" y="1355"/>
                      <a:pt x="949" y="1400"/>
                      <a:pt x="949" y="1535"/>
                    </a:cubicBezTo>
                    <a:cubicBezTo>
                      <a:pt x="949" y="1671"/>
                      <a:pt x="813" y="1761"/>
                      <a:pt x="587" y="1761"/>
                    </a:cubicBezTo>
                    <a:cubicBezTo>
                      <a:pt x="407" y="1761"/>
                      <a:pt x="226" y="1716"/>
                      <a:pt x="91" y="1625"/>
                    </a:cubicBezTo>
                    <a:lnTo>
                      <a:pt x="1" y="2032"/>
                    </a:lnTo>
                    <a:cubicBezTo>
                      <a:pt x="136" y="2077"/>
                      <a:pt x="362" y="2122"/>
                      <a:pt x="587" y="2122"/>
                    </a:cubicBezTo>
                    <a:cubicBezTo>
                      <a:pt x="1129" y="2122"/>
                      <a:pt x="1400" y="1851"/>
                      <a:pt x="1400" y="1490"/>
                    </a:cubicBezTo>
                    <a:cubicBezTo>
                      <a:pt x="1400" y="1219"/>
                      <a:pt x="1219" y="1039"/>
                      <a:pt x="858" y="903"/>
                    </a:cubicBezTo>
                    <a:cubicBezTo>
                      <a:pt x="587" y="768"/>
                      <a:pt x="497" y="723"/>
                      <a:pt x="497" y="587"/>
                    </a:cubicBezTo>
                    <a:cubicBezTo>
                      <a:pt x="497" y="497"/>
                      <a:pt x="587" y="407"/>
                      <a:pt x="813" y="407"/>
                    </a:cubicBezTo>
                    <a:cubicBezTo>
                      <a:pt x="994" y="407"/>
                      <a:pt x="1129" y="452"/>
                      <a:pt x="1219" y="497"/>
                    </a:cubicBezTo>
                    <a:lnTo>
                      <a:pt x="1310" y="136"/>
                    </a:lnTo>
                    <a:cubicBezTo>
                      <a:pt x="1219" y="46"/>
                      <a:pt x="1039" y="0"/>
                      <a:pt x="8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5"/>
              <p:cNvSpPr/>
              <p:nvPr/>
            </p:nvSpPr>
            <p:spPr>
              <a:xfrm>
                <a:off x="3702775" y="2265000"/>
                <a:ext cx="23725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949" h="2213" extrusionOk="0">
                    <a:moveTo>
                      <a:pt x="632" y="0"/>
                    </a:moveTo>
                    <a:lnTo>
                      <a:pt x="1" y="2212"/>
                    </a:lnTo>
                    <a:lnTo>
                      <a:pt x="316" y="2212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5"/>
              <p:cNvSpPr/>
              <p:nvPr/>
            </p:nvSpPr>
            <p:spPr>
              <a:xfrm>
                <a:off x="3731000" y="2266125"/>
                <a:ext cx="4627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2078" extrusionOk="0">
                    <a:moveTo>
                      <a:pt x="677" y="362"/>
                    </a:moveTo>
                    <a:cubicBezTo>
                      <a:pt x="1083" y="362"/>
                      <a:pt x="1354" y="542"/>
                      <a:pt x="1354" y="994"/>
                    </a:cubicBezTo>
                    <a:cubicBezTo>
                      <a:pt x="1354" y="1490"/>
                      <a:pt x="1083" y="1716"/>
                      <a:pt x="632" y="1716"/>
                    </a:cubicBezTo>
                    <a:lnTo>
                      <a:pt x="497" y="1716"/>
                    </a:lnTo>
                    <a:lnTo>
                      <a:pt x="497" y="362"/>
                    </a:lnTo>
                    <a:close/>
                    <a:moveTo>
                      <a:pt x="632" y="1"/>
                    </a:moveTo>
                    <a:cubicBezTo>
                      <a:pt x="406" y="1"/>
                      <a:pt x="181" y="1"/>
                      <a:pt x="0" y="46"/>
                    </a:cubicBezTo>
                    <a:lnTo>
                      <a:pt x="0" y="2032"/>
                    </a:lnTo>
                    <a:cubicBezTo>
                      <a:pt x="135" y="2077"/>
                      <a:pt x="316" y="2077"/>
                      <a:pt x="542" y="2077"/>
                    </a:cubicBezTo>
                    <a:cubicBezTo>
                      <a:pt x="948" y="2077"/>
                      <a:pt x="1264" y="1987"/>
                      <a:pt x="1490" y="1806"/>
                    </a:cubicBezTo>
                    <a:cubicBezTo>
                      <a:pt x="1715" y="1671"/>
                      <a:pt x="1851" y="1400"/>
                      <a:pt x="1851" y="994"/>
                    </a:cubicBezTo>
                    <a:cubicBezTo>
                      <a:pt x="1851" y="632"/>
                      <a:pt x="1715" y="362"/>
                      <a:pt x="1490" y="226"/>
                    </a:cubicBezTo>
                    <a:cubicBezTo>
                      <a:pt x="1309" y="46"/>
                      <a:pt x="1038" y="1"/>
                      <a:pt x="6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5"/>
              <p:cNvSpPr/>
              <p:nvPr/>
            </p:nvSpPr>
            <p:spPr>
              <a:xfrm>
                <a:off x="3785150" y="2266125"/>
                <a:ext cx="113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78" extrusionOk="0">
                    <a:moveTo>
                      <a:pt x="1" y="1"/>
                    </a:moveTo>
                    <a:lnTo>
                      <a:pt x="1" y="2077"/>
                    </a:lnTo>
                    <a:lnTo>
                      <a:pt x="452" y="2077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5"/>
              <p:cNvSpPr/>
              <p:nvPr/>
            </p:nvSpPr>
            <p:spPr>
              <a:xfrm>
                <a:off x="3802100" y="2266125"/>
                <a:ext cx="47400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078" extrusionOk="0">
                    <a:moveTo>
                      <a:pt x="0" y="1"/>
                    </a:moveTo>
                    <a:lnTo>
                      <a:pt x="632" y="2077"/>
                    </a:lnTo>
                    <a:lnTo>
                      <a:pt x="1174" y="2077"/>
                    </a:lnTo>
                    <a:lnTo>
                      <a:pt x="1896" y="1"/>
                    </a:lnTo>
                    <a:lnTo>
                      <a:pt x="1399" y="1"/>
                    </a:lnTo>
                    <a:lnTo>
                      <a:pt x="1129" y="903"/>
                    </a:lnTo>
                    <a:cubicBezTo>
                      <a:pt x="1038" y="1129"/>
                      <a:pt x="993" y="1355"/>
                      <a:pt x="948" y="1626"/>
                    </a:cubicBezTo>
                    <a:cubicBezTo>
                      <a:pt x="903" y="1355"/>
                      <a:pt x="813" y="1129"/>
                      <a:pt x="767" y="858"/>
                    </a:cubicBezTo>
                    <a:lnTo>
                      <a:pt x="4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5"/>
              <p:cNvSpPr/>
              <p:nvPr/>
            </p:nvSpPr>
            <p:spPr>
              <a:xfrm>
                <a:off x="3846100" y="2304500"/>
                <a:ext cx="135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543" extrusionOk="0">
                    <a:moveTo>
                      <a:pt x="271" y="0"/>
                    </a:moveTo>
                    <a:cubicBezTo>
                      <a:pt x="136" y="0"/>
                      <a:pt x="1" y="91"/>
                      <a:pt x="1" y="271"/>
                    </a:cubicBezTo>
                    <a:cubicBezTo>
                      <a:pt x="1" y="452"/>
                      <a:pt x="136" y="542"/>
                      <a:pt x="271" y="542"/>
                    </a:cubicBezTo>
                    <a:cubicBezTo>
                      <a:pt x="452" y="542"/>
                      <a:pt x="542" y="452"/>
                      <a:pt x="542" y="271"/>
                    </a:cubicBezTo>
                    <a:cubicBezTo>
                      <a:pt x="542" y="91"/>
                      <a:pt x="45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5"/>
              <p:cNvSpPr/>
              <p:nvPr/>
            </p:nvSpPr>
            <p:spPr>
              <a:xfrm>
                <a:off x="3340500" y="2562925"/>
                <a:ext cx="37275" cy="40675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627" extrusionOk="0">
                    <a:moveTo>
                      <a:pt x="1" y="1"/>
                    </a:moveTo>
                    <a:lnTo>
                      <a:pt x="497" y="1626"/>
                    </a:lnTo>
                    <a:lnTo>
                      <a:pt x="949" y="1626"/>
                    </a:lnTo>
                    <a:lnTo>
                      <a:pt x="1491" y="1"/>
                    </a:lnTo>
                    <a:lnTo>
                      <a:pt x="1084" y="1"/>
                    </a:lnTo>
                    <a:lnTo>
                      <a:pt x="904" y="678"/>
                    </a:lnTo>
                    <a:cubicBezTo>
                      <a:pt x="813" y="859"/>
                      <a:pt x="768" y="1084"/>
                      <a:pt x="723" y="1265"/>
                    </a:cubicBezTo>
                    <a:cubicBezTo>
                      <a:pt x="678" y="1084"/>
                      <a:pt x="633" y="859"/>
                      <a:pt x="588" y="678"/>
                    </a:cubicBezTo>
                    <a:lnTo>
                      <a:pt x="40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5"/>
              <p:cNvSpPr/>
              <p:nvPr/>
            </p:nvSpPr>
            <p:spPr>
              <a:xfrm>
                <a:off x="3975875" y="2569700"/>
                <a:ext cx="4517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1220" extrusionOk="0">
                    <a:moveTo>
                      <a:pt x="678" y="1"/>
                    </a:moveTo>
                    <a:cubicBezTo>
                      <a:pt x="452" y="1"/>
                      <a:pt x="362" y="136"/>
                      <a:pt x="317" y="181"/>
                    </a:cubicBezTo>
                    <a:lnTo>
                      <a:pt x="272" y="46"/>
                    </a:lnTo>
                    <a:lnTo>
                      <a:pt x="1" y="46"/>
                    </a:lnTo>
                    <a:cubicBezTo>
                      <a:pt x="1" y="136"/>
                      <a:pt x="1" y="272"/>
                      <a:pt x="1" y="407"/>
                    </a:cubicBezTo>
                    <a:lnTo>
                      <a:pt x="1" y="1220"/>
                    </a:lnTo>
                    <a:lnTo>
                      <a:pt x="362" y="1220"/>
                    </a:lnTo>
                    <a:lnTo>
                      <a:pt x="362" y="542"/>
                    </a:lnTo>
                    <a:cubicBezTo>
                      <a:pt x="362" y="497"/>
                      <a:pt x="362" y="452"/>
                      <a:pt x="362" y="452"/>
                    </a:cubicBezTo>
                    <a:cubicBezTo>
                      <a:pt x="407" y="362"/>
                      <a:pt x="452" y="317"/>
                      <a:pt x="543" y="317"/>
                    </a:cubicBezTo>
                    <a:cubicBezTo>
                      <a:pt x="633" y="317"/>
                      <a:pt x="723" y="407"/>
                      <a:pt x="723" y="542"/>
                    </a:cubicBezTo>
                    <a:lnTo>
                      <a:pt x="723" y="1220"/>
                    </a:lnTo>
                    <a:lnTo>
                      <a:pt x="1084" y="1220"/>
                    </a:lnTo>
                    <a:lnTo>
                      <a:pt x="1084" y="542"/>
                    </a:lnTo>
                    <a:cubicBezTo>
                      <a:pt x="1084" y="497"/>
                      <a:pt x="1084" y="452"/>
                      <a:pt x="1084" y="452"/>
                    </a:cubicBezTo>
                    <a:cubicBezTo>
                      <a:pt x="1129" y="362"/>
                      <a:pt x="1175" y="317"/>
                      <a:pt x="1265" y="317"/>
                    </a:cubicBezTo>
                    <a:cubicBezTo>
                      <a:pt x="1355" y="317"/>
                      <a:pt x="1445" y="407"/>
                      <a:pt x="1445" y="588"/>
                    </a:cubicBezTo>
                    <a:lnTo>
                      <a:pt x="1445" y="1220"/>
                    </a:lnTo>
                    <a:lnTo>
                      <a:pt x="1807" y="1220"/>
                    </a:lnTo>
                    <a:lnTo>
                      <a:pt x="1807" y="497"/>
                    </a:lnTo>
                    <a:cubicBezTo>
                      <a:pt x="1807" y="181"/>
                      <a:pt x="1626" y="1"/>
                      <a:pt x="1400" y="1"/>
                    </a:cubicBezTo>
                    <a:cubicBezTo>
                      <a:pt x="1310" y="1"/>
                      <a:pt x="1220" y="46"/>
                      <a:pt x="1175" y="46"/>
                    </a:cubicBezTo>
                    <a:cubicBezTo>
                      <a:pt x="1084" y="91"/>
                      <a:pt x="1039" y="136"/>
                      <a:pt x="994" y="226"/>
                    </a:cubicBezTo>
                    <a:cubicBezTo>
                      <a:pt x="949" y="91"/>
                      <a:pt x="813" y="1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5"/>
              <p:cNvSpPr/>
              <p:nvPr/>
            </p:nvSpPr>
            <p:spPr>
              <a:xfrm>
                <a:off x="4024425" y="2559550"/>
                <a:ext cx="38375" cy="40650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1626" extrusionOk="0">
                    <a:moveTo>
                      <a:pt x="0" y="0"/>
                    </a:moveTo>
                    <a:lnTo>
                      <a:pt x="542" y="1626"/>
                    </a:lnTo>
                    <a:lnTo>
                      <a:pt x="993" y="1626"/>
                    </a:lnTo>
                    <a:lnTo>
                      <a:pt x="1535" y="0"/>
                    </a:lnTo>
                    <a:lnTo>
                      <a:pt x="1129" y="0"/>
                    </a:lnTo>
                    <a:lnTo>
                      <a:pt x="903" y="678"/>
                    </a:lnTo>
                    <a:cubicBezTo>
                      <a:pt x="858" y="858"/>
                      <a:pt x="813" y="1084"/>
                      <a:pt x="767" y="1264"/>
                    </a:cubicBezTo>
                    <a:cubicBezTo>
                      <a:pt x="722" y="1084"/>
                      <a:pt x="677" y="858"/>
                      <a:pt x="632" y="678"/>
                    </a:cubicBez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5"/>
              <p:cNvSpPr/>
              <p:nvPr/>
            </p:nvSpPr>
            <p:spPr>
              <a:xfrm>
                <a:off x="3664400" y="2441050"/>
                <a:ext cx="1132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2" extrusionOk="0">
                    <a:moveTo>
                      <a:pt x="226" y="1"/>
                    </a:moveTo>
                    <a:cubicBezTo>
                      <a:pt x="91" y="1"/>
                      <a:pt x="1" y="91"/>
                      <a:pt x="1" y="226"/>
                    </a:cubicBezTo>
                    <a:cubicBezTo>
                      <a:pt x="1" y="362"/>
                      <a:pt x="91" y="452"/>
                      <a:pt x="226" y="452"/>
                    </a:cubicBezTo>
                    <a:cubicBezTo>
                      <a:pt x="362" y="452"/>
                      <a:pt x="452" y="362"/>
                      <a:pt x="452" y="226"/>
                    </a:cubicBezTo>
                    <a:cubicBezTo>
                      <a:pt x="452" y="91"/>
                      <a:pt x="362" y="1"/>
                      <a:pt x="22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5"/>
              <p:cNvSpPr/>
              <p:nvPr/>
            </p:nvSpPr>
            <p:spPr>
              <a:xfrm>
                <a:off x="3682450" y="2411700"/>
                <a:ext cx="1810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581" extrusionOk="0">
                    <a:moveTo>
                      <a:pt x="452" y="1"/>
                    </a:moveTo>
                    <a:lnTo>
                      <a:pt x="1" y="181"/>
                    </a:lnTo>
                    <a:lnTo>
                      <a:pt x="91" y="452"/>
                    </a:lnTo>
                    <a:lnTo>
                      <a:pt x="362" y="317"/>
                    </a:lnTo>
                    <a:lnTo>
                      <a:pt x="362" y="1581"/>
                    </a:lnTo>
                    <a:lnTo>
                      <a:pt x="723" y="1581"/>
                    </a:lnTo>
                    <a:lnTo>
                      <a:pt x="72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5"/>
              <p:cNvSpPr/>
              <p:nvPr/>
            </p:nvSpPr>
            <p:spPr>
              <a:xfrm>
                <a:off x="3524475" y="2476025"/>
                <a:ext cx="1130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53" extrusionOk="0">
                    <a:moveTo>
                      <a:pt x="226" y="1"/>
                    </a:moveTo>
                    <a:cubicBezTo>
                      <a:pt x="90" y="1"/>
                      <a:pt x="0" y="91"/>
                      <a:pt x="0" y="227"/>
                    </a:cubicBezTo>
                    <a:cubicBezTo>
                      <a:pt x="0" y="362"/>
                      <a:pt x="90" y="452"/>
                      <a:pt x="226" y="452"/>
                    </a:cubicBezTo>
                    <a:cubicBezTo>
                      <a:pt x="361" y="452"/>
                      <a:pt x="451" y="362"/>
                      <a:pt x="451" y="227"/>
                    </a:cubicBezTo>
                    <a:cubicBezTo>
                      <a:pt x="451" y="91"/>
                      <a:pt x="361" y="1"/>
                      <a:pt x="22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5"/>
              <p:cNvSpPr/>
              <p:nvPr/>
            </p:nvSpPr>
            <p:spPr>
              <a:xfrm>
                <a:off x="3540275" y="2445575"/>
                <a:ext cx="28225" cy="4065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626" extrusionOk="0">
                    <a:moveTo>
                      <a:pt x="542" y="0"/>
                    </a:moveTo>
                    <a:cubicBezTo>
                      <a:pt x="316" y="0"/>
                      <a:pt x="135" y="90"/>
                      <a:pt x="0" y="181"/>
                    </a:cubicBezTo>
                    <a:lnTo>
                      <a:pt x="135" y="452"/>
                    </a:lnTo>
                    <a:cubicBezTo>
                      <a:pt x="181" y="406"/>
                      <a:pt x="316" y="316"/>
                      <a:pt x="451" y="316"/>
                    </a:cubicBezTo>
                    <a:cubicBezTo>
                      <a:pt x="632" y="316"/>
                      <a:pt x="722" y="406"/>
                      <a:pt x="722" y="542"/>
                    </a:cubicBezTo>
                    <a:cubicBezTo>
                      <a:pt x="722" y="722"/>
                      <a:pt x="542" y="903"/>
                      <a:pt x="181" y="1219"/>
                    </a:cubicBezTo>
                    <a:lnTo>
                      <a:pt x="0" y="1400"/>
                    </a:lnTo>
                    <a:lnTo>
                      <a:pt x="0" y="1625"/>
                    </a:lnTo>
                    <a:lnTo>
                      <a:pt x="1129" y="1625"/>
                    </a:lnTo>
                    <a:lnTo>
                      <a:pt x="1129" y="1309"/>
                    </a:lnTo>
                    <a:lnTo>
                      <a:pt x="497" y="1309"/>
                    </a:lnTo>
                    <a:lnTo>
                      <a:pt x="677" y="1219"/>
                    </a:lnTo>
                    <a:cubicBezTo>
                      <a:pt x="903" y="993"/>
                      <a:pt x="1083" y="768"/>
                      <a:pt x="1083" y="497"/>
                    </a:cubicBezTo>
                    <a:cubicBezTo>
                      <a:pt x="1083" y="226"/>
                      <a:pt x="903" y="0"/>
                      <a:pt x="5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5"/>
              <p:cNvSpPr/>
              <p:nvPr/>
            </p:nvSpPr>
            <p:spPr>
              <a:xfrm>
                <a:off x="3420625" y="2569700"/>
                <a:ext cx="113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3" extrusionOk="0">
                    <a:moveTo>
                      <a:pt x="227" y="1"/>
                    </a:moveTo>
                    <a:cubicBezTo>
                      <a:pt x="91" y="1"/>
                      <a:pt x="1" y="136"/>
                      <a:pt x="1" y="226"/>
                    </a:cubicBezTo>
                    <a:cubicBezTo>
                      <a:pt x="1" y="362"/>
                      <a:pt x="91" y="452"/>
                      <a:pt x="227" y="452"/>
                    </a:cubicBezTo>
                    <a:cubicBezTo>
                      <a:pt x="362" y="452"/>
                      <a:pt x="452" y="362"/>
                      <a:pt x="452" y="226"/>
                    </a:cubicBezTo>
                    <a:cubicBezTo>
                      <a:pt x="452" y="91"/>
                      <a:pt x="362" y="1"/>
                      <a:pt x="2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5"/>
              <p:cNvSpPr/>
              <p:nvPr/>
            </p:nvSpPr>
            <p:spPr>
              <a:xfrm>
                <a:off x="3436425" y="2541500"/>
                <a:ext cx="2825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581" extrusionOk="0">
                    <a:moveTo>
                      <a:pt x="182" y="0"/>
                    </a:moveTo>
                    <a:lnTo>
                      <a:pt x="91" y="813"/>
                    </a:lnTo>
                    <a:lnTo>
                      <a:pt x="272" y="813"/>
                    </a:lnTo>
                    <a:cubicBezTo>
                      <a:pt x="588" y="813"/>
                      <a:pt x="723" y="903"/>
                      <a:pt x="723" y="1084"/>
                    </a:cubicBezTo>
                    <a:cubicBezTo>
                      <a:pt x="723" y="1219"/>
                      <a:pt x="588" y="1309"/>
                      <a:pt x="407" y="1309"/>
                    </a:cubicBezTo>
                    <a:cubicBezTo>
                      <a:pt x="272" y="1309"/>
                      <a:pt x="136" y="1264"/>
                      <a:pt x="46" y="1219"/>
                    </a:cubicBezTo>
                    <a:lnTo>
                      <a:pt x="1" y="1490"/>
                    </a:lnTo>
                    <a:cubicBezTo>
                      <a:pt x="91" y="1535"/>
                      <a:pt x="227" y="1580"/>
                      <a:pt x="452" y="1580"/>
                    </a:cubicBezTo>
                    <a:cubicBezTo>
                      <a:pt x="859" y="1580"/>
                      <a:pt x="1130" y="1354"/>
                      <a:pt x="1130" y="1038"/>
                    </a:cubicBezTo>
                    <a:cubicBezTo>
                      <a:pt x="1130" y="858"/>
                      <a:pt x="1039" y="722"/>
                      <a:pt x="904" y="632"/>
                    </a:cubicBezTo>
                    <a:cubicBezTo>
                      <a:pt x="814" y="587"/>
                      <a:pt x="678" y="542"/>
                      <a:pt x="498" y="542"/>
                    </a:cubicBezTo>
                    <a:lnTo>
                      <a:pt x="407" y="542"/>
                    </a:lnTo>
                    <a:lnTo>
                      <a:pt x="452" y="316"/>
                    </a:lnTo>
                    <a:lnTo>
                      <a:pt x="1039" y="316"/>
                    </a:lnTo>
                    <a:lnTo>
                      <a:pt x="103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5"/>
              <p:cNvSpPr/>
              <p:nvPr/>
            </p:nvSpPr>
            <p:spPr>
              <a:xfrm>
                <a:off x="3396925" y="2655475"/>
                <a:ext cx="1810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581" extrusionOk="0">
                    <a:moveTo>
                      <a:pt x="407" y="1"/>
                    </a:moveTo>
                    <a:lnTo>
                      <a:pt x="1" y="181"/>
                    </a:lnTo>
                    <a:lnTo>
                      <a:pt x="46" y="452"/>
                    </a:lnTo>
                    <a:lnTo>
                      <a:pt x="362" y="317"/>
                    </a:lnTo>
                    <a:lnTo>
                      <a:pt x="362" y="1581"/>
                    </a:lnTo>
                    <a:lnTo>
                      <a:pt x="723" y="1581"/>
                    </a:lnTo>
                    <a:lnTo>
                      <a:pt x="72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5"/>
              <p:cNvSpPr/>
              <p:nvPr/>
            </p:nvSpPr>
            <p:spPr>
              <a:xfrm>
                <a:off x="3412725" y="2775100"/>
                <a:ext cx="2825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581" extrusionOk="0">
                    <a:moveTo>
                      <a:pt x="543" y="1"/>
                    </a:moveTo>
                    <a:cubicBezTo>
                      <a:pt x="362" y="1"/>
                      <a:pt x="136" y="46"/>
                      <a:pt x="46" y="136"/>
                    </a:cubicBezTo>
                    <a:lnTo>
                      <a:pt x="136" y="407"/>
                    </a:lnTo>
                    <a:cubicBezTo>
                      <a:pt x="227" y="362"/>
                      <a:pt x="362" y="271"/>
                      <a:pt x="498" y="271"/>
                    </a:cubicBezTo>
                    <a:cubicBezTo>
                      <a:pt x="678" y="271"/>
                      <a:pt x="723" y="407"/>
                      <a:pt x="723" y="497"/>
                    </a:cubicBezTo>
                    <a:cubicBezTo>
                      <a:pt x="723" y="678"/>
                      <a:pt x="588" y="858"/>
                      <a:pt x="227" y="1174"/>
                    </a:cubicBezTo>
                    <a:lnTo>
                      <a:pt x="1" y="1355"/>
                    </a:lnTo>
                    <a:lnTo>
                      <a:pt x="1" y="1581"/>
                    </a:lnTo>
                    <a:lnTo>
                      <a:pt x="1130" y="1581"/>
                    </a:lnTo>
                    <a:lnTo>
                      <a:pt x="1130" y="1310"/>
                    </a:lnTo>
                    <a:lnTo>
                      <a:pt x="543" y="1310"/>
                    </a:lnTo>
                    <a:lnTo>
                      <a:pt x="678" y="1174"/>
                    </a:lnTo>
                    <a:cubicBezTo>
                      <a:pt x="904" y="949"/>
                      <a:pt x="1130" y="768"/>
                      <a:pt x="1130" y="497"/>
                    </a:cubicBezTo>
                    <a:cubicBezTo>
                      <a:pt x="1130" y="181"/>
                      <a:pt x="904" y="1"/>
                      <a:pt x="54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5"/>
              <p:cNvSpPr/>
              <p:nvPr/>
            </p:nvSpPr>
            <p:spPr>
              <a:xfrm>
                <a:off x="3466900" y="2876675"/>
                <a:ext cx="271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581" extrusionOk="0">
                    <a:moveTo>
                      <a:pt x="181" y="0"/>
                    </a:moveTo>
                    <a:lnTo>
                      <a:pt x="46" y="813"/>
                    </a:lnTo>
                    <a:lnTo>
                      <a:pt x="272" y="813"/>
                    </a:lnTo>
                    <a:cubicBezTo>
                      <a:pt x="588" y="813"/>
                      <a:pt x="723" y="903"/>
                      <a:pt x="723" y="1084"/>
                    </a:cubicBezTo>
                    <a:cubicBezTo>
                      <a:pt x="723" y="1219"/>
                      <a:pt x="542" y="1310"/>
                      <a:pt x="407" y="1310"/>
                    </a:cubicBezTo>
                    <a:cubicBezTo>
                      <a:pt x="272" y="1310"/>
                      <a:pt x="136" y="1264"/>
                      <a:pt x="46" y="1219"/>
                    </a:cubicBezTo>
                    <a:lnTo>
                      <a:pt x="1" y="1490"/>
                    </a:lnTo>
                    <a:cubicBezTo>
                      <a:pt x="91" y="1535"/>
                      <a:pt x="226" y="1580"/>
                      <a:pt x="407" y="1580"/>
                    </a:cubicBezTo>
                    <a:cubicBezTo>
                      <a:pt x="858" y="1580"/>
                      <a:pt x="1084" y="1355"/>
                      <a:pt x="1084" y="1039"/>
                    </a:cubicBezTo>
                    <a:cubicBezTo>
                      <a:pt x="1084" y="858"/>
                      <a:pt x="1039" y="723"/>
                      <a:pt x="904" y="632"/>
                    </a:cubicBezTo>
                    <a:cubicBezTo>
                      <a:pt x="813" y="587"/>
                      <a:pt x="633" y="542"/>
                      <a:pt x="497" y="542"/>
                    </a:cubicBezTo>
                    <a:lnTo>
                      <a:pt x="407" y="542"/>
                    </a:lnTo>
                    <a:lnTo>
                      <a:pt x="407" y="316"/>
                    </a:lnTo>
                    <a:lnTo>
                      <a:pt x="1039" y="316"/>
                    </a:lnTo>
                    <a:lnTo>
                      <a:pt x="103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5"/>
              <p:cNvSpPr/>
              <p:nvPr/>
            </p:nvSpPr>
            <p:spPr>
              <a:xfrm>
                <a:off x="3815625" y="2469275"/>
                <a:ext cx="271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581" extrusionOk="0">
                    <a:moveTo>
                      <a:pt x="181" y="0"/>
                    </a:moveTo>
                    <a:lnTo>
                      <a:pt x="46" y="813"/>
                    </a:lnTo>
                    <a:lnTo>
                      <a:pt x="272" y="813"/>
                    </a:lnTo>
                    <a:cubicBezTo>
                      <a:pt x="588" y="813"/>
                      <a:pt x="723" y="903"/>
                      <a:pt x="723" y="1084"/>
                    </a:cubicBezTo>
                    <a:cubicBezTo>
                      <a:pt x="723" y="1219"/>
                      <a:pt x="542" y="1309"/>
                      <a:pt x="407" y="1309"/>
                    </a:cubicBezTo>
                    <a:cubicBezTo>
                      <a:pt x="272" y="1309"/>
                      <a:pt x="136" y="1264"/>
                      <a:pt x="46" y="1219"/>
                    </a:cubicBezTo>
                    <a:lnTo>
                      <a:pt x="1" y="1490"/>
                    </a:lnTo>
                    <a:cubicBezTo>
                      <a:pt x="91" y="1535"/>
                      <a:pt x="226" y="1580"/>
                      <a:pt x="407" y="1580"/>
                    </a:cubicBezTo>
                    <a:cubicBezTo>
                      <a:pt x="858" y="1580"/>
                      <a:pt x="1084" y="1354"/>
                      <a:pt x="1084" y="1038"/>
                    </a:cubicBezTo>
                    <a:cubicBezTo>
                      <a:pt x="1084" y="858"/>
                      <a:pt x="1039" y="722"/>
                      <a:pt x="904" y="632"/>
                    </a:cubicBezTo>
                    <a:cubicBezTo>
                      <a:pt x="813" y="542"/>
                      <a:pt x="633" y="542"/>
                      <a:pt x="497" y="542"/>
                    </a:cubicBezTo>
                    <a:lnTo>
                      <a:pt x="407" y="542"/>
                    </a:lnTo>
                    <a:lnTo>
                      <a:pt x="407" y="271"/>
                    </a:lnTo>
                    <a:lnTo>
                      <a:pt x="1039" y="271"/>
                    </a:lnTo>
                    <a:lnTo>
                      <a:pt x="103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5"/>
              <p:cNvSpPr/>
              <p:nvPr/>
            </p:nvSpPr>
            <p:spPr>
              <a:xfrm>
                <a:off x="3848350" y="2468125"/>
                <a:ext cx="29375" cy="40675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1627" extrusionOk="0">
                    <a:moveTo>
                      <a:pt x="588" y="272"/>
                    </a:moveTo>
                    <a:cubicBezTo>
                      <a:pt x="768" y="272"/>
                      <a:pt x="813" y="452"/>
                      <a:pt x="813" y="814"/>
                    </a:cubicBezTo>
                    <a:cubicBezTo>
                      <a:pt x="813" y="1175"/>
                      <a:pt x="723" y="1355"/>
                      <a:pt x="588" y="1355"/>
                    </a:cubicBezTo>
                    <a:cubicBezTo>
                      <a:pt x="452" y="1355"/>
                      <a:pt x="362" y="1175"/>
                      <a:pt x="362" y="814"/>
                    </a:cubicBezTo>
                    <a:cubicBezTo>
                      <a:pt x="362" y="452"/>
                      <a:pt x="452" y="272"/>
                      <a:pt x="588" y="272"/>
                    </a:cubicBezTo>
                    <a:close/>
                    <a:moveTo>
                      <a:pt x="588" y="1"/>
                    </a:moveTo>
                    <a:cubicBezTo>
                      <a:pt x="181" y="1"/>
                      <a:pt x="1" y="362"/>
                      <a:pt x="1" y="814"/>
                    </a:cubicBezTo>
                    <a:cubicBezTo>
                      <a:pt x="1" y="1265"/>
                      <a:pt x="181" y="1626"/>
                      <a:pt x="588" y="1626"/>
                    </a:cubicBezTo>
                    <a:cubicBezTo>
                      <a:pt x="994" y="1626"/>
                      <a:pt x="1175" y="1310"/>
                      <a:pt x="1175" y="814"/>
                    </a:cubicBezTo>
                    <a:cubicBezTo>
                      <a:pt x="1175" y="362"/>
                      <a:pt x="1039" y="1"/>
                      <a:pt x="5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5"/>
              <p:cNvSpPr/>
              <p:nvPr/>
            </p:nvSpPr>
            <p:spPr>
              <a:xfrm>
                <a:off x="3907050" y="2601300"/>
                <a:ext cx="27100" cy="406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626" extrusionOk="0">
                    <a:moveTo>
                      <a:pt x="497" y="1"/>
                    </a:moveTo>
                    <a:cubicBezTo>
                      <a:pt x="316" y="1"/>
                      <a:pt x="136" y="91"/>
                      <a:pt x="0" y="181"/>
                    </a:cubicBezTo>
                    <a:lnTo>
                      <a:pt x="91" y="452"/>
                    </a:lnTo>
                    <a:cubicBezTo>
                      <a:pt x="181" y="362"/>
                      <a:pt x="316" y="317"/>
                      <a:pt x="452" y="317"/>
                    </a:cubicBezTo>
                    <a:cubicBezTo>
                      <a:pt x="632" y="317"/>
                      <a:pt x="723" y="407"/>
                      <a:pt x="723" y="542"/>
                    </a:cubicBezTo>
                    <a:cubicBezTo>
                      <a:pt x="723" y="723"/>
                      <a:pt x="542" y="904"/>
                      <a:pt x="181" y="1220"/>
                    </a:cubicBezTo>
                    <a:lnTo>
                      <a:pt x="0" y="1400"/>
                    </a:lnTo>
                    <a:lnTo>
                      <a:pt x="0" y="1626"/>
                    </a:lnTo>
                    <a:lnTo>
                      <a:pt x="1084" y="1626"/>
                    </a:lnTo>
                    <a:lnTo>
                      <a:pt x="1084" y="1310"/>
                    </a:lnTo>
                    <a:lnTo>
                      <a:pt x="497" y="1310"/>
                    </a:lnTo>
                    <a:lnTo>
                      <a:pt x="632" y="1174"/>
                    </a:lnTo>
                    <a:cubicBezTo>
                      <a:pt x="903" y="994"/>
                      <a:pt x="1084" y="768"/>
                      <a:pt x="1084" y="497"/>
                    </a:cubicBezTo>
                    <a:cubicBezTo>
                      <a:pt x="1084" y="226"/>
                      <a:pt x="858" y="1"/>
                      <a:pt x="4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5"/>
              <p:cNvSpPr/>
              <p:nvPr/>
            </p:nvSpPr>
            <p:spPr>
              <a:xfrm>
                <a:off x="3939775" y="2601300"/>
                <a:ext cx="29375" cy="40650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1626" extrusionOk="0">
                    <a:moveTo>
                      <a:pt x="587" y="272"/>
                    </a:moveTo>
                    <a:cubicBezTo>
                      <a:pt x="768" y="272"/>
                      <a:pt x="813" y="452"/>
                      <a:pt x="813" y="813"/>
                    </a:cubicBezTo>
                    <a:cubicBezTo>
                      <a:pt x="813" y="1174"/>
                      <a:pt x="723" y="1355"/>
                      <a:pt x="587" y="1355"/>
                    </a:cubicBezTo>
                    <a:cubicBezTo>
                      <a:pt x="452" y="1355"/>
                      <a:pt x="361" y="1174"/>
                      <a:pt x="361" y="813"/>
                    </a:cubicBezTo>
                    <a:cubicBezTo>
                      <a:pt x="361" y="452"/>
                      <a:pt x="452" y="272"/>
                      <a:pt x="587" y="272"/>
                    </a:cubicBezTo>
                    <a:close/>
                    <a:moveTo>
                      <a:pt x="587" y="1"/>
                    </a:moveTo>
                    <a:cubicBezTo>
                      <a:pt x="181" y="1"/>
                      <a:pt x="0" y="362"/>
                      <a:pt x="0" y="813"/>
                    </a:cubicBezTo>
                    <a:cubicBezTo>
                      <a:pt x="0" y="1265"/>
                      <a:pt x="181" y="1626"/>
                      <a:pt x="587" y="1626"/>
                    </a:cubicBezTo>
                    <a:cubicBezTo>
                      <a:pt x="993" y="1626"/>
                      <a:pt x="1174" y="1310"/>
                      <a:pt x="1174" y="813"/>
                    </a:cubicBezTo>
                    <a:cubicBezTo>
                      <a:pt x="1174" y="407"/>
                      <a:pt x="1039" y="1"/>
                      <a:pt x="5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5"/>
              <p:cNvSpPr/>
              <p:nvPr/>
            </p:nvSpPr>
            <p:spPr>
              <a:xfrm>
                <a:off x="3909300" y="2758175"/>
                <a:ext cx="1807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723" h="1581" extrusionOk="0">
                    <a:moveTo>
                      <a:pt x="407" y="0"/>
                    </a:moveTo>
                    <a:lnTo>
                      <a:pt x="1" y="181"/>
                    </a:lnTo>
                    <a:lnTo>
                      <a:pt x="46" y="497"/>
                    </a:lnTo>
                    <a:lnTo>
                      <a:pt x="362" y="316"/>
                    </a:lnTo>
                    <a:lnTo>
                      <a:pt x="362" y="1580"/>
                    </a:lnTo>
                    <a:lnTo>
                      <a:pt x="723" y="1580"/>
                    </a:lnTo>
                    <a:lnTo>
                      <a:pt x="72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5"/>
              <p:cNvSpPr/>
              <p:nvPr/>
            </p:nvSpPr>
            <p:spPr>
              <a:xfrm>
                <a:off x="3939775" y="2758175"/>
                <a:ext cx="29375" cy="40650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1626" extrusionOk="0">
                    <a:moveTo>
                      <a:pt x="587" y="271"/>
                    </a:moveTo>
                    <a:cubicBezTo>
                      <a:pt x="768" y="271"/>
                      <a:pt x="813" y="452"/>
                      <a:pt x="813" y="813"/>
                    </a:cubicBezTo>
                    <a:cubicBezTo>
                      <a:pt x="813" y="1174"/>
                      <a:pt x="723" y="1355"/>
                      <a:pt x="587" y="1355"/>
                    </a:cubicBezTo>
                    <a:cubicBezTo>
                      <a:pt x="452" y="1355"/>
                      <a:pt x="361" y="1174"/>
                      <a:pt x="361" y="813"/>
                    </a:cubicBezTo>
                    <a:cubicBezTo>
                      <a:pt x="361" y="452"/>
                      <a:pt x="452" y="271"/>
                      <a:pt x="587" y="271"/>
                    </a:cubicBezTo>
                    <a:close/>
                    <a:moveTo>
                      <a:pt x="587" y="0"/>
                    </a:moveTo>
                    <a:cubicBezTo>
                      <a:pt x="181" y="0"/>
                      <a:pt x="0" y="362"/>
                      <a:pt x="0" y="813"/>
                    </a:cubicBezTo>
                    <a:cubicBezTo>
                      <a:pt x="0" y="1264"/>
                      <a:pt x="181" y="1626"/>
                      <a:pt x="587" y="1626"/>
                    </a:cubicBezTo>
                    <a:cubicBezTo>
                      <a:pt x="993" y="1626"/>
                      <a:pt x="1174" y="1264"/>
                      <a:pt x="1174" y="813"/>
                    </a:cubicBezTo>
                    <a:cubicBezTo>
                      <a:pt x="1174" y="362"/>
                      <a:pt x="1039" y="0"/>
                      <a:pt x="5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15"/>
              <p:cNvSpPr/>
              <p:nvPr/>
            </p:nvSpPr>
            <p:spPr>
              <a:xfrm>
                <a:off x="3850625" y="2883450"/>
                <a:ext cx="28225" cy="4065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626" extrusionOk="0">
                    <a:moveTo>
                      <a:pt x="226" y="0"/>
                    </a:moveTo>
                    <a:lnTo>
                      <a:pt x="90" y="858"/>
                    </a:lnTo>
                    <a:lnTo>
                      <a:pt x="316" y="858"/>
                    </a:lnTo>
                    <a:cubicBezTo>
                      <a:pt x="632" y="858"/>
                      <a:pt x="768" y="948"/>
                      <a:pt x="768" y="1084"/>
                    </a:cubicBezTo>
                    <a:cubicBezTo>
                      <a:pt x="768" y="1264"/>
                      <a:pt x="587" y="1355"/>
                      <a:pt x="452" y="1355"/>
                    </a:cubicBezTo>
                    <a:cubicBezTo>
                      <a:pt x="316" y="1355"/>
                      <a:pt x="136" y="1309"/>
                      <a:pt x="90" y="1264"/>
                    </a:cubicBezTo>
                    <a:lnTo>
                      <a:pt x="0" y="1535"/>
                    </a:lnTo>
                    <a:cubicBezTo>
                      <a:pt x="90" y="1580"/>
                      <a:pt x="271" y="1625"/>
                      <a:pt x="452" y="1625"/>
                    </a:cubicBezTo>
                    <a:cubicBezTo>
                      <a:pt x="903" y="1625"/>
                      <a:pt x="1129" y="1355"/>
                      <a:pt x="1129" y="1084"/>
                    </a:cubicBezTo>
                    <a:cubicBezTo>
                      <a:pt x="1129" y="903"/>
                      <a:pt x="1084" y="768"/>
                      <a:pt x="948" y="677"/>
                    </a:cubicBezTo>
                    <a:cubicBezTo>
                      <a:pt x="858" y="587"/>
                      <a:pt x="677" y="542"/>
                      <a:pt x="542" y="542"/>
                    </a:cubicBezTo>
                    <a:cubicBezTo>
                      <a:pt x="497" y="542"/>
                      <a:pt x="452" y="587"/>
                      <a:pt x="452" y="587"/>
                    </a:cubicBezTo>
                    <a:lnTo>
                      <a:pt x="452" y="316"/>
                    </a:lnTo>
                    <a:lnTo>
                      <a:pt x="1084" y="316"/>
                    </a:lnTo>
                    <a:lnTo>
                      <a:pt x="108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3728725" y="2944375"/>
                <a:ext cx="28250" cy="406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627" extrusionOk="0">
                    <a:moveTo>
                      <a:pt x="542" y="1"/>
                    </a:moveTo>
                    <a:cubicBezTo>
                      <a:pt x="362" y="1"/>
                      <a:pt x="181" y="91"/>
                      <a:pt x="46" y="182"/>
                    </a:cubicBezTo>
                    <a:lnTo>
                      <a:pt x="136" y="407"/>
                    </a:lnTo>
                    <a:cubicBezTo>
                      <a:pt x="226" y="362"/>
                      <a:pt x="362" y="317"/>
                      <a:pt x="497" y="317"/>
                    </a:cubicBezTo>
                    <a:cubicBezTo>
                      <a:pt x="678" y="317"/>
                      <a:pt x="723" y="407"/>
                      <a:pt x="723" y="543"/>
                    </a:cubicBezTo>
                    <a:cubicBezTo>
                      <a:pt x="723" y="723"/>
                      <a:pt x="588" y="904"/>
                      <a:pt x="226" y="1220"/>
                    </a:cubicBezTo>
                    <a:lnTo>
                      <a:pt x="1" y="1400"/>
                    </a:lnTo>
                    <a:lnTo>
                      <a:pt x="1" y="1626"/>
                    </a:lnTo>
                    <a:lnTo>
                      <a:pt x="1129" y="1626"/>
                    </a:lnTo>
                    <a:lnTo>
                      <a:pt x="1129" y="1310"/>
                    </a:lnTo>
                    <a:lnTo>
                      <a:pt x="542" y="1310"/>
                    </a:lnTo>
                    <a:lnTo>
                      <a:pt x="678" y="1175"/>
                    </a:lnTo>
                    <a:cubicBezTo>
                      <a:pt x="904" y="994"/>
                      <a:pt x="1129" y="768"/>
                      <a:pt x="1129" y="498"/>
                    </a:cubicBezTo>
                    <a:cubicBezTo>
                      <a:pt x="1129" y="227"/>
                      <a:pt x="904" y="1"/>
                      <a:pt x="5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3602325" y="2952275"/>
                <a:ext cx="1810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581" extrusionOk="0">
                    <a:moveTo>
                      <a:pt x="407" y="1"/>
                    </a:moveTo>
                    <a:lnTo>
                      <a:pt x="1" y="227"/>
                    </a:lnTo>
                    <a:lnTo>
                      <a:pt x="46" y="498"/>
                    </a:lnTo>
                    <a:lnTo>
                      <a:pt x="362" y="362"/>
                    </a:lnTo>
                    <a:lnTo>
                      <a:pt x="362" y="1581"/>
                    </a:lnTo>
                    <a:lnTo>
                      <a:pt x="723" y="1581"/>
                    </a:lnTo>
                    <a:lnTo>
                      <a:pt x="72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5"/>
              <p:cNvSpPr/>
              <p:nvPr/>
            </p:nvSpPr>
            <p:spPr>
              <a:xfrm>
                <a:off x="4474700" y="2631775"/>
                <a:ext cx="454850" cy="401800"/>
              </a:xfrm>
              <a:custGeom>
                <a:avLst/>
                <a:gdLst/>
                <a:ahLst/>
                <a:cxnLst/>
                <a:rect l="l" t="t" r="r" b="b"/>
                <a:pathLst>
                  <a:path w="18194" h="16072" extrusionOk="0">
                    <a:moveTo>
                      <a:pt x="17922" y="1"/>
                    </a:moveTo>
                    <a:lnTo>
                      <a:pt x="17335" y="136"/>
                    </a:lnTo>
                    <a:cubicBezTo>
                      <a:pt x="17516" y="949"/>
                      <a:pt x="17606" y="1806"/>
                      <a:pt x="17606" y="2709"/>
                    </a:cubicBezTo>
                    <a:cubicBezTo>
                      <a:pt x="17606" y="9751"/>
                      <a:pt x="11873" y="15484"/>
                      <a:pt x="4786" y="15484"/>
                    </a:cubicBezTo>
                    <a:cubicBezTo>
                      <a:pt x="3206" y="15484"/>
                      <a:pt x="1671" y="15213"/>
                      <a:pt x="226" y="14627"/>
                    </a:cubicBezTo>
                    <a:lnTo>
                      <a:pt x="1" y="15168"/>
                    </a:lnTo>
                    <a:cubicBezTo>
                      <a:pt x="1536" y="15755"/>
                      <a:pt x="3161" y="16071"/>
                      <a:pt x="4786" y="16071"/>
                    </a:cubicBezTo>
                    <a:cubicBezTo>
                      <a:pt x="12189" y="16071"/>
                      <a:pt x="18193" y="10067"/>
                      <a:pt x="18193" y="2709"/>
                    </a:cubicBezTo>
                    <a:cubicBezTo>
                      <a:pt x="18193" y="1806"/>
                      <a:pt x="18103" y="858"/>
                      <a:pt x="1792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5"/>
              <p:cNvSpPr/>
              <p:nvPr/>
            </p:nvSpPr>
            <p:spPr>
              <a:xfrm>
                <a:off x="4699300" y="2389150"/>
                <a:ext cx="182850" cy="153500"/>
              </a:xfrm>
              <a:custGeom>
                <a:avLst/>
                <a:gdLst/>
                <a:ahLst/>
                <a:cxnLst/>
                <a:rect l="l" t="t" r="r" b="b"/>
                <a:pathLst>
                  <a:path w="7314" h="6140" extrusionOk="0">
                    <a:moveTo>
                      <a:pt x="0" y="0"/>
                    </a:moveTo>
                    <a:lnTo>
                      <a:pt x="7313" y="6139"/>
                    </a:lnTo>
                    <a:cubicBezTo>
                      <a:pt x="5733" y="3295"/>
                      <a:pt x="3160" y="103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5"/>
              <p:cNvSpPr/>
              <p:nvPr/>
            </p:nvSpPr>
            <p:spPr>
              <a:xfrm>
                <a:off x="4697025" y="2382375"/>
                <a:ext cx="19187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6546" extrusionOk="0">
                    <a:moveTo>
                      <a:pt x="181" y="0"/>
                    </a:moveTo>
                    <a:lnTo>
                      <a:pt x="1" y="542"/>
                    </a:lnTo>
                    <a:cubicBezTo>
                      <a:pt x="3070" y="1580"/>
                      <a:pt x="5598" y="3702"/>
                      <a:pt x="7133" y="6546"/>
                    </a:cubicBezTo>
                    <a:lnTo>
                      <a:pt x="7675" y="6275"/>
                    </a:lnTo>
                    <a:cubicBezTo>
                      <a:pt x="6050" y="3296"/>
                      <a:pt x="3386" y="1084"/>
                      <a:pt x="1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15"/>
              <p:cNvSpPr/>
              <p:nvPr/>
            </p:nvSpPr>
            <p:spPr>
              <a:xfrm>
                <a:off x="4300900" y="2364300"/>
                <a:ext cx="332950" cy="181725"/>
              </a:xfrm>
              <a:custGeom>
                <a:avLst/>
                <a:gdLst/>
                <a:ahLst/>
                <a:cxnLst/>
                <a:rect l="l" t="t" r="r" b="b"/>
                <a:pathLst>
                  <a:path w="13318" h="7269" extrusionOk="0">
                    <a:moveTo>
                      <a:pt x="11738" y="1"/>
                    </a:moveTo>
                    <a:cubicBezTo>
                      <a:pt x="6862" y="1"/>
                      <a:pt x="2348" y="2709"/>
                      <a:pt x="1" y="6998"/>
                    </a:cubicBezTo>
                    <a:lnTo>
                      <a:pt x="543" y="7269"/>
                    </a:lnTo>
                    <a:cubicBezTo>
                      <a:pt x="2735" y="3196"/>
                      <a:pt x="7013" y="632"/>
                      <a:pt x="11617" y="632"/>
                    </a:cubicBezTo>
                    <a:cubicBezTo>
                      <a:pt x="11658" y="632"/>
                      <a:pt x="11698" y="632"/>
                      <a:pt x="11738" y="633"/>
                    </a:cubicBezTo>
                    <a:cubicBezTo>
                      <a:pt x="12234" y="633"/>
                      <a:pt x="12731" y="633"/>
                      <a:pt x="13228" y="678"/>
                    </a:cubicBezTo>
                    <a:lnTo>
                      <a:pt x="13318" y="91"/>
                    </a:lnTo>
                    <a:cubicBezTo>
                      <a:pt x="12776" y="46"/>
                      <a:pt x="12280" y="1"/>
                      <a:pt x="117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5"/>
              <p:cNvSpPr/>
              <p:nvPr/>
            </p:nvSpPr>
            <p:spPr>
              <a:xfrm>
                <a:off x="4268175" y="2632900"/>
                <a:ext cx="11740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4696" h="12686" extrusionOk="0">
                    <a:moveTo>
                      <a:pt x="272" y="1"/>
                    </a:moveTo>
                    <a:cubicBezTo>
                      <a:pt x="91" y="858"/>
                      <a:pt x="1" y="1761"/>
                      <a:pt x="1" y="2664"/>
                    </a:cubicBezTo>
                    <a:cubicBezTo>
                      <a:pt x="1" y="6682"/>
                      <a:pt x="1806" y="10293"/>
                      <a:pt x="4696" y="12686"/>
                    </a:cubicBezTo>
                    <a:lnTo>
                      <a:pt x="27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5"/>
              <p:cNvSpPr/>
              <p:nvPr/>
            </p:nvSpPr>
            <p:spPr>
              <a:xfrm>
                <a:off x="4260275" y="2631775"/>
                <a:ext cx="129825" cy="323925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12957" extrusionOk="0">
                    <a:moveTo>
                      <a:pt x="272" y="1"/>
                    </a:moveTo>
                    <a:cubicBezTo>
                      <a:pt x="91" y="858"/>
                      <a:pt x="1" y="1806"/>
                      <a:pt x="1" y="2709"/>
                    </a:cubicBezTo>
                    <a:cubicBezTo>
                      <a:pt x="1" y="6682"/>
                      <a:pt x="1761" y="10428"/>
                      <a:pt x="4831" y="12956"/>
                    </a:cubicBezTo>
                    <a:lnTo>
                      <a:pt x="5192" y="12505"/>
                    </a:lnTo>
                    <a:cubicBezTo>
                      <a:pt x="2258" y="10067"/>
                      <a:pt x="588" y="6501"/>
                      <a:pt x="588" y="2709"/>
                    </a:cubicBezTo>
                    <a:cubicBezTo>
                      <a:pt x="588" y="1806"/>
                      <a:pt x="678" y="949"/>
                      <a:pt x="858" y="136"/>
                    </a:cubicBezTo>
                    <a:lnTo>
                      <a:pt x="27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5"/>
              <p:cNvSpPr/>
              <p:nvPr/>
            </p:nvSpPr>
            <p:spPr>
              <a:xfrm>
                <a:off x="4376525" y="2479425"/>
                <a:ext cx="436775" cy="440150"/>
              </a:xfrm>
              <a:custGeom>
                <a:avLst/>
                <a:gdLst/>
                <a:ahLst/>
                <a:cxnLst/>
                <a:rect l="l" t="t" r="r" b="b"/>
                <a:pathLst>
                  <a:path w="17471" h="17606" extrusionOk="0">
                    <a:moveTo>
                      <a:pt x="8713" y="0"/>
                    </a:moveTo>
                    <a:cubicBezTo>
                      <a:pt x="8171" y="0"/>
                      <a:pt x="7584" y="46"/>
                      <a:pt x="7043" y="136"/>
                    </a:cubicBezTo>
                    <a:cubicBezTo>
                      <a:pt x="6456" y="271"/>
                      <a:pt x="5914" y="452"/>
                      <a:pt x="5417" y="632"/>
                    </a:cubicBezTo>
                    <a:cubicBezTo>
                      <a:pt x="4876" y="858"/>
                      <a:pt x="4379" y="1129"/>
                      <a:pt x="3883" y="1490"/>
                    </a:cubicBezTo>
                    <a:cubicBezTo>
                      <a:pt x="3431" y="1806"/>
                      <a:pt x="2980" y="2167"/>
                      <a:pt x="2573" y="2573"/>
                    </a:cubicBezTo>
                    <a:cubicBezTo>
                      <a:pt x="2167" y="2980"/>
                      <a:pt x="1806" y="3431"/>
                      <a:pt x="1490" y="3883"/>
                    </a:cubicBezTo>
                    <a:cubicBezTo>
                      <a:pt x="1174" y="4379"/>
                      <a:pt x="903" y="4876"/>
                      <a:pt x="678" y="5417"/>
                    </a:cubicBezTo>
                    <a:cubicBezTo>
                      <a:pt x="452" y="5959"/>
                      <a:pt x="316" y="6501"/>
                      <a:pt x="181" y="7088"/>
                    </a:cubicBezTo>
                    <a:cubicBezTo>
                      <a:pt x="91" y="7629"/>
                      <a:pt x="0" y="8216"/>
                      <a:pt x="0" y="8803"/>
                    </a:cubicBezTo>
                    <a:cubicBezTo>
                      <a:pt x="0" y="9390"/>
                      <a:pt x="91" y="9932"/>
                      <a:pt x="181" y="10519"/>
                    </a:cubicBezTo>
                    <a:cubicBezTo>
                      <a:pt x="316" y="11060"/>
                      <a:pt x="452" y="11647"/>
                      <a:pt x="678" y="12144"/>
                    </a:cubicBezTo>
                    <a:cubicBezTo>
                      <a:pt x="903" y="12685"/>
                      <a:pt x="1174" y="13182"/>
                      <a:pt x="1490" y="13678"/>
                    </a:cubicBezTo>
                    <a:cubicBezTo>
                      <a:pt x="1806" y="14175"/>
                      <a:pt x="2167" y="14626"/>
                      <a:pt x="2573" y="15033"/>
                    </a:cubicBezTo>
                    <a:cubicBezTo>
                      <a:pt x="2980" y="15439"/>
                      <a:pt x="3431" y="15800"/>
                      <a:pt x="3883" y="16116"/>
                    </a:cubicBezTo>
                    <a:cubicBezTo>
                      <a:pt x="4379" y="16432"/>
                      <a:pt x="4876" y="16703"/>
                      <a:pt x="5417" y="16929"/>
                    </a:cubicBezTo>
                    <a:cubicBezTo>
                      <a:pt x="5914" y="17154"/>
                      <a:pt x="6456" y="17335"/>
                      <a:pt x="7043" y="17425"/>
                    </a:cubicBezTo>
                    <a:cubicBezTo>
                      <a:pt x="7584" y="17561"/>
                      <a:pt x="8171" y="17606"/>
                      <a:pt x="8713" y="17606"/>
                    </a:cubicBezTo>
                    <a:cubicBezTo>
                      <a:pt x="9300" y="17606"/>
                      <a:pt x="9887" y="17561"/>
                      <a:pt x="10428" y="17425"/>
                    </a:cubicBezTo>
                    <a:cubicBezTo>
                      <a:pt x="11015" y="17335"/>
                      <a:pt x="11557" y="17154"/>
                      <a:pt x="12053" y="16929"/>
                    </a:cubicBezTo>
                    <a:cubicBezTo>
                      <a:pt x="12595" y="16703"/>
                      <a:pt x="13092" y="16432"/>
                      <a:pt x="13588" y="16116"/>
                    </a:cubicBezTo>
                    <a:cubicBezTo>
                      <a:pt x="14040" y="15800"/>
                      <a:pt x="14491" y="15439"/>
                      <a:pt x="14897" y="15033"/>
                    </a:cubicBezTo>
                    <a:cubicBezTo>
                      <a:pt x="15304" y="14626"/>
                      <a:pt x="15665" y="14175"/>
                      <a:pt x="15981" y="13678"/>
                    </a:cubicBezTo>
                    <a:cubicBezTo>
                      <a:pt x="16297" y="13182"/>
                      <a:pt x="16568" y="12685"/>
                      <a:pt x="16793" y="12144"/>
                    </a:cubicBezTo>
                    <a:cubicBezTo>
                      <a:pt x="17019" y="11647"/>
                      <a:pt x="17154" y="11060"/>
                      <a:pt x="17290" y="10519"/>
                    </a:cubicBezTo>
                    <a:cubicBezTo>
                      <a:pt x="17380" y="9932"/>
                      <a:pt x="17470" y="9390"/>
                      <a:pt x="17470" y="8803"/>
                    </a:cubicBezTo>
                    <a:cubicBezTo>
                      <a:pt x="17470" y="8216"/>
                      <a:pt x="17380" y="7629"/>
                      <a:pt x="17290" y="7088"/>
                    </a:cubicBezTo>
                    <a:cubicBezTo>
                      <a:pt x="17154" y="6501"/>
                      <a:pt x="17019" y="5959"/>
                      <a:pt x="16793" y="5417"/>
                    </a:cubicBezTo>
                    <a:cubicBezTo>
                      <a:pt x="16568" y="4876"/>
                      <a:pt x="16297" y="4379"/>
                      <a:pt x="15981" y="3883"/>
                    </a:cubicBezTo>
                    <a:cubicBezTo>
                      <a:pt x="15665" y="3431"/>
                      <a:pt x="15304" y="2980"/>
                      <a:pt x="14897" y="2573"/>
                    </a:cubicBezTo>
                    <a:cubicBezTo>
                      <a:pt x="14491" y="2167"/>
                      <a:pt x="14040" y="1806"/>
                      <a:pt x="13588" y="1490"/>
                    </a:cubicBezTo>
                    <a:cubicBezTo>
                      <a:pt x="13092" y="1129"/>
                      <a:pt x="12595" y="858"/>
                      <a:pt x="12053" y="632"/>
                    </a:cubicBezTo>
                    <a:cubicBezTo>
                      <a:pt x="11557" y="452"/>
                      <a:pt x="11015" y="271"/>
                      <a:pt x="10428" y="136"/>
                    </a:cubicBezTo>
                    <a:cubicBezTo>
                      <a:pt x="9887" y="46"/>
                      <a:pt x="9300" y="0"/>
                      <a:pt x="8713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5"/>
              <p:cNvSpPr/>
              <p:nvPr/>
            </p:nvSpPr>
            <p:spPr>
              <a:xfrm>
                <a:off x="4369750" y="2471800"/>
                <a:ext cx="450325" cy="455675"/>
              </a:xfrm>
              <a:custGeom>
                <a:avLst/>
                <a:gdLst/>
                <a:ahLst/>
                <a:cxnLst/>
                <a:rect l="l" t="t" r="r" b="b"/>
                <a:pathLst>
                  <a:path w="18013" h="18227" extrusionOk="0">
                    <a:moveTo>
                      <a:pt x="8984" y="576"/>
                    </a:moveTo>
                    <a:cubicBezTo>
                      <a:pt x="9571" y="576"/>
                      <a:pt x="10112" y="667"/>
                      <a:pt x="10654" y="757"/>
                    </a:cubicBezTo>
                    <a:cubicBezTo>
                      <a:pt x="11196" y="847"/>
                      <a:pt x="11692" y="1028"/>
                      <a:pt x="12234" y="1253"/>
                    </a:cubicBezTo>
                    <a:cubicBezTo>
                      <a:pt x="12731" y="1434"/>
                      <a:pt x="13227" y="1705"/>
                      <a:pt x="13679" y="2021"/>
                    </a:cubicBezTo>
                    <a:cubicBezTo>
                      <a:pt x="14130" y="2337"/>
                      <a:pt x="14581" y="2698"/>
                      <a:pt x="14943" y="3104"/>
                    </a:cubicBezTo>
                    <a:cubicBezTo>
                      <a:pt x="15349" y="3465"/>
                      <a:pt x="15710" y="3917"/>
                      <a:pt x="15981" y="4368"/>
                    </a:cubicBezTo>
                    <a:cubicBezTo>
                      <a:pt x="16297" y="4820"/>
                      <a:pt x="16568" y="5316"/>
                      <a:pt x="16793" y="5858"/>
                    </a:cubicBezTo>
                    <a:cubicBezTo>
                      <a:pt x="16974" y="6354"/>
                      <a:pt x="17155" y="6896"/>
                      <a:pt x="17245" y="7438"/>
                    </a:cubicBezTo>
                    <a:cubicBezTo>
                      <a:pt x="17380" y="7980"/>
                      <a:pt x="17425" y="8521"/>
                      <a:pt x="17425" y="9108"/>
                    </a:cubicBezTo>
                    <a:cubicBezTo>
                      <a:pt x="17425" y="9650"/>
                      <a:pt x="17380" y="10192"/>
                      <a:pt x="17245" y="10733"/>
                    </a:cubicBezTo>
                    <a:cubicBezTo>
                      <a:pt x="17155" y="11320"/>
                      <a:pt x="16974" y="11817"/>
                      <a:pt x="16793" y="12358"/>
                    </a:cubicBezTo>
                    <a:cubicBezTo>
                      <a:pt x="16568" y="12855"/>
                      <a:pt x="16297" y="13351"/>
                      <a:pt x="15981" y="13803"/>
                    </a:cubicBezTo>
                    <a:cubicBezTo>
                      <a:pt x="15710" y="14299"/>
                      <a:pt x="15349" y="14706"/>
                      <a:pt x="14943" y="15112"/>
                    </a:cubicBezTo>
                    <a:cubicBezTo>
                      <a:pt x="14581" y="15518"/>
                      <a:pt x="14130" y="15834"/>
                      <a:pt x="13679" y="16150"/>
                    </a:cubicBezTo>
                    <a:cubicBezTo>
                      <a:pt x="13227" y="16466"/>
                      <a:pt x="12731" y="16737"/>
                      <a:pt x="12234" y="16963"/>
                    </a:cubicBezTo>
                    <a:cubicBezTo>
                      <a:pt x="11692" y="17143"/>
                      <a:pt x="11196" y="17324"/>
                      <a:pt x="10654" y="17414"/>
                    </a:cubicBezTo>
                    <a:cubicBezTo>
                      <a:pt x="10112" y="17527"/>
                      <a:pt x="9559" y="17584"/>
                      <a:pt x="9006" y="17584"/>
                    </a:cubicBezTo>
                    <a:cubicBezTo>
                      <a:pt x="8453" y="17584"/>
                      <a:pt x="7900" y="17527"/>
                      <a:pt x="7359" y="17414"/>
                    </a:cubicBezTo>
                    <a:cubicBezTo>
                      <a:pt x="6817" y="17324"/>
                      <a:pt x="6275" y="17143"/>
                      <a:pt x="5779" y="16963"/>
                    </a:cubicBezTo>
                    <a:cubicBezTo>
                      <a:pt x="5282" y="16737"/>
                      <a:pt x="4786" y="16466"/>
                      <a:pt x="4334" y="16150"/>
                    </a:cubicBezTo>
                    <a:cubicBezTo>
                      <a:pt x="3883" y="15834"/>
                      <a:pt x="3431" y="15518"/>
                      <a:pt x="3070" y="15112"/>
                    </a:cubicBezTo>
                    <a:cubicBezTo>
                      <a:pt x="2664" y="14706"/>
                      <a:pt x="2303" y="14299"/>
                      <a:pt x="2032" y="13803"/>
                    </a:cubicBezTo>
                    <a:cubicBezTo>
                      <a:pt x="1716" y="13351"/>
                      <a:pt x="1445" y="12855"/>
                      <a:pt x="1219" y="12358"/>
                    </a:cubicBezTo>
                    <a:cubicBezTo>
                      <a:pt x="1039" y="11817"/>
                      <a:pt x="858" y="11320"/>
                      <a:pt x="768" y="10733"/>
                    </a:cubicBezTo>
                    <a:cubicBezTo>
                      <a:pt x="633" y="10192"/>
                      <a:pt x="587" y="9650"/>
                      <a:pt x="587" y="9108"/>
                    </a:cubicBezTo>
                    <a:cubicBezTo>
                      <a:pt x="587" y="8521"/>
                      <a:pt x="633" y="7980"/>
                      <a:pt x="768" y="7438"/>
                    </a:cubicBezTo>
                    <a:cubicBezTo>
                      <a:pt x="858" y="6896"/>
                      <a:pt x="1039" y="6354"/>
                      <a:pt x="1219" y="5858"/>
                    </a:cubicBezTo>
                    <a:cubicBezTo>
                      <a:pt x="1445" y="5316"/>
                      <a:pt x="1716" y="4820"/>
                      <a:pt x="2032" y="4368"/>
                    </a:cubicBezTo>
                    <a:cubicBezTo>
                      <a:pt x="2303" y="3917"/>
                      <a:pt x="2664" y="3465"/>
                      <a:pt x="3070" y="3104"/>
                    </a:cubicBezTo>
                    <a:cubicBezTo>
                      <a:pt x="3431" y="2698"/>
                      <a:pt x="3883" y="2337"/>
                      <a:pt x="4334" y="2021"/>
                    </a:cubicBezTo>
                    <a:cubicBezTo>
                      <a:pt x="4786" y="1705"/>
                      <a:pt x="5282" y="1434"/>
                      <a:pt x="5779" y="1253"/>
                    </a:cubicBezTo>
                    <a:cubicBezTo>
                      <a:pt x="6275" y="1028"/>
                      <a:pt x="6817" y="847"/>
                      <a:pt x="7359" y="757"/>
                    </a:cubicBezTo>
                    <a:cubicBezTo>
                      <a:pt x="7900" y="667"/>
                      <a:pt x="8442" y="576"/>
                      <a:pt x="8984" y="576"/>
                    </a:cubicBezTo>
                    <a:close/>
                    <a:moveTo>
                      <a:pt x="9001" y="1"/>
                    </a:moveTo>
                    <a:cubicBezTo>
                      <a:pt x="8408" y="1"/>
                      <a:pt x="7810" y="57"/>
                      <a:pt x="7223" y="170"/>
                    </a:cubicBezTo>
                    <a:cubicBezTo>
                      <a:pt x="6682" y="260"/>
                      <a:pt x="6095" y="441"/>
                      <a:pt x="5553" y="667"/>
                    </a:cubicBezTo>
                    <a:cubicBezTo>
                      <a:pt x="5011" y="892"/>
                      <a:pt x="4470" y="1208"/>
                      <a:pt x="3973" y="1524"/>
                    </a:cubicBezTo>
                    <a:cubicBezTo>
                      <a:pt x="3522" y="1840"/>
                      <a:pt x="3025" y="2246"/>
                      <a:pt x="2619" y="2653"/>
                    </a:cubicBezTo>
                    <a:cubicBezTo>
                      <a:pt x="2212" y="3059"/>
                      <a:pt x="1851" y="3556"/>
                      <a:pt x="1490" y="4052"/>
                    </a:cubicBezTo>
                    <a:cubicBezTo>
                      <a:pt x="1174" y="4549"/>
                      <a:pt x="903" y="5045"/>
                      <a:pt x="678" y="5587"/>
                    </a:cubicBezTo>
                    <a:cubicBezTo>
                      <a:pt x="452" y="6174"/>
                      <a:pt x="271" y="6716"/>
                      <a:pt x="136" y="7302"/>
                    </a:cubicBezTo>
                    <a:cubicBezTo>
                      <a:pt x="46" y="7889"/>
                      <a:pt x="1" y="8521"/>
                      <a:pt x="1" y="9108"/>
                    </a:cubicBezTo>
                    <a:cubicBezTo>
                      <a:pt x="1" y="9695"/>
                      <a:pt x="46" y="10282"/>
                      <a:pt x="136" y="10869"/>
                    </a:cubicBezTo>
                    <a:cubicBezTo>
                      <a:pt x="271" y="11455"/>
                      <a:pt x="452" y="12042"/>
                      <a:pt x="678" y="12584"/>
                    </a:cubicBezTo>
                    <a:cubicBezTo>
                      <a:pt x="903" y="13126"/>
                      <a:pt x="1174" y="13667"/>
                      <a:pt x="1490" y="14164"/>
                    </a:cubicBezTo>
                    <a:cubicBezTo>
                      <a:pt x="1851" y="14661"/>
                      <a:pt x="2212" y="15112"/>
                      <a:pt x="2619" y="15518"/>
                    </a:cubicBezTo>
                    <a:cubicBezTo>
                      <a:pt x="3025" y="15970"/>
                      <a:pt x="3522" y="16331"/>
                      <a:pt x="3973" y="16692"/>
                    </a:cubicBezTo>
                    <a:cubicBezTo>
                      <a:pt x="4470" y="17008"/>
                      <a:pt x="5011" y="17279"/>
                      <a:pt x="5553" y="17505"/>
                    </a:cubicBezTo>
                    <a:cubicBezTo>
                      <a:pt x="6095" y="17730"/>
                      <a:pt x="6682" y="17911"/>
                      <a:pt x="7223" y="18046"/>
                    </a:cubicBezTo>
                    <a:cubicBezTo>
                      <a:pt x="7810" y="18137"/>
                      <a:pt x="8397" y="18227"/>
                      <a:pt x="8984" y="18227"/>
                    </a:cubicBezTo>
                    <a:cubicBezTo>
                      <a:pt x="9616" y="18227"/>
                      <a:pt x="10203" y="18137"/>
                      <a:pt x="10744" y="18046"/>
                    </a:cubicBezTo>
                    <a:cubicBezTo>
                      <a:pt x="11331" y="17911"/>
                      <a:pt x="11918" y="17730"/>
                      <a:pt x="12460" y="17505"/>
                    </a:cubicBezTo>
                    <a:cubicBezTo>
                      <a:pt x="13001" y="17279"/>
                      <a:pt x="13543" y="17008"/>
                      <a:pt x="14040" y="16692"/>
                    </a:cubicBezTo>
                    <a:cubicBezTo>
                      <a:pt x="14491" y="16331"/>
                      <a:pt x="14988" y="15970"/>
                      <a:pt x="15394" y="15518"/>
                    </a:cubicBezTo>
                    <a:cubicBezTo>
                      <a:pt x="15800" y="15112"/>
                      <a:pt x="16161" y="14661"/>
                      <a:pt x="16523" y="14164"/>
                    </a:cubicBezTo>
                    <a:cubicBezTo>
                      <a:pt x="16839" y="13667"/>
                      <a:pt x="17109" y="13126"/>
                      <a:pt x="17335" y="12584"/>
                    </a:cubicBezTo>
                    <a:cubicBezTo>
                      <a:pt x="17561" y="12042"/>
                      <a:pt x="17741" y="11455"/>
                      <a:pt x="17832" y="10869"/>
                    </a:cubicBezTo>
                    <a:cubicBezTo>
                      <a:pt x="17967" y="10282"/>
                      <a:pt x="18012" y="9695"/>
                      <a:pt x="18012" y="9108"/>
                    </a:cubicBezTo>
                    <a:cubicBezTo>
                      <a:pt x="18012" y="8521"/>
                      <a:pt x="17967" y="7889"/>
                      <a:pt x="17832" y="7302"/>
                    </a:cubicBezTo>
                    <a:cubicBezTo>
                      <a:pt x="17741" y="6716"/>
                      <a:pt x="17561" y="6174"/>
                      <a:pt x="17335" y="5632"/>
                    </a:cubicBezTo>
                    <a:cubicBezTo>
                      <a:pt x="17109" y="5045"/>
                      <a:pt x="16839" y="4549"/>
                      <a:pt x="16523" y="4052"/>
                    </a:cubicBezTo>
                    <a:cubicBezTo>
                      <a:pt x="16161" y="3556"/>
                      <a:pt x="15800" y="3059"/>
                      <a:pt x="15394" y="2653"/>
                    </a:cubicBezTo>
                    <a:cubicBezTo>
                      <a:pt x="14988" y="2246"/>
                      <a:pt x="14491" y="1840"/>
                      <a:pt x="14040" y="1524"/>
                    </a:cubicBezTo>
                    <a:cubicBezTo>
                      <a:pt x="13543" y="1208"/>
                      <a:pt x="13001" y="892"/>
                      <a:pt x="12460" y="667"/>
                    </a:cubicBezTo>
                    <a:cubicBezTo>
                      <a:pt x="11918" y="441"/>
                      <a:pt x="11331" y="260"/>
                      <a:pt x="10744" y="170"/>
                    </a:cubicBezTo>
                    <a:cubicBezTo>
                      <a:pt x="10180" y="57"/>
                      <a:pt x="9593" y="1"/>
                      <a:pt x="90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15"/>
              <p:cNvSpPr/>
              <p:nvPr/>
            </p:nvSpPr>
            <p:spPr>
              <a:xfrm>
                <a:off x="4404725" y="2509900"/>
                <a:ext cx="38035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5214" h="15168" extrusionOk="0">
                    <a:moveTo>
                      <a:pt x="7585" y="0"/>
                    </a:moveTo>
                    <a:cubicBezTo>
                      <a:pt x="7088" y="0"/>
                      <a:pt x="6637" y="45"/>
                      <a:pt x="6140" y="136"/>
                    </a:cubicBezTo>
                    <a:cubicBezTo>
                      <a:pt x="5644" y="226"/>
                      <a:pt x="5147" y="361"/>
                      <a:pt x="4696" y="542"/>
                    </a:cubicBezTo>
                    <a:cubicBezTo>
                      <a:pt x="4244" y="768"/>
                      <a:pt x="3793" y="993"/>
                      <a:pt x="3387" y="1264"/>
                    </a:cubicBezTo>
                    <a:cubicBezTo>
                      <a:pt x="2980" y="1535"/>
                      <a:pt x="2574" y="1851"/>
                      <a:pt x="2258" y="2212"/>
                    </a:cubicBezTo>
                    <a:cubicBezTo>
                      <a:pt x="1897" y="2573"/>
                      <a:pt x="1581" y="2934"/>
                      <a:pt x="1310" y="3341"/>
                    </a:cubicBezTo>
                    <a:cubicBezTo>
                      <a:pt x="1039" y="3792"/>
                      <a:pt x="768" y="4198"/>
                      <a:pt x="588" y="4650"/>
                    </a:cubicBezTo>
                    <a:cubicBezTo>
                      <a:pt x="407" y="5146"/>
                      <a:pt x="272" y="5598"/>
                      <a:pt x="182" y="6094"/>
                    </a:cubicBezTo>
                    <a:cubicBezTo>
                      <a:pt x="46" y="6591"/>
                      <a:pt x="1" y="7088"/>
                      <a:pt x="1" y="7584"/>
                    </a:cubicBezTo>
                    <a:cubicBezTo>
                      <a:pt x="1" y="8081"/>
                      <a:pt x="46" y="8577"/>
                      <a:pt x="182" y="9029"/>
                    </a:cubicBezTo>
                    <a:cubicBezTo>
                      <a:pt x="272" y="9525"/>
                      <a:pt x="407" y="10022"/>
                      <a:pt x="588" y="10473"/>
                    </a:cubicBezTo>
                    <a:cubicBezTo>
                      <a:pt x="768" y="10925"/>
                      <a:pt x="1039" y="11376"/>
                      <a:pt x="1310" y="11782"/>
                    </a:cubicBezTo>
                    <a:cubicBezTo>
                      <a:pt x="1581" y="12189"/>
                      <a:pt x="1897" y="12595"/>
                      <a:pt x="2258" y="12956"/>
                    </a:cubicBezTo>
                    <a:cubicBezTo>
                      <a:pt x="2574" y="13272"/>
                      <a:pt x="2980" y="13588"/>
                      <a:pt x="3387" y="13859"/>
                    </a:cubicBezTo>
                    <a:cubicBezTo>
                      <a:pt x="3793" y="14175"/>
                      <a:pt x="4244" y="14401"/>
                      <a:pt x="4696" y="14581"/>
                    </a:cubicBezTo>
                    <a:cubicBezTo>
                      <a:pt x="5147" y="14762"/>
                      <a:pt x="5644" y="14897"/>
                      <a:pt x="6140" y="15033"/>
                    </a:cubicBezTo>
                    <a:cubicBezTo>
                      <a:pt x="6637" y="15123"/>
                      <a:pt x="7088" y="15168"/>
                      <a:pt x="7585" y="15168"/>
                    </a:cubicBezTo>
                    <a:cubicBezTo>
                      <a:pt x="8127" y="15168"/>
                      <a:pt x="8578" y="15123"/>
                      <a:pt x="9075" y="15033"/>
                    </a:cubicBezTo>
                    <a:cubicBezTo>
                      <a:pt x="9571" y="14897"/>
                      <a:pt x="10068" y="14762"/>
                      <a:pt x="10519" y="14581"/>
                    </a:cubicBezTo>
                    <a:cubicBezTo>
                      <a:pt x="10970" y="14401"/>
                      <a:pt x="11422" y="14175"/>
                      <a:pt x="11828" y="13859"/>
                    </a:cubicBezTo>
                    <a:cubicBezTo>
                      <a:pt x="12234" y="13588"/>
                      <a:pt x="12596" y="13272"/>
                      <a:pt x="12957" y="12956"/>
                    </a:cubicBezTo>
                    <a:cubicBezTo>
                      <a:pt x="13318" y="12595"/>
                      <a:pt x="13634" y="12189"/>
                      <a:pt x="13905" y="11782"/>
                    </a:cubicBezTo>
                    <a:cubicBezTo>
                      <a:pt x="14176" y="11376"/>
                      <a:pt x="14446" y="10925"/>
                      <a:pt x="14627" y="10473"/>
                    </a:cubicBezTo>
                    <a:cubicBezTo>
                      <a:pt x="14808" y="10022"/>
                      <a:pt x="14943" y="9525"/>
                      <a:pt x="15033" y="9074"/>
                    </a:cubicBezTo>
                    <a:cubicBezTo>
                      <a:pt x="15124" y="8577"/>
                      <a:pt x="15214" y="8081"/>
                      <a:pt x="15214" y="7584"/>
                    </a:cubicBezTo>
                    <a:cubicBezTo>
                      <a:pt x="15214" y="7088"/>
                      <a:pt x="15124" y="6591"/>
                      <a:pt x="15033" y="6094"/>
                    </a:cubicBezTo>
                    <a:cubicBezTo>
                      <a:pt x="14943" y="5598"/>
                      <a:pt x="14808" y="5146"/>
                      <a:pt x="14627" y="4650"/>
                    </a:cubicBezTo>
                    <a:cubicBezTo>
                      <a:pt x="14446" y="4198"/>
                      <a:pt x="14176" y="3792"/>
                      <a:pt x="13905" y="3341"/>
                    </a:cubicBezTo>
                    <a:cubicBezTo>
                      <a:pt x="13634" y="2934"/>
                      <a:pt x="13318" y="2573"/>
                      <a:pt x="12957" y="2212"/>
                    </a:cubicBezTo>
                    <a:cubicBezTo>
                      <a:pt x="12641" y="1851"/>
                      <a:pt x="12234" y="1535"/>
                      <a:pt x="11828" y="1264"/>
                    </a:cubicBezTo>
                    <a:cubicBezTo>
                      <a:pt x="11422" y="993"/>
                      <a:pt x="10970" y="768"/>
                      <a:pt x="10519" y="542"/>
                    </a:cubicBezTo>
                    <a:cubicBezTo>
                      <a:pt x="10068" y="361"/>
                      <a:pt x="9571" y="226"/>
                      <a:pt x="9075" y="136"/>
                    </a:cubicBezTo>
                    <a:cubicBezTo>
                      <a:pt x="8578" y="45"/>
                      <a:pt x="8127" y="0"/>
                      <a:pt x="75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5"/>
              <p:cNvSpPr/>
              <p:nvPr/>
            </p:nvSpPr>
            <p:spPr>
              <a:xfrm>
                <a:off x="4397975" y="2502275"/>
                <a:ext cx="393875" cy="393600"/>
              </a:xfrm>
              <a:custGeom>
                <a:avLst/>
                <a:gdLst/>
                <a:ahLst/>
                <a:cxnLst/>
                <a:rect l="l" t="t" r="r" b="b"/>
                <a:pathLst>
                  <a:path w="15755" h="15744" extrusionOk="0">
                    <a:moveTo>
                      <a:pt x="7855" y="576"/>
                    </a:moveTo>
                    <a:cubicBezTo>
                      <a:pt x="8351" y="576"/>
                      <a:pt x="8848" y="621"/>
                      <a:pt x="9299" y="711"/>
                    </a:cubicBezTo>
                    <a:cubicBezTo>
                      <a:pt x="9751" y="802"/>
                      <a:pt x="10247" y="937"/>
                      <a:pt x="10654" y="1118"/>
                    </a:cubicBezTo>
                    <a:cubicBezTo>
                      <a:pt x="11105" y="1298"/>
                      <a:pt x="11556" y="1524"/>
                      <a:pt x="11918" y="1795"/>
                    </a:cubicBezTo>
                    <a:cubicBezTo>
                      <a:pt x="12324" y="2066"/>
                      <a:pt x="12730" y="2382"/>
                      <a:pt x="13046" y="2698"/>
                    </a:cubicBezTo>
                    <a:cubicBezTo>
                      <a:pt x="13407" y="3059"/>
                      <a:pt x="13678" y="3420"/>
                      <a:pt x="13949" y="3826"/>
                    </a:cubicBezTo>
                    <a:cubicBezTo>
                      <a:pt x="14220" y="4187"/>
                      <a:pt x="14446" y="4639"/>
                      <a:pt x="14626" y="5090"/>
                    </a:cubicBezTo>
                    <a:cubicBezTo>
                      <a:pt x="14807" y="5542"/>
                      <a:pt x="14942" y="5993"/>
                      <a:pt x="15032" y="6445"/>
                    </a:cubicBezTo>
                    <a:cubicBezTo>
                      <a:pt x="15123" y="6896"/>
                      <a:pt x="15168" y="7393"/>
                      <a:pt x="15168" y="7889"/>
                    </a:cubicBezTo>
                    <a:cubicBezTo>
                      <a:pt x="15168" y="8341"/>
                      <a:pt x="15123" y="8837"/>
                      <a:pt x="15032" y="9289"/>
                    </a:cubicBezTo>
                    <a:cubicBezTo>
                      <a:pt x="14942" y="9785"/>
                      <a:pt x="14807" y="10236"/>
                      <a:pt x="14626" y="10688"/>
                    </a:cubicBezTo>
                    <a:cubicBezTo>
                      <a:pt x="14446" y="11094"/>
                      <a:pt x="14220" y="11546"/>
                      <a:pt x="13949" y="11952"/>
                    </a:cubicBezTo>
                    <a:cubicBezTo>
                      <a:pt x="13678" y="12313"/>
                      <a:pt x="13407" y="12719"/>
                      <a:pt x="13046" y="13035"/>
                    </a:cubicBezTo>
                    <a:cubicBezTo>
                      <a:pt x="12730" y="13396"/>
                      <a:pt x="12324" y="13712"/>
                      <a:pt x="11918" y="13938"/>
                    </a:cubicBezTo>
                    <a:cubicBezTo>
                      <a:pt x="11556" y="14209"/>
                      <a:pt x="11105" y="14435"/>
                      <a:pt x="10654" y="14615"/>
                    </a:cubicBezTo>
                    <a:cubicBezTo>
                      <a:pt x="10247" y="14796"/>
                      <a:pt x="9751" y="14976"/>
                      <a:pt x="9299" y="15067"/>
                    </a:cubicBezTo>
                    <a:cubicBezTo>
                      <a:pt x="8825" y="15157"/>
                      <a:pt x="8351" y="15202"/>
                      <a:pt x="7877" y="15202"/>
                    </a:cubicBezTo>
                    <a:cubicBezTo>
                      <a:pt x="7403" y="15202"/>
                      <a:pt x="6929" y="15157"/>
                      <a:pt x="6455" y="15067"/>
                    </a:cubicBezTo>
                    <a:cubicBezTo>
                      <a:pt x="5959" y="14976"/>
                      <a:pt x="5507" y="14796"/>
                      <a:pt x="5056" y="14615"/>
                    </a:cubicBezTo>
                    <a:cubicBezTo>
                      <a:pt x="4650" y="14435"/>
                      <a:pt x="4198" y="14209"/>
                      <a:pt x="3792" y="13938"/>
                    </a:cubicBezTo>
                    <a:cubicBezTo>
                      <a:pt x="3431" y="13712"/>
                      <a:pt x="3025" y="13396"/>
                      <a:pt x="2709" y="13035"/>
                    </a:cubicBezTo>
                    <a:cubicBezTo>
                      <a:pt x="2347" y="12719"/>
                      <a:pt x="2077" y="12313"/>
                      <a:pt x="1806" y="11952"/>
                    </a:cubicBezTo>
                    <a:cubicBezTo>
                      <a:pt x="1535" y="11546"/>
                      <a:pt x="1309" y="11094"/>
                      <a:pt x="1129" y="10688"/>
                    </a:cubicBezTo>
                    <a:cubicBezTo>
                      <a:pt x="948" y="10236"/>
                      <a:pt x="813" y="9785"/>
                      <a:pt x="722" y="9289"/>
                    </a:cubicBezTo>
                    <a:cubicBezTo>
                      <a:pt x="632" y="8837"/>
                      <a:pt x="542" y="8341"/>
                      <a:pt x="542" y="7889"/>
                    </a:cubicBezTo>
                    <a:cubicBezTo>
                      <a:pt x="542" y="7393"/>
                      <a:pt x="632" y="6941"/>
                      <a:pt x="722" y="6445"/>
                    </a:cubicBezTo>
                    <a:cubicBezTo>
                      <a:pt x="813" y="5993"/>
                      <a:pt x="948" y="5497"/>
                      <a:pt x="1129" y="5090"/>
                    </a:cubicBezTo>
                    <a:cubicBezTo>
                      <a:pt x="1309" y="4639"/>
                      <a:pt x="1535" y="4233"/>
                      <a:pt x="1806" y="3826"/>
                    </a:cubicBezTo>
                    <a:cubicBezTo>
                      <a:pt x="2077" y="3420"/>
                      <a:pt x="2347" y="3059"/>
                      <a:pt x="2709" y="2698"/>
                    </a:cubicBezTo>
                    <a:cubicBezTo>
                      <a:pt x="3025" y="2382"/>
                      <a:pt x="3431" y="2066"/>
                      <a:pt x="3792" y="1795"/>
                    </a:cubicBezTo>
                    <a:cubicBezTo>
                      <a:pt x="4198" y="1524"/>
                      <a:pt x="4650" y="1298"/>
                      <a:pt x="5056" y="1118"/>
                    </a:cubicBezTo>
                    <a:cubicBezTo>
                      <a:pt x="5507" y="937"/>
                      <a:pt x="5959" y="802"/>
                      <a:pt x="6455" y="711"/>
                    </a:cubicBezTo>
                    <a:cubicBezTo>
                      <a:pt x="6907" y="621"/>
                      <a:pt x="7403" y="576"/>
                      <a:pt x="7855" y="576"/>
                    </a:cubicBezTo>
                    <a:close/>
                    <a:moveTo>
                      <a:pt x="7872" y="1"/>
                    </a:moveTo>
                    <a:cubicBezTo>
                      <a:pt x="7358" y="1"/>
                      <a:pt x="6839" y="57"/>
                      <a:pt x="6320" y="170"/>
                    </a:cubicBezTo>
                    <a:cubicBezTo>
                      <a:pt x="5823" y="260"/>
                      <a:pt x="5327" y="396"/>
                      <a:pt x="4875" y="621"/>
                    </a:cubicBezTo>
                    <a:cubicBezTo>
                      <a:pt x="4379" y="802"/>
                      <a:pt x="3927" y="1073"/>
                      <a:pt x="3521" y="1343"/>
                    </a:cubicBezTo>
                    <a:cubicBezTo>
                      <a:pt x="3070" y="1614"/>
                      <a:pt x="2663" y="1975"/>
                      <a:pt x="2302" y="2337"/>
                    </a:cubicBezTo>
                    <a:cubicBezTo>
                      <a:pt x="1941" y="2698"/>
                      <a:pt x="1625" y="3104"/>
                      <a:pt x="1354" y="3510"/>
                    </a:cubicBezTo>
                    <a:cubicBezTo>
                      <a:pt x="1038" y="3917"/>
                      <a:pt x="813" y="4413"/>
                      <a:pt x="632" y="4865"/>
                    </a:cubicBezTo>
                    <a:cubicBezTo>
                      <a:pt x="406" y="5361"/>
                      <a:pt x="271" y="5858"/>
                      <a:pt x="181" y="6354"/>
                    </a:cubicBezTo>
                    <a:cubicBezTo>
                      <a:pt x="45" y="6851"/>
                      <a:pt x="0" y="7347"/>
                      <a:pt x="0" y="7889"/>
                    </a:cubicBezTo>
                    <a:cubicBezTo>
                      <a:pt x="0" y="8386"/>
                      <a:pt x="45" y="8882"/>
                      <a:pt x="181" y="9424"/>
                    </a:cubicBezTo>
                    <a:cubicBezTo>
                      <a:pt x="271" y="9920"/>
                      <a:pt x="406" y="10417"/>
                      <a:pt x="632" y="10868"/>
                    </a:cubicBezTo>
                    <a:cubicBezTo>
                      <a:pt x="813" y="11365"/>
                      <a:pt x="1038" y="11816"/>
                      <a:pt x="1354" y="12223"/>
                    </a:cubicBezTo>
                    <a:cubicBezTo>
                      <a:pt x="1625" y="12674"/>
                      <a:pt x="1941" y="13080"/>
                      <a:pt x="2302" y="13442"/>
                    </a:cubicBezTo>
                    <a:cubicBezTo>
                      <a:pt x="2663" y="13803"/>
                      <a:pt x="3070" y="14119"/>
                      <a:pt x="3521" y="14435"/>
                    </a:cubicBezTo>
                    <a:cubicBezTo>
                      <a:pt x="3927" y="14706"/>
                      <a:pt x="4379" y="14931"/>
                      <a:pt x="4875" y="15157"/>
                    </a:cubicBezTo>
                    <a:cubicBezTo>
                      <a:pt x="5327" y="15338"/>
                      <a:pt x="5823" y="15473"/>
                      <a:pt x="6320" y="15608"/>
                    </a:cubicBezTo>
                    <a:cubicBezTo>
                      <a:pt x="6862" y="15699"/>
                      <a:pt x="7358" y="15744"/>
                      <a:pt x="7855" y="15744"/>
                    </a:cubicBezTo>
                    <a:cubicBezTo>
                      <a:pt x="8397" y="15744"/>
                      <a:pt x="8893" y="15699"/>
                      <a:pt x="9390" y="15563"/>
                    </a:cubicBezTo>
                    <a:cubicBezTo>
                      <a:pt x="9931" y="15473"/>
                      <a:pt x="10428" y="15338"/>
                      <a:pt x="10879" y="15157"/>
                    </a:cubicBezTo>
                    <a:cubicBezTo>
                      <a:pt x="11376" y="14931"/>
                      <a:pt x="11827" y="14706"/>
                      <a:pt x="12234" y="14390"/>
                    </a:cubicBezTo>
                    <a:cubicBezTo>
                      <a:pt x="12685" y="14119"/>
                      <a:pt x="13091" y="13803"/>
                      <a:pt x="13452" y="13442"/>
                    </a:cubicBezTo>
                    <a:cubicBezTo>
                      <a:pt x="13814" y="13080"/>
                      <a:pt x="14130" y="12674"/>
                      <a:pt x="14400" y="12223"/>
                    </a:cubicBezTo>
                    <a:cubicBezTo>
                      <a:pt x="14716" y="11816"/>
                      <a:pt x="14942" y="11365"/>
                      <a:pt x="15123" y="10868"/>
                    </a:cubicBezTo>
                    <a:cubicBezTo>
                      <a:pt x="15348" y="10417"/>
                      <a:pt x="15484" y="9920"/>
                      <a:pt x="15574" y="9424"/>
                    </a:cubicBezTo>
                    <a:cubicBezTo>
                      <a:pt x="15664" y="8927"/>
                      <a:pt x="15755" y="8386"/>
                      <a:pt x="15755" y="7889"/>
                    </a:cubicBezTo>
                    <a:cubicBezTo>
                      <a:pt x="15755" y="7347"/>
                      <a:pt x="15664" y="6851"/>
                      <a:pt x="15574" y="6354"/>
                    </a:cubicBezTo>
                    <a:cubicBezTo>
                      <a:pt x="15484" y="5858"/>
                      <a:pt x="15348" y="5361"/>
                      <a:pt x="15123" y="4865"/>
                    </a:cubicBezTo>
                    <a:cubicBezTo>
                      <a:pt x="14942" y="4413"/>
                      <a:pt x="14716" y="3917"/>
                      <a:pt x="14400" y="3510"/>
                    </a:cubicBezTo>
                    <a:cubicBezTo>
                      <a:pt x="14130" y="3104"/>
                      <a:pt x="13814" y="2698"/>
                      <a:pt x="13452" y="2337"/>
                    </a:cubicBezTo>
                    <a:cubicBezTo>
                      <a:pt x="13091" y="1975"/>
                      <a:pt x="12685" y="1614"/>
                      <a:pt x="12234" y="1343"/>
                    </a:cubicBezTo>
                    <a:cubicBezTo>
                      <a:pt x="11827" y="1073"/>
                      <a:pt x="11376" y="802"/>
                      <a:pt x="10879" y="621"/>
                    </a:cubicBezTo>
                    <a:cubicBezTo>
                      <a:pt x="10428" y="396"/>
                      <a:pt x="9931" y="260"/>
                      <a:pt x="9390" y="170"/>
                    </a:cubicBezTo>
                    <a:cubicBezTo>
                      <a:pt x="8893" y="57"/>
                      <a:pt x="8385" y="1"/>
                      <a:pt x="78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5"/>
              <p:cNvSpPr/>
              <p:nvPr/>
            </p:nvSpPr>
            <p:spPr>
              <a:xfrm>
                <a:off x="4579650" y="2502000"/>
                <a:ext cx="30500" cy="225725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029" extrusionOk="0">
                    <a:moveTo>
                      <a:pt x="588" y="0"/>
                    </a:moveTo>
                    <a:cubicBezTo>
                      <a:pt x="272" y="0"/>
                      <a:pt x="1" y="271"/>
                      <a:pt x="1" y="587"/>
                    </a:cubicBezTo>
                    <a:lnTo>
                      <a:pt x="1" y="8397"/>
                    </a:lnTo>
                    <a:cubicBezTo>
                      <a:pt x="1" y="8758"/>
                      <a:pt x="272" y="9029"/>
                      <a:pt x="588" y="9029"/>
                    </a:cubicBezTo>
                    <a:cubicBezTo>
                      <a:pt x="949" y="9029"/>
                      <a:pt x="1220" y="8758"/>
                      <a:pt x="1220" y="8397"/>
                    </a:cubicBezTo>
                    <a:lnTo>
                      <a:pt x="1220" y="587"/>
                    </a:lnTo>
                    <a:cubicBezTo>
                      <a:pt x="1220" y="271"/>
                      <a:pt x="949" y="0"/>
                      <a:pt x="5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5"/>
              <p:cNvSpPr/>
              <p:nvPr/>
            </p:nvSpPr>
            <p:spPr>
              <a:xfrm>
                <a:off x="4405875" y="2262750"/>
                <a:ext cx="4627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2032" extrusionOk="0">
                    <a:moveTo>
                      <a:pt x="0" y="0"/>
                    </a:moveTo>
                    <a:lnTo>
                      <a:pt x="632" y="2031"/>
                    </a:lnTo>
                    <a:lnTo>
                      <a:pt x="1174" y="2031"/>
                    </a:lnTo>
                    <a:lnTo>
                      <a:pt x="1851" y="0"/>
                    </a:lnTo>
                    <a:lnTo>
                      <a:pt x="1354" y="0"/>
                    </a:lnTo>
                    <a:lnTo>
                      <a:pt x="1129" y="858"/>
                    </a:lnTo>
                    <a:cubicBezTo>
                      <a:pt x="1038" y="1083"/>
                      <a:pt x="993" y="1354"/>
                      <a:pt x="948" y="1580"/>
                    </a:cubicBezTo>
                    <a:lnTo>
                      <a:pt x="903" y="1580"/>
                    </a:lnTo>
                    <a:cubicBezTo>
                      <a:pt x="858" y="1309"/>
                      <a:pt x="813" y="1083"/>
                      <a:pt x="722" y="858"/>
                    </a:cubicBez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5"/>
              <p:cNvSpPr/>
              <p:nvPr/>
            </p:nvSpPr>
            <p:spPr>
              <a:xfrm>
                <a:off x="4454400" y="2261600"/>
                <a:ext cx="4967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2123" extrusionOk="0">
                    <a:moveTo>
                      <a:pt x="993" y="362"/>
                    </a:moveTo>
                    <a:cubicBezTo>
                      <a:pt x="1309" y="362"/>
                      <a:pt x="1490" y="678"/>
                      <a:pt x="1490" y="1039"/>
                    </a:cubicBezTo>
                    <a:cubicBezTo>
                      <a:pt x="1490" y="1445"/>
                      <a:pt x="1309" y="1761"/>
                      <a:pt x="993" y="1761"/>
                    </a:cubicBezTo>
                    <a:cubicBezTo>
                      <a:pt x="677" y="1761"/>
                      <a:pt x="497" y="1445"/>
                      <a:pt x="497" y="1039"/>
                    </a:cubicBezTo>
                    <a:cubicBezTo>
                      <a:pt x="497" y="678"/>
                      <a:pt x="677" y="362"/>
                      <a:pt x="993" y="362"/>
                    </a:cubicBezTo>
                    <a:close/>
                    <a:moveTo>
                      <a:pt x="993" y="1"/>
                    </a:moveTo>
                    <a:cubicBezTo>
                      <a:pt x="406" y="1"/>
                      <a:pt x="0" y="452"/>
                      <a:pt x="0" y="1084"/>
                    </a:cubicBezTo>
                    <a:cubicBezTo>
                      <a:pt x="0" y="1671"/>
                      <a:pt x="361" y="2123"/>
                      <a:pt x="948" y="2123"/>
                    </a:cubicBezTo>
                    <a:cubicBezTo>
                      <a:pt x="1580" y="2123"/>
                      <a:pt x="1986" y="1716"/>
                      <a:pt x="1986" y="1039"/>
                    </a:cubicBezTo>
                    <a:cubicBezTo>
                      <a:pt x="1986" y="452"/>
                      <a:pt x="1625" y="1"/>
                      <a:pt x="9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15"/>
              <p:cNvSpPr/>
              <p:nvPr/>
            </p:nvSpPr>
            <p:spPr>
              <a:xfrm>
                <a:off x="4510825" y="2262750"/>
                <a:ext cx="3275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032" extrusionOk="0">
                    <a:moveTo>
                      <a:pt x="0" y="0"/>
                    </a:moveTo>
                    <a:lnTo>
                      <a:pt x="0" y="2031"/>
                    </a:lnTo>
                    <a:lnTo>
                      <a:pt x="1309" y="2031"/>
                    </a:lnTo>
                    <a:lnTo>
                      <a:pt x="1309" y="1625"/>
                    </a:lnTo>
                    <a:lnTo>
                      <a:pt x="497" y="1625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5"/>
              <p:cNvSpPr/>
              <p:nvPr/>
            </p:nvSpPr>
            <p:spPr>
              <a:xfrm>
                <a:off x="4537900" y="2262750"/>
                <a:ext cx="3952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2032" extrusionOk="0">
                    <a:moveTo>
                      <a:pt x="1" y="0"/>
                    </a:moveTo>
                    <a:lnTo>
                      <a:pt x="1" y="361"/>
                    </a:lnTo>
                    <a:lnTo>
                      <a:pt x="588" y="361"/>
                    </a:lnTo>
                    <a:lnTo>
                      <a:pt x="588" y="2031"/>
                    </a:lnTo>
                    <a:lnTo>
                      <a:pt x="1039" y="2031"/>
                    </a:lnTo>
                    <a:lnTo>
                      <a:pt x="1039" y="361"/>
                    </a:lnTo>
                    <a:lnTo>
                      <a:pt x="1581" y="361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5"/>
              <p:cNvSpPr/>
              <p:nvPr/>
            </p:nvSpPr>
            <p:spPr>
              <a:xfrm>
                <a:off x="4580800" y="2261600"/>
                <a:ext cx="3612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2123" extrusionOk="0">
                    <a:moveTo>
                      <a:pt x="813" y="1"/>
                    </a:moveTo>
                    <a:cubicBezTo>
                      <a:pt x="361" y="1"/>
                      <a:pt x="45" y="272"/>
                      <a:pt x="45" y="588"/>
                    </a:cubicBezTo>
                    <a:cubicBezTo>
                      <a:pt x="45" y="904"/>
                      <a:pt x="271" y="1084"/>
                      <a:pt x="632" y="1220"/>
                    </a:cubicBezTo>
                    <a:cubicBezTo>
                      <a:pt x="858" y="1310"/>
                      <a:pt x="948" y="1400"/>
                      <a:pt x="948" y="1491"/>
                    </a:cubicBezTo>
                    <a:cubicBezTo>
                      <a:pt x="948" y="1626"/>
                      <a:pt x="858" y="1716"/>
                      <a:pt x="632" y="1716"/>
                    </a:cubicBezTo>
                    <a:cubicBezTo>
                      <a:pt x="452" y="1716"/>
                      <a:pt x="226" y="1671"/>
                      <a:pt x="136" y="1626"/>
                    </a:cubicBezTo>
                    <a:lnTo>
                      <a:pt x="0" y="1987"/>
                    </a:lnTo>
                    <a:cubicBezTo>
                      <a:pt x="136" y="2032"/>
                      <a:pt x="361" y="2123"/>
                      <a:pt x="587" y="2123"/>
                    </a:cubicBezTo>
                    <a:cubicBezTo>
                      <a:pt x="1174" y="2123"/>
                      <a:pt x="1445" y="1807"/>
                      <a:pt x="1445" y="1491"/>
                    </a:cubicBezTo>
                    <a:cubicBezTo>
                      <a:pt x="1445" y="1175"/>
                      <a:pt x="1264" y="994"/>
                      <a:pt x="903" y="859"/>
                    </a:cubicBezTo>
                    <a:cubicBezTo>
                      <a:pt x="632" y="768"/>
                      <a:pt x="497" y="678"/>
                      <a:pt x="497" y="588"/>
                    </a:cubicBezTo>
                    <a:cubicBezTo>
                      <a:pt x="497" y="452"/>
                      <a:pt x="632" y="362"/>
                      <a:pt x="813" y="362"/>
                    </a:cubicBezTo>
                    <a:cubicBezTo>
                      <a:pt x="993" y="362"/>
                      <a:pt x="1174" y="407"/>
                      <a:pt x="1264" y="452"/>
                    </a:cubicBezTo>
                    <a:lnTo>
                      <a:pt x="1354" y="91"/>
                    </a:lnTo>
                    <a:cubicBezTo>
                      <a:pt x="1219" y="46"/>
                      <a:pt x="1038" y="1"/>
                      <a:pt x="8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5"/>
              <p:cNvSpPr/>
              <p:nvPr/>
            </p:nvSpPr>
            <p:spPr>
              <a:xfrm>
                <a:off x="4620300" y="2261600"/>
                <a:ext cx="2485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213" extrusionOk="0">
                    <a:moveTo>
                      <a:pt x="677" y="1"/>
                    </a:moveTo>
                    <a:lnTo>
                      <a:pt x="0" y="2213"/>
                    </a:lnTo>
                    <a:lnTo>
                      <a:pt x="316" y="2213"/>
                    </a:lnTo>
                    <a:lnTo>
                      <a:pt x="99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5"/>
              <p:cNvSpPr/>
              <p:nvPr/>
            </p:nvSpPr>
            <p:spPr>
              <a:xfrm>
                <a:off x="4649625" y="2261600"/>
                <a:ext cx="4517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2123" extrusionOk="0">
                    <a:moveTo>
                      <a:pt x="678" y="362"/>
                    </a:moveTo>
                    <a:cubicBezTo>
                      <a:pt x="1084" y="362"/>
                      <a:pt x="1310" y="588"/>
                      <a:pt x="1310" y="1039"/>
                    </a:cubicBezTo>
                    <a:cubicBezTo>
                      <a:pt x="1310" y="1491"/>
                      <a:pt x="1039" y="1761"/>
                      <a:pt x="633" y="1761"/>
                    </a:cubicBezTo>
                    <a:cubicBezTo>
                      <a:pt x="588" y="1761"/>
                      <a:pt x="497" y="1761"/>
                      <a:pt x="452" y="1716"/>
                    </a:cubicBezTo>
                    <a:lnTo>
                      <a:pt x="452" y="407"/>
                    </a:lnTo>
                    <a:cubicBezTo>
                      <a:pt x="497" y="362"/>
                      <a:pt x="588" y="362"/>
                      <a:pt x="678" y="362"/>
                    </a:cubicBezTo>
                    <a:close/>
                    <a:moveTo>
                      <a:pt x="633" y="1"/>
                    </a:moveTo>
                    <a:cubicBezTo>
                      <a:pt x="407" y="1"/>
                      <a:pt x="181" y="46"/>
                      <a:pt x="1" y="46"/>
                    </a:cubicBezTo>
                    <a:lnTo>
                      <a:pt x="1" y="2077"/>
                    </a:lnTo>
                    <a:cubicBezTo>
                      <a:pt x="91" y="2077"/>
                      <a:pt x="272" y="2123"/>
                      <a:pt x="542" y="2123"/>
                    </a:cubicBezTo>
                    <a:cubicBezTo>
                      <a:pt x="949" y="2123"/>
                      <a:pt x="1265" y="2032"/>
                      <a:pt x="1490" y="1852"/>
                    </a:cubicBezTo>
                    <a:cubicBezTo>
                      <a:pt x="1671" y="1671"/>
                      <a:pt x="1806" y="1400"/>
                      <a:pt x="1806" y="994"/>
                    </a:cubicBezTo>
                    <a:cubicBezTo>
                      <a:pt x="1806" y="633"/>
                      <a:pt x="1671" y="362"/>
                      <a:pt x="1490" y="227"/>
                    </a:cubicBezTo>
                    <a:cubicBezTo>
                      <a:pt x="1265" y="91"/>
                      <a:pt x="1039" y="1"/>
                      <a:pt x="63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5"/>
              <p:cNvSpPr/>
              <p:nvPr/>
            </p:nvSpPr>
            <p:spPr>
              <a:xfrm>
                <a:off x="4702675" y="2262750"/>
                <a:ext cx="113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2032" extrusionOk="0">
                    <a:moveTo>
                      <a:pt x="0" y="0"/>
                    </a:moveTo>
                    <a:lnTo>
                      <a:pt x="0" y="2031"/>
                    </a:lnTo>
                    <a:lnTo>
                      <a:pt x="452" y="2031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5"/>
              <p:cNvSpPr/>
              <p:nvPr/>
            </p:nvSpPr>
            <p:spPr>
              <a:xfrm>
                <a:off x="4719600" y="2262750"/>
                <a:ext cx="4742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32" extrusionOk="0">
                    <a:moveTo>
                      <a:pt x="1" y="0"/>
                    </a:moveTo>
                    <a:lnTo>
                      <a:pt x="678" y="2031"/>
                    </a:lnTo>
                    <a:lnTo>
                      <a:pt x="1219" y="2031"/>
                    </a:lnTo>
                    <a:lnTo>
                      <a:pt x="1897" y="0"/>
                    </a:lnTo>
                    <a:lnTo>
                      <a:pt x="1400" y="0"/>
                    </a:lnTo>
                    <a:lnTo>
                      <a:pt x="1129" y="858"/>
                    </a:lnTo>
                    <a:cubicBezTo>
                      <a:pt x="1084" y="1083"/>
                      <a:pt x="1039" y="1354"/>
                      <a:pt x="949" y="1580"/>
                    </a:cubicBezTo>
                    <a:cubicBezTo>
                      <a:pt x="903" y="1309"/>
                      <a:pt x="858" y="1083"/>
                      <a:pt x="768" y="858"/>
                    </a:cubicBezTo>
                    <a:lnTo>
                      <a:pt x="54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5"/>
              <p:cNvSpPr/>
              <p:nvPr/>
            </p:nvSpPr>
            <p:spPr>
              <a:xfrm>
                <a:off x="4764750" y="2299975"/>
                <a:ext cx="1355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88" extrusionOk="0">
                    <a:moveTo>
                      <a:pt x="271" y="1"/>
                    </a:moveTo>
                    <a:cubicBezTo>
                      <a:pt x="91" y="1"/>
                      <a:pt x="0" y="136"/>
                      <a:pt x="0" y="317"/>
                    </a:cubicBezTo>
                    <a:cubicBezTo>
                      <a:pt x="0" y="452"/>
                      <a:pt x="91" y="588"/>
                      <a:pt x="271" y="588"/>
                    </a:cubicBezTo>
                    <a:cubicBezTo>
                      <a:pt x="407" y="588"/>
                      <a:pt x="542" y="452"/>
                      <a:pt x="542" y="317"/>
                    </a:cubicBezTo>
                    <a:cubicBezTo>
                      <a:pt x="542" y="136"/>
                      <a:pt x="407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5"/>
              <p:cNvSpPr/>
              <p:nvPr/>
            </p:nvSpPr>
            <p:spPr>
              <a:xfrm>
                <a:off x="4258025" y="2558425"/>
                <a:ext cx="38400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671" extrusionOk="0">
                    <a:moveTo>
                      <a:pt x="0" y="0"/>
                    </a:moveTo>
                    <a:lnTo>
                      <a:pt x="542" y="1671"/>
                    </a:lnTo>
                    <a:lnTo>
                      <a:pt x="948" y="1671"/>
                    </a:lnTo>
                    <a:lnTo>
                      <a:pt x="1535" y="0"/>
                    </a:lnTo>
                    <a:lnTo>
                      <a:pt x="1129" y="0"/>
                    </a:lnTo>
                    <a:lnTo>
                      <a:pt x="903" y="723"/>
                    </a:lnTo>
                    <a:cubicBezTo>
                      <a:pt x="858" y="903"/>
                      <a:pt x="813" y="1084"/>
                      <a:pt x="768" y="1309"/>
                    </a:cubicBezTo>
                    <a:cubicBezTo>
                      <a:pt x="723" y="1084"/>
                      <a:pt x="678" y="903"/>
                      <a:pt x="632" y="723"/>
                    </a:cubicBezTo>
                    <a:lnTo>
                      <a:pt x="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5"/>
              <p:cNvSpPr/>
              <p:nvPr/>
            </p:nvSpPr>
            <p:spPr>
              <a:xfrm>
                <a:off x="4893400" y="2565200"/>
                <a:ext cx="4517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1220" extrusionOk="0">
                    <a:moveTo>
                      <a:pt x="678" y="0"/>
                    </a:moveTo>
                    <a:cubicBezTo>
                      <a:pt x="497" y="0"/>
                      <a:pt x="407" y="136"/>
                      <a:pt x="316" y="226"/>
                    </a:cubicBezTo>
                    <a:lnTo>
                      <a:pt x="316" y="45"/>
                    </a:lnTo>
                    <a:lnTo>
                      <a:pt x="1" y="45"/>
                    </a:lnTo>
                    <a:cubicBezTo>
                      <a:pt x="1" y="136"/>
                      <a:pt x="1" y="271"/>
                      <a:pt x="1" y="452"/>
                    </a:cubicBezTo>
                    <a:lnTo>
                      <a:pt x="1" y="1219"/>
                    </a:lnTo>
                    <a:lnTo>
                      <a:pt x="362" y="1219"/>
                    </a:lnTo>
                    <a:lnTo>
                      <a:pt x="362" y="542"/>
                    </a:lnTo>
                    <a:cubicBezTo>
                      <a:pt x="362" y="497"/>
                      <a:pt x="362" y="497"/>
                      <a:pt x="407" y="452"/>
                    </a:cubicBezTo>
                    <a:cubicBezTo>
                      <a:pt x="407" y="406"/>
                      <a:pt x="452" y="316"/>
                      <a:pt x="542" y="316"/>
                    </a:cubicBezTo>
                    <a:cubicBezTo>
                      <a:pt x="678" y="316"/>
                      <a:pt x="723" y="406"/>
                      <a:pt x="723" y="587"/>
                    </a:cubicBezTo>
                    <a:lnTo>
                      <a:pt x="723" y="1219"/>
                    </a:lnTo>
                    <a:lnTo>
                      <a:pt x="1084" y="1219"/>
                    </a:lnTo>
                    <a:lnTo>
                      <a:pt x="1084" y="542"/>
                    </a:lnTo>
                    <a:cubicBezTo>
                      <a:pt x="1084" y="497"/>
                      <a:pt x="1084" y="497"/>
                      <a:pt x="1084" y="452"/>
                    </a:cubicBezTo>
                    <a:cubicBezTo>
                      <a:pt x="1129" y="361"/>
                      <a:pt x="1174" y="316"/>
                      <a:pt x="1264" y="316"/>
                    </a:cubicBezTo>
                    <a:cubicBezTo>
                      <a:pt x="1400" y="316"/>
                      <a:pt x="1445" y="406"/>
                      <a:pt x="1445" y="587"/>
                    </a:cubicBezTo>
                    <a:lnTo>
                      <a:pt x="1445" y="1219"/>
                    </a:lnTo>
                    <a:lnTo>
                      <a:pt x="1806" y="1219"/>
                    </a:lnTo>
                    <a:lnTo>
                      <a:pt x="1806" y="542"/>
                    </a:lnTo>
                    <a:cubicBezTo>
                      <a:pt x="1806" y="181"/>
                      <a:pt x="1626" y="0"/>
                      <a:pt x="1400" y="0"/>
                    </a:cubicBezTo>
                    <a:cubicBezTo>
                      <a:pt x="1310" y="0"/>
                      <a:pt x="1264" y="45"/>
                      <a:pt x="1174" y="90"/>
                    </a:cubicBezTo>
                    <a:cubicBezTo>
                      <a:pt x="1129" y="136"/>
                      <a:pt x="1084" y="181"/>
                      <a:pt x="1039" y="226"/>
                    </a:cubicBezTo>
                    <a:cubicBezTo>
                      <a:pt x="994" y="90"/>
                      <a:pt x="858" y="0"/>
                      <a:pt x="6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5"/>
              <p:cNvSpPr/>
              <p:nvPr/>
            </p:nvSpPr>
            <p:spPr>
              <a:xfrm>
                <a:off x="4943050" y="2555025"/>
                <a:ext cx="37275" cy="40675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627" extrusionOk="0">
                    <a:moveTo>
                      <a:pt x="1" y="1"/>
                    </a:moveTo>
                    <a:lnTo>
                      <a:pt x="542" y="1626"/>
                    </a:lnTo>
                    <a:lnTo>
                      <a:pt x="949" y="1626"/>
                    </a:lnTo>
                    <a:lnTo>
                      <a:pt x="1490" y="1"/>
                    </a:lnTo>
                    <a:lnTo>
                      <a:pt x="1129" y="1"/>
                    </a:lnTo>
                    <a:lnTo>
                      <a:pt x="904" y="723"/>
                    </a:lnTo>
                    <a:cubicBezTo>
                      <a:pt x="858" y="904"/>
                      <a:pt x="813" y="1084"/>
                      <a:pt x="768" y="1265"/>
                    </a:cubicBezTo>
                    <a:cubicBezTo>
                      <a:pt x="723" y="1084"/>
                      <a:pt x="678" y="904"/>
                      <a:pt x="588" y="678"/>
                    </a:cubicBezTo>
                    <a:lnTo>
                      <a:pt x="40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5"/>
              <p:cNvSpPr/>
              <p:nvPr/>
            </p:nvSpPr>
            <p:spPr>
              <a:xfrm>
                <a:off x="4583050" y="2436525"/>
                <a:ext cx="101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07" h="453" extrusionOk="0">
                    <a:moveTo>
                      <a:pt x="226" y="1"/>
                    </a:moveTo>
                    <a:cubicBezTo>
                      <a:pt x="91" y="1"/>
                      <a:pt x="0" y="91"/>
                      <a:pt x="0" y="227"/>
                    </a:cubicBezTo>
                    <a:cubicBezTo>
                      <a:pt x="0" y="362"/>
                      <a:pt x="91" y="452"/>
                      <a:pt x="181" y="452"/>
                    </a:cubicBezTo>
                    <a:lnTo>
                      <a:pt x="226" y="452"/>
                    </a:lnTo>
                    <a:cubicBezTo>
                      <a:pt x="316" y="452"/>
                      <a:pt x="407" y="362"/>
                      <a:pt x="407" y="227"/>
                    </a:cubicBezTo>
                    <a:cubicBezTo>
                      <a:pt x="407" y="91"/>
                      <a:pt x="316" y="1"/>
                      <a:pt x="22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5"/>
              <p:cNvSpPr/>
              <p:nvPr/>
            </p:nvSpPr>
            <p:spPr>
              <a:xfrm>
                <a:off x="4601100" y="2407200"/>
                <a:ext cx="18075" cy="4065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1626" extrusionOk="0">
                    <a:moveTo>
                      <a:pt x="407" y="0"/>
                    </a:moveTo>
                    <a:lnTo>
                      <a:pt x="1" y="226"/>
                    </a:lnTo>
                    <a:lnTo>
                      <a:pt x="46" y="497"/>
                    </a:lnTo>
                    <a:lnTo>
                      <a:pt x="362" y="361"/>
                    </a:lnTo>
                    <a:lnTo>
                      <a:pt x="362" y="1625"/>
                    </a:lnTo>
                    <a:lnTo>
                      <a:pt x="723" y="1625"/>
                    </a:lnTo>
                    <a:lnTo>
                      <a:pt x="72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5"/>
              <p:cNvSpPr/>
              <p:nvPr/>
            </p:nvSpPr>
            <p:spPr>
              <a:xfrm>
                <a:off x="4443100" y="2471525"/>
                <a:ext cx="102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452" extrusionOk="0">
                    <a:moveTo>
                      <a:pt x="181" y="0"/>
                    </a:moveTo>
                    <a:cubicBezTo>
                      <a:pt x="91" y="0"/>
                      <a:pt x="1" y="91"/>
                      <a:pt x="1" y="226"/>
                    </a:cubicBezTo>
                    <a:cubicBezTo>
                      <a:pt x="1" y="362"/>
                      <a:pt x="91" y="452"/>
                      <a:pt x="181" y="452"/>
                    </a:cubicBezTo>
                    <a:cubicBezTo>
                      <a:pt x="317" y="452"/>
                      <a:pt x="407" y="362"/>
                      <a:pt x="407" y="226"/>
                    </a:cubicBezTo>
                    <a:cubicBezTo>
                      <a:pt x="407" y="91"/>
                      <a:pt x="317" y="0"/>
                      <a:pt x="1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5"/>
              <p:cNvSpPr/>
              <p:nvPr/>
            </p:nvSpPr>
            <p:spPr>
              <a:xfrm>
                <a:off x="4457775" y="2442175"/>
                <a:ext cx="28250" cy="406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626" extrusionOk="0">
                    <a:moveTo>
                      <a:pt x="542" y="1"/>
                    </a:moveTo>
                    <a:cubicBezTo>
                      <a:pt x="317" y="1"/>
                      <a:pt x="136" y="46"/>
                      <a:pt x="46" y="136"/>
                    </a:cubicBezTo>
                    <a:lnTo>
                      <a:pt x="136" y="407"/>
                    </a:lnTo>
                    <a:cubicBezTo>
                      <a:pt x="226" y="362"/>
                      <a:pt x="362" y="272"/>
                      <a:pt x="497" y="272"/>
                    </a:cubicBezTo>
                    <a:cubicBezTo>
                      <a:pt x="678" y="272"/>
                      <a:pt x="723" y="407"/>
                      <a:pt x="723" y="542"/>
                    </a:cubicBezTo>
                    <a:cubicBezTo>
                      <a:pt x="723" y="723"/>
                      <a:pt x="542" y="904"/>
                      <a:pt x="226" y="1220"/>
                    </a:cubicBezTo>
                    <a:lnTo>
                      <a:pt x="1" y="1400"/>
                    </a:lnTo>
                    <a:lnTo>
                      <a:pt x="1" y="1626"/>
                    </a:lnTo>
                    <a:lnTo>
                      <a:pt x="1129" y="1626"/>
                    </a:lnTo>
                    <a:lnTo>
                      <a:pt x="1129" y="1310"/>
                    </a:lnTo>
                    <a:lnTo>
                      <a:pt x="542" y="1310"/>
                    </a:lnTo>
                    <a:lnTo>
                      <a:pt x="678" y="1174"/>
                    </a:lnTo>
                    <a:cubicBezTo>
                      <a:pt x="903" y="949"/>
                      <a:pt x="1084" y="768"/>
                      <a:pt x="1084" y="497"/>
                    </a:cubicBezTo>
                    <a:cubicBezTo>
                      <a:pt x="1084" y="181"/>
                      <a:pt x="903" y="1"/>
                      <a:pt x="5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5"/>
              <p:cNvSpPr/>
              <p:nvPr/>
            </p:nvSpPr>
            <p:spPr>
              <a:xfrm>
                <a:off x="4339275" y="2566325"/>
                <a:ext cx="101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452" extrusionOk="0">
                    <a:moveTo>
                      <a:pt x="226" y="0"/>
                    </a:moveTo>
                    <a:cubicBezTo>
                      <a:pt x="91" y="0"/>
                      <a:pt x="1" y="91"/>
                      <a:pt x="1" y="226"/>
                    </a:cubicBezTo>
                    <a:cubicBezTo>
                      <a:pt x="1" y="361"/>
                      <a:pt x="91" y="452"/>
                      <a:pt x="181" y="452"/>
                    </a:cubicBezTo>
                    <a:lnTo>
                      <a:pt x="226" y="452"/>
                    </a:lnTo>
                    <a:cubicBezTo>
                      <a:pt x="317" y="452"/>
                      <a:pt x="407" y="361"/>
                      <a:pt x="407" y="226"/>
                    </a:cubicBezTo>
                    <a:cubicBezTo>
                      <a:pt x="407" y="91"/>
                      <a:pt x="317" y="0"/>
                      <a:pt x="2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5"/>
              <p:cNvSpPr/>
              <p:nvPr/>
            </p:nvSpPr>
            <p:spPr>
              <a:xfrm>
                <a:off x="4353950" y="2536975"/>
                <a:ext cx="28250" cy="406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626" extrusionOk="0">
                    <a:moveTo>
                      <a:pt x="181" y="1"/>
                    </a:moveTo>
                    <a:lnTo>
                      <a:pt x="91" y="858"/>
                    </a:lnTo>
                    <a:cubicBezTo>
                      <a:pt x="181" y="813"/>
                      <a:pt x="226" y="813"/>
                      <a:pt x="317" y="813"/>
                    </a:cubicBezTo>
                    <a:cubicBezTo>
                      <a:pt x="633" y="813"/>
                      <a:pt x="768" y="903"/>
                      <a:pt x="768" y="1084"/>
                    </a:cubicBezTo>
                    <a:cubicBezTo>
                      <a:pt x="768" y="1265"/>
                      <a:pt x="587" y="1310"/>
                      <a:pt x="452" y="1310"/>
                    </a:cubicBezTo>
                    <a:cubicBezTo>
                      <a:pt x="317" y="1310"/>
                      <a:pt x="136" y="1265"/>
                      <a:pt x="91" y="1265"/>
                    </a:cubicBezTo>
                    <a:lnTo>
                      <a:pt x="1" y="1535"/>
                    </a:lnTo>
                    <a:cubicBezTo>
                      <a:pt x="91" y="1581"/>
                      <a:pt x="271" y="1626"/>
                      <a:pt x="452" y="1626"/>
                    </a:cubicBezTo>
                    <a:cubicBezTo>
                      <a:pt x="903" y="1626"/>
                      <a:pt x="1129" y="1355"/>
                      <a:pt x="1129" y="1084"/>
                    </a:cubicBezTo>
                    <a:cubicBezTo>
                      <a:pt x="1129" y="858"/>
                      <a:pt x="1084" y="723"/>
                      <a:pt x="949" y="678"/>
                    </a:cubicBezTo>
                    <a:cubicBezTo>
                      <a:pt x="858" y="587"/>
                      <a:pt x="678" y="542"/>
                      <a:pt x="542" y="542"/>
                    </a:cubicBezTo>
                    <a:lnTo>
                      <a:pt x="407" y="542"/>
                    </a:lnTo>
                    <a:lnTo>
                      <a:pt x="452" y="317"/>
                    </a:lnTo>
                    <a:lnTo>
                      <a:pt x="1084" y="317"/>
                    </a:lnTo>
                    <a:lnTo>
                      <a:pt x="108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5"/>
              <p:cNvSpPr/>
              <p:nvPr/>
            </p:nvSpPr>
            <p:spPr>
              <a:xfrm>
                <a:off x="4314450" y="2650950"/>
                <a:ext cx="18075" cy="40675"/>
              </a:xfrm>
              <a:custGeom>
                <a:avLst/>
                <a:gdLst/>
                <a:ahLst/>
                <a:cxnLst/>
                <a:rect l="l" t="t" r="r" b="b"/>
                <a:pathLst>
                  <a:path w="723" h="1627" extrusionOk="0">
                    <a:moveTo>
                      <a:pt x="452" y="1"/>
                    </a:moveTo>
                    <a:lnTo>
                      <a:pt x="1" y="227"/>
                    </a:lnTo>
                    <a:lnTo>
                      <a:pt x="91" y="498"/>
                    </a:lnTo>
                    <a:lnTo>
                      <a:pt x="362" y="362"/>
                    </a:lnTo>
                    <a:lnTo>
                      <a:pt x="362" y="1626"/>
                    </a:lnTo>
                    <a:lnTo>
                      <a:pt x="723" y="1626"/>
                    </a:lnTo>
                    <a:lnTo>
                      <a:pt x="72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5"/>
              <p:cNvSpPr/>
              <p:nvPr/>
            </p:nvSpPr>
            <p:spPr>
              <a:xfrm>
                <a:off x="4331375" y="2770600"/>
                <a:ext cx="28250" cy="406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626" extrusionOk="0">
                    <a:moveTo>
                      <a:pt x="542" y="0"/>
                    </a:moveTo>
                    <a:cubicBezTo>
                      <a:pt x="317" y="0"/>
                      <a:pt x="136" y="90"/>
                      <a:pt x="1" y="181"/>
                    </a:cubicBezTo>
                    <a:lnTo>
                      <a:pt x="136" y="451"/>
                    </a:lnTo>
                    <a:cubicBezTo>
                      <a:pt x="181" y="361"/>
                      <a:pt x="317" y="316"/>
                      <a:pt x="452" y="316"/>
                    </a:cubicBezTo>
                    <a:cubicBezTo>
                      <a:pt x="633" y="316"/>
                      <a:pt x="723" y="406"/>
                      <a:pt x="723" y="542"/>
                    </a:cubicBezTo>
                    <a:cubicBezTo>
                      <a:pt x="723" y="722"/>
                      <a:pt x="542" y="903"/>
                      <a:pt x="181" y="1219"/>
                    </a:cubicBezTo>
                    <a:lnTo>
                      <a:pt x="1" y="1399"/>
                    </a:lnTo>
                    <a:lnTo>
                      <a:pt x="1" y="1625"/>
                    </a:lnTo>
                    <a:lnTo>
                      <a:pt x="1129" y="1625"/>
                    </a:lnTo>
                    <a:lnTo>
                      <a:pt x="1129" y="1309"/>
                    </a:lnTo>
                    <a:lnTo>
                      <a:pt x="497" y="1309"/>
                    </a:lnTo>
                    <a:lnTo>
                      <a:pt x="678" y="1174"/>
                    </a:lnTo>
                    <a:cubicBezTo>
                      <a:pt x="904" y="993"/>
                      <a:pt x="1084" y="767"/>
                      <a:pt x="1084" y="497"/>
                    </a:cubicBezTo>
                    <a:cubicBezTo>
                      <a:pt x="1084" y="226"/>
                      <a:pt x="904" y="0"/>
                      <a:pt x="5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5"/>
              <p:cNvSpPr/>
              <p:nvPr/>
            </p:nvSpPr>
            <p:spPr>
              <a:xfrm>
                <a:off x="4384425" y="2872150"/>
                <a:ext cx="28225" cy="4065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626" extrusionOk="0">
                    <a:moveTo>
                      <a:pt x="181" y="1"/>
                    </a:moveTo>
                    <a:lnTo>
                      <a:pt x="91" y="859"/>
                    </a:lnTo>
                    <a:cubicBezTo>
                      <a:pt x="136" y="813"/>
                      <a:pt x="226" y="813"/>
                      <a:pt x="316" y="813"/>
                    </a:cubicBezTo>
                    <a:cubicBezTo>
                      <a:pt x="632" y="813"/>
                      <a:pt x="768" y="904"/>
                      <a:pt x="768" y="1084"/>
                    </a:cubicBezTo>
                    <a:cubicBezTo>
                      <a:pt x="768" y="1265"/>
                      <a:pt x="587" y="1310"/>
                      <a:pt x="452" y="1310"/>
                    </a:cubicBezTo>
                    <a:cubicBezTo>
                      <a:pt x="271" y="1310"/>
                      <a:pt x="136" y="1265"/>
                      <a:pt x="91" y="1265"/>
                    </a:cubicBezTo>
                    <a:lnTo>
                      <a:pt x="0" y="1536"/>
                    </a:lnTo>
                    <a:cubicBezTo>
                      <a:pt x="91" y="1581"/>
                      <a:pt x="271" y="1626"/>
                      <a:pt x="452" y="1626"/>
                    </a:cubicBezTo>
                    <a:cubicBezTo>
                      <a:pt x="858" y="1626"/>
                      <a:pt x="1129" y="1355"/>
                      <a:pt x="1129" y="1084"/>
                    </a:cubicBezTo>
                    <a:cubicBezTo>
                      <a:pt x="1129" y="859"/>
                      <a:pt x="1039" y="723"/>
                      <a:pt x="948" y="678"/>
                    </a:cubicBezTo>
                    <a:cubicBezTo>
                      <a:pt x="813" y="588"/>
                      <a:pt x="678" y="543"/>
                      <a:pt x="497" y="543"/>
                    </a:cubicBezTo>
                    <a:lnTo>
                      <a:pt x="407" y="543"/>
                    </a:lnTo>
                    <a:lnTo>
                      <a:pt x="452" y="317"/>
                    </a:lnTo>
                    <a:lnTo>
                      <a:pt x="1084" y="317"/>
                    </a:lnTo>
                    <a:lnTo>
                      <a:pt x="108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5"/>
              <p:cNvSpPr/>
              <p:nvPr/>
            </p:nvSpPr>
            <p:spPr>
              <a:xfrm>
                <a:off x="4733150" y="2464750"/>
                <a:ext cx="28225" cy="4065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626" extrusionOk="0">
                    <a:moveTo>
                      <a:pt x="181" y="1"/>
                    </a:moveTo>
                    <a:lnTo>
                      <a:pt x="91" y="813"/>
                    </a:lnTo>
                    <a:lnTo>
                      <a:pt x="316" y="813"/>
                    </a:lnTo>
                    <a:cubicBezTo>
                      <a:pt x="632" y="813"/>
                      <a:pt x="768" y="903"/>
                      <a:pt x="768" y="1084"/>
                    </a:cubicBezTo>
                    <a:cubicBezTo>
                      <a:pt x="768" y="1265"/>
                      <a:pt x="587" y="1310"/>
                      <a:pt x="407" y="1310"/>
                    </a:cubicBezTo>
                    <a:cubicBezTo>
                      <a:pt x="271" y="1310"/>
                      <a:pt x="136" y="1265"/>
                      <a:pt x="91" y="1265"/>
                    </a:cubicBezTo>
                    <a:lnTo>
                      <a:pt x="0" y="1535"/>
                    </a:lnTo>
                    <a:cubicBezTo>
                      <a:pt x="91" y="1581"/>
                      <a:pt x="271" y="1626"/>
                      <a:pt x="452" y="1626"/>
                    </a:cubicBezTo>
                    <a:cubicBezTo>
                      <a:pt x="858" y="1626"/>
                      <a:pt x="1129" y="1355"/>
                      <a:pt x="1129" y="1039"/>
                    </a:cubicBezTo>
                    <a:cubicBezTo>
                      <a:pt x="1129" y="858"/>
                      <a:pt x="1039" y="723"/>
                      <a:pt x="948" y="678"/>
                    </a:cubicBezTo>
                    <a:cubicBezTo>
                      <a:pt x="813" y="587"/>
                      <a:pt x="677" y="542"/>
                      <a:pt x="497" y="542"/>
                    </a:cubicBezTo>
                    <a:lnTo>
                      <a:pt x="407" y="542"/>
                    </a:lnTo>
                    <a:lnTo>
                      <a:pt x="452" y="317"/>
                    </a:lnTo>
                    <a:lnTo>
                      <a:pt x="1084" y="317"/>
                    </a:lnTo>
                    <a:lnTo>
                      <a:pt x="108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5"/>
              <p:cNvSpPr/>
              <p:nvPr/>
            </p:nvSpPr>
            <p:spPr>
              <a:xfrm>
                <a:off x="4767000" y="2463625"/>
                <a:ext cx="29375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1671" extrusionOk="0">
                    <a:moveTo>
                      <a:pt x="587" y="316"/>
                    </a:moveTo>
                    <a:cubicBezTo>
                      <a:pt x="723" y="316"/>
                      <a:pt x="813" y="497"/>
                      <a:pt x="813" y="858"/>
                    </a:cubicBezTo>
                    <a:cubicBezTo>
                      <a:pt x="813" y="1219"/>
                      <a:pt x="723" y="1400"/>
                      <a:pt x="587" y="1400"/>
                    </a:cubicBezTo>
                    <a:cubicBezTo>
                      <a:pt x="452" y="1400"/>
                      <a:pt x="362" y="1219"/>
                      <a:pt x="362" y="858"/>
                    </a:cubicBezTo>
                    <a:cubicBezTo>
                      <a:pt x="362" y="497"/>
                      <a:pt x="452" y="316"/>
                      <a:pt x="587" y="316"/>
                    </a:cubicBezTo>
                    <a:close/>
                    <a:moveTo>
                      <a:pt x="587" y="0"/>
                    </a:moveTo>
                    <a:cubicBezTo>
                      <a:pt x="181" y="0"/>
                      <a:pt x="1" y="362"/>
                      <a:pt x="1" y="858"/>
                    </a:cubicBezTo>
                    <a:cubicBezTo>
                      <a:pt x="1" y="1310"/>
                      <a:pt x="181" y="1671"/>
                      <a:pt x="587" y="1671"/>
                    </a:cubicBezTo>
                    <a:cubicBezTo>
                      <a:pt x="994" y="1671"/>
                      <a:pt x="1174" y="1310"/>
                      <a:pt x="1174" y="813"/>
                    </a:cubicBezTo>
                    <a:cubicBezTo>
                      <a:pt x="1174" y="407"/>
                      <a:pt x="994" y="0"/>
                      <a:pt x="5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5"/>
              <p:cNvSpPr/>
              <p:nvPr/>
            </p:nvSpPr>
            <p:spPr>
              <a:xfrm>
                <a:off x="4824550" y="2597925"/>
                <a:ext cx="2825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581" extrusionOk="0">
                    <a:moveTo>
                      <a:pt x="543" y="0"/>
                    </a:moveTo>
                    <a:cubicBezTo>
                      <a:pt x="317" y="0"/>
                      <a:pt x="136" y="45"/>
                      <a:pt x="46" y="136"/>
                    </a:cubicBezTo>
                    <a:lnTo>
                      <a:pt x="136" y="407"/>
                    </a:lnTo>
                    <a:cubicBezTo>
                      <a:pt x="227" y="361"/>
                      <a:pt x="317" y="271"/>
                      <a:pt x="452" y="271"/>
                    </a:cubicBezTo>
                    <a:cubicBezTo>
                      <a:pt x="633" y="271"/>
                      <a:pt x="723" y="361"/>
                      <a:pt x="723" y="497"/>
                    </a:cubicBezTo>
                    <a:cubicBezTo>
                      <a:pt x="723" y="677"/>
                      <a:pt x="543" y="858"/>
                      <a:pt x="227" y="1174"/>
                    </a:cubicBezTo>
                    <a:lnTo>
                      <a:pt x="1" y="1355"/>
                    </a:lnTo>
                    <a:lnTo>
                      <a:pt x="1" y="1580"/>
                    </a:lnTo>
                    <a:lnTo>
                      <a:pt x="1129" y="1580"/>
                    </a:lnTo>
                    <a:lnTo>
                      <a:pt x="1129" y="1309"/>
                    </a:lnTo>
                    <a:lnTo>
                      <a:pt x="543" y="1309"/>
                    </a:lnTo>
                    <a:lnTo>
                      <a:pt x="543" y="1264"/>
                    </a:lnTo>
                    <a:lnTo>
                      <a:pt x="678" y="1174"/>
                    </a:lnTo>
                    <a:cubicBezTo>
                      <a:pt x="904" y="948"/>
                      <a:pt x="1084" y="768"/>
                      <a:pt x="1084" y="497"/>
                    </a:cubicBezTo>
                    <a:cubicBezTo>
                      <a:pt x="1084" y="181"/>
                      <a:pt x="904" y="0"/>
                      <a:pt x="54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5"/>
              <p:cNvSpPr/>
              <p:nvPr/>
            </p:nvSpPr>
            <p:spPr>
              <a:xfrm>
                <a:off x="4858425" y="2597925"/>
                <a:ext cx="29350" cy="40650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626" extrusionOk="0">
                    <a:moveTo>
                      <a:pt x="587" y="271"/>
                    </a:moveTo>
                    <a:cubicBezTo>
                      <a:pt x="722" y="271"/>
                      <a:pt x="813" y="452"/>
                      <a:pt x="813" y="813"/>
                    </a:cubicBezTo>
                    <a:cubicBezTo>
                      <a:pt x="813" y="1174"/>
                      <a:pt x="722" y="1355"/>
                      <a:pt x="587" y="1355"/>
                    </a:cubicBezTo>
                    <a:cubicBezTo>
                      <a:pt x="452" y="1355"/>
                      <a:pt x="361" y="1174"/>
                      <a:pt x="361" y="813"/>
                    </a:cubicBezTo>
                    <a:cubicBezTo>
                      <a:pt x="361" y="452"/>
                      <a:pt x="452" y="271"/>
                      <a:pt x="587" y="271"/>
                    </a:cubicBezTo>
                    <a:close/>
                    <a:moveTo>
                      <a:pt x="587" y="0"/>
                    </a:moveTo>
                    <a:cubicBezTo>
                      <a:pt x="181" y="0"/>
                      <a:pt x="0" y="361"/>
                      <a:pt x="0" y="813"/>
                    </a:cubicBezTo>
                    <a:cubicBezTo>
                      <a:pt x="0" y="1264"/>
                      <a:pt x="181" y="1625"/>
                      <a:pt x="587" y="1625"/>
                    </a:cubicBezTo>
                    <a:cubicBezTo>
                      <a:pt x="993" y="1625"/>
                      <a:pt x="1174" y="1264"/>
                      <a:pt x="1174" y="813"/>
                    </a:cubicBezTo>
                    <a:cubicBezTo>
                      <a:pt x="1174" y="361"/>
                      <a:pt x="993" y="0"/>
                      <a:pt x="5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5"/>
              <p:cNvSpPr/>
              <p:nvPr/>
            </p:nvSpPr>
            <p:spPr>
              <a:xfrm>
                <a:off x="4826825" y="2754800"/>
                <a:ext cx="1807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723" h="1581" extrusionOk="0">
                    <a:moveTo>
                      <a:pt x="452" y="0"/>
                    </a:moveTo>
                    <a:lnTo>
                      <a:pt x="0" y="181"/>
                    </a:lnTo>
                    <a:lnTo>
                      <a:pt x="90" y="451"/>
                    </a:lnTo>
                    <a:lnTo>
                      <a:pt x="361" y="316"/>
                    </a:lnTo>
                    <a:lnTo>
                      <a:pt x="406" y="316"/>
                    </a:lnTo>
                    <a:lnTo>
                      <a:pt x="406" y="1580"/>
                    </a:lnTo>
                    <a:lnTo>
                      <a:pt x="722" y="1580"/>
                    </a:lnTo>
                    <a:lnTo>
                      <a:pt x="7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5"/>
              <p:cNvSpPr/>
              <p:nvPr/>
            </p:nvSpPr>
            <p:spPr>
              <a:xfrm>
                <a:off x="4858425" y="2753650"/>
                <a:ext cx="29350" cy="4067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627" extrusionOk="0">
                    <a:moveTo>
                      <a:pt x="587" y="272"/>
                    </a:moveTo>
                    <a:cubicBezTo>
                      <a:pt x="722" y="272"/>
                      <a:pt x="813" y="452"/>
                      <a:pt x="813" y="813"/>
                    </a:cubicBezTo>
                    <a:cubicBezTo>
                      <a:pt x="813" y="1175"/>
                      <a:pt x="722" y="1355"/>
                      <a:pt x="587" y="1355"/>
                    </a:cubicBezTo>
                    <a:cubicBezTo>
                      <a:pt x="452" y="1355"/>
                      <a:pt x="361" y="1175"/>
                      <a:pt x="361" y="813"/>
                    </a:cubicBezTo>
                    <a:cubicBezTo>
                      <a:pt x="361" y="452"/>
                      <a:pt x="452" y="272"/>
                      <a:pt x="587" y="272"/>
                    </a:cubicBezTo>
                    <a:close/>
                    <a:moveTo>
                      <a:pt x="587" y="1"/>
                    </a:moveTo>
                    <a:cubicBezTo>
                      <a:pt x="181" y="1"/>
                      <a:pt x="0" y="362"/>
                      <a:pt x="0" y="813"/>
                    </a:cubicBezTo>
                    <a:cubicBezTo>
                      <a:pt x="0" y="1265"/>
                      <a:pt x="181" y="1626"/>
                      <a:pt x="587" y="1626"/>
                    </a:cubicBezTo>
                    <a:cubicBezTo>
                      <a:pt x="993" y="1626"/>
                      <a:pt x="1174" y="1310"/>
                      <a:pt x="1174" y="813"/>
                    </a:cubicBezTo>
                    <a:cubicBezTo>
                      <a:pt x="1174" y="362"/>
                      <a:pt x="993" y="1"/>
                      <a:pt x="5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5"/>
              <p:cNvSpPr/>
              <p:nvPr/>
            </p:nvSpPr>
            <p:spPr>
              <a:xfrm>
                <a:off x="4769250" y="2880050"/>
                <a:ext cx="28250" cy="406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626" extrusionOk="0">
                    <a:moveTo>
                      <a:pt x="181" y="1"/>
                    </a:moveTo>
                    <a:lnTo>
                      <a:pt x="91" y="813"/>
                    </a:lnTo>
                    <a:lnTo>
                      <a:pt x="272" y="813"/>
                    </a:lnTo>
                    <a:cubicBezTo>
                      <a:pt x="633" y="813"/>
                      <a:pt x="723" y="904"/>
                      <a:pt x="723" y="1084"/>
                    </a:cubicBezTo>
                    <a:cubicBezTo>
                      <a:pt x="723" y="1265"/>
                      <a:pt x="588" y="1310"/>
                      <a:pt x="407" y="1310"/>
                    </a:cubicBezTo>
                    <a:cubicBezTo>
                      <a:pt x="272" y="1310"/>
                      <a:pt x="136" y="1265"/>
                      <a:pt x="46" y="1220"/>
                    </a:cubicBezTo>
                    <a:lnTo>
                      <a:pt x="1" y="1536"/>
                    </a:lnTo>
                    <a:cubicBezTo>
                      <a:pt x="91" y="1581"/>
                      <a:pt x="227" y="1626"/>
                      <a:pt x="452" y="1626"/>
                    </a:cubicBezTo>
                    <a:cubicBezTo>
                      <a:pt x="859" y="1626"/>
                      <a:pt x="1129" y="1355"/>
                      <a:pt x="1129" y="1039"/>
                    </a:cubicBezTo>
                    <a:cubicBezTo>
                      <a:pt x="1129" y="859"/>
                      <a:pt x="1039" y="723"/>
                      <a:pt x="949" y="633"/>
                    </a:cubicBezTo>
                    <a:cubicBezTo>
                      <a:pt x="813" y="588"/>
                      <a:pt x="678" y="543"/>
                      <a:pt x="497" y="543"/>
                    </a:cubicBezTo>
                    <a:lnTo>
                      <a:pt x="407" y="543"/>
                    </a:lnTo>
                    <a:lnTo>
                      <a:pt x="452" y="317"/>
                    </a:lnTo>
                    <a:lnTo>
                      <a:pt x="1039" y="317"/>
                    </a:lnTo>
                    <a:lnTo>
                      <a:pt x="103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5"/>
              <p:cNvSpPr/>
              <p:nvPr/>
            </p:nvSpPr>
            <p:spPr>
              <a:xfrm>
                <a:off x="4647375" y="2939875"/>
                <a:ext cx="28250" cy="406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626" extrusionOk="0">
                    <a:moveTo>
                      <a:pt x="542" y="0"/>
                    </a:moveTo>
                    <a:cubicBezTo>
                      <a:pt x="317" y="0"/>
                      <a:pt x="136" y="91"/>
                      <a:pt x="1" y="181"/>
                    </a:cubicBezTo>
                    <a:lnTo>
                      <a:pt x="136" y="452"/>
                    </a:lnTo>
                    <a:cubicBezTo>
                      <a:pt x="226" y="362"/>
                      <a:pt x="317" y="316"/>
                      <a:pt x="452" y="316"/>
                    </a:cubicBezTo>
                    <a:cubicBezTo>
                      <a:pt x="632" y="316"/>
                      <a:pt x="723" y="407"/>
                      <a:pt x="723" y="542"/>
                    </a:cubicBezTo>
                    <a:cubicBezTo>
                      <a:pt x="723" y="723"/>
                      <a:pt x="542" y="903"/>
                      <a:pt x="181" y="1219"/>
                    </a:cubicBezTo>
                    <a:lnTo>
                      <a:pt x="1" y="1400"/>
                    </a:lnTo>
                    <a:lnTo>
                      <a:pt x="1" y="1625"/>
                    </a:lnTo>
                    <a:lnTo>
                      <a:pt x="1129" y="1625"/>
                    </a:lnTo>
                    <a:lnTo>
                      <a:pt x="1129" y="1310"/>
                    </a:lnTo>
                    <a:lnTo>
                      <a:pt x="542" y="1310"/>
                    </a:lnTo>
                    <a:lnTo>
                      <a:pt x="678" y="1219"/>
                    </a:lnTo>
                    <a:cubicBezTo>
                      <a:pt x="903" y="994"/>
                      <a:pt x="1084" y="768"/>
                      <a:pt x="1084" y="497"/>
                    </a:cubicBezTo>
                    <a:cubicBezTo>
                      <a:pt x="1084" y="226"/>
                      <a:pt x="903" y="0"/>
                      <a:pt x="5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4520975" y="2948900"/>
                <a:ext cx="1807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723" h="1581" extrusionOk="0">
                    <a:moveTo>
                      <a:pt x="407" y="1"/>
                    </a:moveTo>
                    <a:lnTo>
                      <a:pt x="1" y="181"/>
                    </a:lnTo>
                    <a:lnTo>
                      <a:pt x="46" y="452"/>
                    </a:lnTo>
                    <a:lnTo>
                      <a:pt x="362" y="317"/>
                    </a:lnTo>
                    <a:lnTo>
                      <a:pt x="362" y="1580"/>
                    </a:lnTo>
                    <a:lnTo>
                      <a:pt x="723" y="1580"/>
                    </a:lnTo>
                    <a:lnTo>
                      <a:pt x="72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5308700" y="2447825"/>
                <a:ext cx="528200" cy="532700"/>
              </a:xfrm>
              <a:custGeom>
                <a:avLst/>
                <a:gdLst/>
                <a:ahLst/>
                <a:cxnLst/>
                <a:rect l="l" t="t" r="r" b="b"/>
                <a:pathLst>
                  <a:path w="21128" h="21308" extrusionOk="0">
                    <a:moveTo>
                      <a:pt x="10564" y="0"/>
                    </a:moveTo>
                    <a:cubicBezTo>
                      <a:pt x="10203" y="0"/>
                      <a:pt x="9887" y="0"/>
                      <a:pt x="9526" y="46"/>
                    </a:cubicBezTo>
                    <a:cubicBezTo>
                      <a:pt x="9165" y="46"/>
                      <a:pt x="8849" y="136"/>
                      <a:pt x="8488" y="181"/>
                    </a:cubicBezTo>
                    <a:cubicBezTo>
                      <a:pt x="8172" y="271"/>
                      <a:pt x="7810" y="316"/>
                      <a:pt x="7494" y="452"/>
                    </a:cubicBezTo>
                    <a:cubicBezTo>
                      <a:pt x="7178" y="542"/>
                      <a:pt x="6862" y="678"/>
                      <a:pt x="6546" y="813"/>
                    </a:cubicBezTo>
                    <a:cubicBezTo>
                      <a:pt x="6185" y="903"/>
                      <a:pt x="5914" y="1084"/>
                      <a:pt x="5598" y="1219"/>
                    </a:cubicBezTo>
                    <a:cubicBezTo>
                      <a:pt x="5282" y="1400"/>
                      <a:pt x="4966" y="1580"/>
                      <a:pt x="4696" y="1761"/>
                    </a:cubicBezTo>
                    <a:cubicBezTo>
                      <a:pt x="4425" y="1987"/>
                      <a:pt x="4154" y="2167"/>
                      <a:pt x="3883" y="2393"/>
                    </a:cubicBezTo>
                    <a:cubicBezTo>
                      <a:pt x="3612" y="2619"/>
                      <a:pt x="3341" y="2844"/>
                      <a:pt x="3116" y="3115"/>
                    </a:cubicBezTo>
                    <a:cubicBezTo>
                      <a:pt x="2845" y="3341"/>
                      <a:pt x="2619" y="3612"/>
                      <a:pt x="2393" y="3883"/>
                    </a:cubicBezTo>
                    <a:cubicBezTo>
                      <a:pt x="2168" y="4153"/>
                      <a:pt x="1987" y="4424"/>
                      <a:pt x="1807" y="4695"/>
                    </a:cubicBezTo>
                    <a:cubicBezTo>
                      <a:pt x="1581" y="5011"/>
                      <a:pt x="1400" y="5327"/>
                      <a:pt x="1265" y="5598"/>
                    </a:cubicBezTo>
                    <a:cubicBezTo>
                      <a:pt x="1084" y="5914"/>
                      <a:pt x="949" y="6230"/>
                      <a:pt x="813" y="6546"/>
                    </a:cubicBezTo>
                    <a:cubicBezTo>
                      <a:pt x="678" y="6862"/>
                      <a:pt x="588" y="7223"/>
                      <a:pt x="452" y="7539"/>
                    </a:cubicBezTo>
                    <a:cubicBezTo>
                      <a:pt x="362" y="7855"/>
                      <a:pt x="272" y="8216"/>
                      <a:pt x="227" y="8577"/>
                    </a:cubicBezTo>
                    <a:cubicBezTo>
                      <a:pt x="136" y="8893"/>
                      <a:pt x="91" y="9255"/>
                      <a:pt x="46" y="9571"/>
                    </a:cubicBezTo>
                    <a:cubicBezTo>
                      <a:pt x="46" y="9932"/>
                      <a:pt x="1" y="10293"/>
                      <a:pt x="1" y="10654"/>
                    </a:cubicBezTo>
                    <a:cubicBezTo>
                      <a:pt x="1" y="10970"/>
                      <a:pt x="46" y="11331"/>
                      <a:pt x="46" y="11692"/>
                    </a:cubicBezTo>
                    <a:cubicBezTo>
                      <a:pt x="91" y="12008"/>
                      <a:pt x="136" y="12369"/>
                      <a:pt x="227" y="12730"/>
                    </a:cubicBezTo>
                    <a:cubicBezTo>
                      <a:pt x="272" y="13046"/>
                      <a:pt x="362" y="13408"/>
                      <a:pt x="452" y="13724"/>
                    </a:cubicBezTo>
                    <a:cubicBezTo>
                      <a:pt x="588" y="14085"/>
                      <a:pt x="678" y="14401"/>
                      <a:pt x="813" y="14717"/>
                    </a:cubicBezTo>
                    <a:cubicBezTo>
                      <a:pt x="949" y="15033"/>
                      <a:pt x="1084" y="15349"/>
                      <a:pt x="1265" y="15665"/>
                    </a:cubicBezTo>
                    <a:cubicBezTo>
                      <a:pt x="1400" y="15981"/>
                      <a:pt x="1581" y="16252"/>
                      <a:pt x="1807" y="16568"/>
                    </a:cubicBezTo>
                    <a:cubicBezTo>
                      <a:pt x="1987" y="16838"/>
                      <a:pt x="2168" y="17109"/>
                      <a:pt x="2393" y="17380"/>
                    </a:cubicBezTo>
                    <a:cubicBezTo>
                      <a:pt x="2619" y="17651"/>
                      <a:pt x="2845" y="17922"/>
                      <a:pt x="3116" y="18193"/>
                    </a:cubicBezTo>
                    <a:cubicBezTo>
                      <a:pt x="3341" y="18418"/>
                      <a:pt x="3612" y="18644"/>
                      <a:pt x="3883" y="18870"/>
                    </a:cubicBezTo>
                    <a:cubicBezTo>
                      <a:pt x="4154" y="19096"/>
                      <a:pt x="4425" y="19321"/>
                      <a:pt x="4696" y="19502"/>
                    </a:cubicBezTo>
                    <a:cubicBezTo>
                      <a:pt x="4966" y="19682"/>
                      <a:pt x="5282" y="19863"/>
                      <a:pt x="5598" y="20044"/>
                    </a:cubicBezTo>
                    <a:cubicBezTo>
                      <a:pt x="5914" y="20179"/>
                      <a:pt x="6185" y="20360"/>
                      <a:pt x="6546" y="20495"/>
                    </a:cubicBezTo>
                    <a:cubicBezTo>
                      <a:pt x="6862" y="20630"/>
                      <a:pt x="7178" y="20721"/>
                      <a:pt x="7494" y="20856"/>
                    </a:cubicBezTo>
                    <a:cubicBezTo>
                      <a:pt x="7810" y="20946"/>
                      <a:pt x="8172" y="21037"/>
                      <a:pt x="8488" y="21082"/>
                    </a:cubicBezTo>
                    <a:cubicBezTo>
                      <a:pt x="8849" y="21172"/>
                      <a:pt x="9165" y="21217"/>
                      <a:pt x="9526" y="21262"/>
                    </a:cubicBezTo>
                    <a:cubicBezTo>
                      <a:pt x="9887" y="21262"/>
                      <a:pt x="10203" y="21307"/>
                      <a:pt x="10564" y="21307"/>
                    </a:cubicBezTo>
                    <a:cubicBezTo>
                      <a:pt x="10925" y="21307"/>
                      <a:pt x="11241" y="21262"/>
                      <a:pt x="11602" y="21262"/>
                    </a:cubicBezTo>
                    <a:cubicBezTo>
                      <a:pt x="11918" y="21217"/>
                      <a:pt x="12279" y="21172"/>
                      <a:pt x="12641" y="21082"/>
                    </a:cubicBezTo>
                    <a:cubicBezTo>
                      <a:pt x="12957" y="21037"/>
                      <a:pt x="13273" y="20946"/>
                      <a:pt x="13634" y="20856"/>
                    </a:cubicBezTo>
                    <a:cubicBezTo>
                      <a:pt x="13950" y="20721"/>
                      <a:pt x="14266" y="20630"/>
                      <a:pt x="14582" y="20495"/>
                    </a:cubicBezTo>
                    <a:cubicBezTo>
                      <a:pt x="14898" y="20360"/>
                      <a:pt x="15214" y="20179"/>
                      <a:pt x="15530" y="20044"/>
                    </a:cubicBezTo>
                    <a:cubicBezTo>
                      <a:pt x="15846" y="19863"/>
                      <a:pt x="16117" y="19682"/>
                      <a:pt x="16433" y="19502"/>
                    </a:cubicBezTo>
                    <a:cubicBezTo>
                      <a:pt x="16703" y="19321"/>
                      <a:pt x="16974" y="19096"/>
                      <a:pt x="17245" y="18870"/>
                    </a:cubicBezTo>
                    <a:cubicBezTo>
                      <a:pt x="17516" y="18644"/>
                      <a:pt x="17787" y="18418"/>
                      <a:pt x="18013" y="18193"/>
                    </a:cubicBezTo>
                    <a:cubicBezTo>
                      <a:pt x="18283" y="17922"/>
                      <a:pt x="18509" y="17651"/>
                      <a:pt x="18735" y="17380"/>
                    </a:cubicBezTo>
                    <a:cubicBezTo>
                      <a:pt x="18915" y="17109"/>
                      <a:pt x="19141" y="16838"/>
                      <a:pt x="19322" y="16568"/>
                    </a:cubicBezTo>
                    <a:cubicBezTo>
                      <a:pt x="19502" y="16252"/>
                      <a:pt x="19683" y="15981"/>
                      <a:pt x="19863" y="15665"/>
                    </a:cubicBezTo>
                    <a:cubicBezTo>
                      <a:pt x="20044" y="15349"/>
                      <a:pt x="20179" y="15033"/>
                      <a:pt x="20315" y="14717"/>
                    </a:cubicBezTo>
                    <a:cubicBezTo>
                      <a:pt x="20450" y="14401"/>
                      <a:pt x="20541" y="14085"/>
                      <a:pt x="20631" y="13724"/>
                    </a:cubicBezTo>
                    <a:cubicBezTo>
                      <a:pt x="20766" y="13408"/>
                      <a:pt x="20857" y="13046"/>
                      <a:pt x="20902" y="12730"/>
                    </a:cubicBezTo>
                    <a:cubicBezTo>
                      <a:pt x="20992" y="12369"/>
                      <a:pt x="21037" y="12008"/>
                      <a:pt x="21037" y="11692"/>
                    </a:cubicBezTo>
                    <a:cubicBezTo>
                      <a:pt x="21082" y="11331"/>
                      <a:pt x="21127" y="10970"/>
                      <a:pt x="21127" y="10654"/>
                    </a:cubicBezTo>
                    <a:cubicBezTo>
                      <a:pt x="21127" y="10293"/>
                      <a:pt x="21082" y="9932"/>
                      <a:pt x="21037" y="9571"/>
                    </a:cubicBezTo>
                    <a:cubicBezTo>
                      <a:pt x="21037" y="9255"/>
                      <a:pt x="20992" y="8893"/>
                      <a:pt x="20902" y="8577"/>
                    </a:cubicBezTo>
                    <a:cubicBezTo>
                      <a:pt x="20857" y="8216"/>
                      <a:pt x="20766" y="7855"/>
                      <a:pt x="20631" y="7539"/>
                    </a:cubicBezTo>
                    <a:cubicBezTo>
                      <a:pt x="20541" y="7223"/>
                      <a:pt x="20450" y="6862"/>
                      <a:pt x="20315" y="6546"/>
                    </a:cubicBezTo>
                    <a:cubicBezTo>
                      <a:pt x="20179" y="6230"/>
                      <a:pt x="20044" y="5914"/>
                      <a:pt x="19863" y="5598"/>
                    </a:cubicBezTo>
                    <a:cubicBezTo>
                      <a:pt x="19683" y="5327"/>
                      <a:pt x="19502" y="5011"/>
                      <a:pt x="19322" y="4695"/>
                    </a:cubicBezTo>
                    <a:cubicBezTo>
                      <a:pt x="19141" y="4424"/>
                      <a:pt x="18915" y="4153"/>
                      <a:pt x="18735" y="3883"/>
                    </a:cubicBezTo>
                    <a:cubicBezTo>
                      <a:pt x="18509" y="3612"/>
                      <a:pt x="18283" y="3341"/>
                      <a:pt x="18013" y="3115"/>
                    </a:cubicBezTo>
                    <a:cubicBezTo>
                      <a:pt x="17787" y="2844"/>
                      <a:pt x="17516" y="2619"/>
                      <a:pt x="17245" y="2393"/>
                    </a:cubicBezTo>
                    <a:cubicBezTo>
                      <a:pt x="16974" y="2167"/>
                      <a:pt x="16703" y="1987"/>
                      <a:pt x="16433" y="1761"/>
                    </a:cubicBezTo>
                    <a:cubicBezTo>
                      <a:pt x="16117" y="1580"/>
                      <a:pt x="15846" y="1400"/>
                      <a:pt x="15530" y="1219"/>
                    </a:cubicBezTo>
                    <a:cubicBezTo>
                      <a:pt x="15214" y="1084"/>
                      <a:pt x="14898" y="903"/>
                      <a:pt x="14582" y="813"/>
                    </a:cubicBezTo>
                    <a:cubicBezTo>
                      <a:pt x="14266" y="678"/>
                      <a:pt x="13950" y="542"/>
                      <a:pt x="13634" y="452"/>
                    </a:cubicBezTo>
                    <a:cubicBezTo>
                      <a:pt x="13273" y="316"/>
                      <a:pt x="12957" y="271"/>
                      <a:pt x="12641" y="181"/>
                    </a:cubicBezTo>
                    <a:cubicBezTo>
                      <a:pt x="12279" y="136"/>
                      <a:pt x="11918" y="46"/>
                      <a:pt x="11602" y="46"/>
                    </a:cubicBezTo>
                    <a:cubicBezTo>
                      <a:pt x="11241" y="0"/>
                      <a:pt x="10925" y="0"/>
                      <a:pt x="10564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5"/>
              <p:cNvSpPr/>
              <p:nvPr/>
            </p:nvSpPr>
            <p:spPr>
              <a:xfrm>
                <a:off x="5299675" y="2438225"/>
                <a:ext cx="546250" cy="551325"/>
              </a:xfrm>
              <a:custGeom>
                <a:avLst/>
                <a:gdLst/>
                <a:ahLst/>
                <a:cxnLst/>
                <a:rect l="l" t="t" r="r" b="b"/>
                <a:pathLst>
                  <a:path w="21850" h="22053" extrusionOk="0">
                    <a:moveTo>
                      <a:pt x="10925" y="746"/>
                    </a:moveTo>
                    <a:cubicBezTo>
                      <a:pt x="11241" y="746"/>
                      <a:pt x="11602" y="746"/>
                      <a:pt x="11918" y="791"/>
                    </a:cubicBezTo>
                    <a:cubicBezTo>
                      <a:pt x="12234" y="836"/>
                      <a:pt x="12595" y="881"/>
                      <a:pt x="12911" y="926"/>
                    </a:cubicBezTo>
                    <a:cubicBezTo>
                      <a:pt x="13227" y="1016"/>
                      <a:pt x="13543" y="1062"/>
                      <a:pt x="13859" y="1197"/>
                    </a:cubicBezTo>
                    <a:cubicBezTo>
                      <a:pt x="14175" y="1287"/>
                      <a:pt x="14491" y="1378"/>
                      <a:pt x="14807" y="1513"/>
                    </a:cubicBezTo>
                    <a:cubicBezTo>
                      <a:pt x="15123" y="1648"/>
                      <a:pt x="15439" y="1784"/>
                      <a:pt x="15710" y="1964"/>
                    </a:cubicBezTo>
                    <a:cubicBezTo>
                      <a:pt x="16026" y="2100"/>
                      <a:pt x="16297" y="2280"/>
                      <a:pt x="16568" y="2461"/>
                    </a:cubicBezTo>
                    <a:cubicBezTo>
                      <a:pt x="16839" y="2642"/>
                      <a:pt x="17110" y="2867"/>
                      <a:pt x="17380" y="3048"/>
                    </a:cubicBezTo>
                    <a:cubicBezTo>
                      <a:pt x="17651" y="3273"/>
                      <a:pt x="17877" y="3499"/>
                      <a:pt x="18103" y="3725"/>
                    </a:cubicBezTo>
                    <a:cubicBezTo>
                      <a:pt x="18374" y="3996"/>
                      <a:pt x="18599" y="4221"/>
                      <a:pt x="18780" y="4492"/>
                    </a:cubicBezTo>
                    <a:cubicBezTo>
                      <a:pt x="19006" y="4763"/>
                      <a:pt x="19186" y="5034"/>
                      <a:pt x="19367" y="5305"/>
                    </a:cubicBezTo>
                    <a:cubicBezTo>
                      <a:pt x="19547" y="5576"/>
                      <a:pt x="19728" y="5892"/>
                      <a:pt x="19908" y="6163"/>
                    </a:cubicBezTo>
                    <a:cubicBezTo>
                      <a:pt x="20044" y="6479"/>
                      <a:pt x="20179" y="6795"/>
                      <a:pt x="20315" y="7065"/>
                    </a:cubicBezTo>
                    <a:cubicBezTo>
                      <a:pt x="20450" y="7381"/>
                      <a:pt x="20586" y="7697"/>
                      <a:pt x="20676" y="8013"/>
                    </a:cubicBezTo>
                    <a:cubicBezTo>
                      <a:pt x="20766" y="8375"/>
                      <a:pt x="20856" y="8691"/>
                      <a:pt x="20902" y="9007"/>
                    </a:cubicBezTo>
                    <a:cubicBezTo>
                      <a:pt x="20947" y="9323"/>
                      <a:pt x="21037" y="9684"/>
                      <a:pt x="21037" y="10000"/>
                    </a:cubicBezTo>
                    <a:cubicBezTo>
                      <a:pt x="21082" y="10361"/>
                      <a:pt x="21082" y="10677"/>
                      <a:pt x="21082" y="11038"/>
                    </a:cubicBezTo>
                    <a:cubicBezTo>
                      <a:pt x="21082" y="11354"/>
                      <a:pt x="21082" y="11715"/>
                      <a:pt x="21037" y="12031"/>
                    </a:cubicBezTo>
                    <a:cubicBezTo>
                      <a:pt x="21037" y="12347"/>
                      <a:pt x="20947" y="12708"/>
                      <a:pt x="20902" y="13024"/>
                    </a:cubicBezTo>
                    <a:cubicBezTo>
                      <a:pt x="20856" y="13340"/>
                      <a:pt x="20766" y="13701"/>
                      <a:pt x="20676" y="14017"/>
                    </a:cubicBezTo>
                    <a:cubicBezTo>
                      <a:pt x="20586" y="14333"/>
                      <a:pt x="20450" y="14649"/>
                      <a:pt x="20315" y="14965"/>
                    </a:cubicBezTo>
                    <a:cubicBezTo>
                      <a:pt x="20179" y="15281"/>
                      <a:pt x="20044" y="15597"/>
                      <a:pt x="19908" y="15868"/>
                    </a:cubicBezTo>
                    <a:cubicBezTo>
                      <a:pt x="19728" y="16184"/>
                      <a:pt x="19547" y="16455"/>
                      <a:pt x="19367" y="16726"/>
                    </a:cubicBezTo>
                    <a:cubicBezTo>
                      <a:pt x="19186" y="16997"/>
                      <a:pt x="19006" y="17313"/>
                      <a:pt x="18780" y="17538"/>
                    </a:cubicBezTo>
                    <a:cubicBezTo>
                      <a:pt x="18599" y="17809"/>
                      <a:pt x="18374" y="18080"/>
                      <a:pt x="18103" y="18306"/>
                    </a:cubicBezTo>
                    <a:cubicBezTo>
                      <a:pt x="17877" y="18532"/>
                      <a:pt x="17651" y="18757"/>
                      <a:pt x="17380" y="18983"/>
                    </a:cubicBezTo>
                    <a:cubicBezTo>
                      <a:pt x="17110" y="19209"/>
                      <a:pt x="16839" y="19389"/>
                      <a:pt x="16568" y="19570"/>
                    </a:cubicBezTo>
                    <a:cubicBezTo>
                      <a:pt x="16297" y="19750"/>
                      <a:pt x="16026" y="19931"/>
                      <a:pt x="15710" y="20112"/>
                    </a:cubicBezTo>
                    <a:cubicBezTo>
                      <a:pt x="15439" y="20247"/>
                      <a:pt x="15123" y="20382"/>
                      <a:pt x="14807" y="20518"/>
                    </a:cubicBezTo>
                    <a:cubicBezTo>
                      <a:pt x="14491" y="20653"/>
                      <a:pt x="14175" y="20789"/>
                      <a:pt x="13859" y="20879"/>
                    </a:cubicBezTo>
                    <a:cubicBezTo>
                      <a:pt x="13543" y="20969"/>
                      <a:pt x="13227" y="21060"/>
                      <a:pt x="12911" y="21105"/>
                    </a:cubicBezTo>
                    <a:cubicBezTo>
                      <a:pt x="12595" y="21195"/>
                      <a:pt x="12234" y="21240"/>
                      <a:pt x="11918" y="21240"/>
                    </a:cubicBezTo>
                    <a:cubicBezTo>
                      <a:pt x="11580" y="21285"/>
                      <a:pt x="11241" y="21308"/>
                      <a:pt x="10908" y="21308"/>
                    </a:cubicBezTo>
                    <a:cubicBezTo>
                      <a:pt x="10575" y="21308"/>
                      <a:pt x="10248" y="21285"/>
                      <a:pt x="9932" y="21240"/>
                    </a:cubicBezTo>
                    <a:cubicBezTo>
                      <a:pt x="9571" y="21240"/>
                      <a:pt x="9255" y="21195"/>
                      <a:pt x="8939" y="21105"/>
                    </a:cubicBezTo>
                    <a:cubicBezTo>
                      <a:pt x="8623" y="21060"/>
                      <a:pt x="8262" y="20969"/>
                      <a:pt x="7946" y="20879"/>
                    </a:cubicBezTo>
                    <a:cubicBezTo>
                      <a:pt x="7630" y="20789"/>
                      <a:pt x="7314" y="20653"/>
                      <a:pt x="7043" y="20518"/>
                    </a:cubicBezTo>
                    <a:cubicBezTo>
                      <a:pt x="6727" y="20382"/>
                      <a:pt x="6411" y="20247"/>
                      <a:pt x="6140" y="20112"/>
                    </a:cubicBezTo>
                    <a:cubicBezTo>
                      <a:pt x="5824" y="19931"/>
                      <a:pt x="5553" y="19750"/>
                      <a:pt x="5282" y="19570"/>
                    </a:cubicBezTo>
                    <a:cubicBezTo>
                      <a:pt x="5011" y="19389"/>
                      <a:pt x="4741" y="19209"/>
                      <a:pt x="4470" y="18983"/>
                    </a:cubicBezTo>
                    <a:cubicBezTo>
                      <a:pt x="4199" y="18757"/>
                      <a:pt x="3973" y="18532"/>
                      <a:pt x="3702" y="18306"/>
                    </a:cubicBezTo>
                    <a:cubicBezTo>
                      <a:pt x="3477" y="18080"/>
                      <a:pt x="3251" y="17809"/>
                      <a:pt x="3070" y="17538"/>
                    </a:cubicBezTo>
                    <a:cubicBezTo>
                      <a:pt x="2845" y="17313"/>
                      <a:pt x="2664" y="16997"/>
                      <a:pt x="2438" y="16726"/>
                    </a:cubicBezTo>
                    <a:cubicBezTo>
                      <a:pt x="2258" y="16455"/>
                      <a:pt x="2077" y="16184"/>
                      <a:pt x="1942" y="15868"/>
                    </a:cubicBezTo>
                    <a:cubicBezTo>
                      <a:pt x="1806" y="15597"/>
                      <a:pt x="1626" y="15281"/>
                      <a:pt x="1536" y="14965"/>
                    </a:cubicBezTo>
                    <a:cubicBezTo>
                      <a:pt x="1400" y="14649"/>
                      <a:pt x="1265" y="14333"/>
                      <a:pt x="1174" y="14017"/>
                    </a:cubicBezTo>
                    <a:cubicBezTo>
                      <a:pt x="1084" y="13701"/>
                      <a:pt x="994" y="13340"/>
                      <a:pt x="949" y="13024"/>
                    </a:cubicBezTo>
                    <a:cubicBezTo>
                      <a:pt x="858" y="12708"/>
                      <a:pt x="813" y="12347"/>
                      <a:pt x="768" y="12031"/>
                    </a:cubicBezTo>
                    <a:cubicBezTo>
                      <a:pt x="768" y="11715"/>
                      <a:pt x="723" y="11354"/>
                      <a:pt x="723" y="11038"/>
                    </a:cubicBezTo>
                    <a:cubicBezTo>
                      <a:pt x="723" y="10677"/>
                      <a:pt x="768" y="10361"/>
                      <a:pt x="768" y="10000"/>
                    </a:cubicBezTo>
                    <a:cubicBezTo>
                      <a:pt x="813" y="9684"/>
                      <a:pt x="858" y="9323"/>
                      <a:pt x="949" y="9007"/>
                    </a:cubicBezTo>
                    <a:cubicBezTo>
                      <a:pt x="994" y="8691"/>
                      <a:pt x="1084" y="8375"/>
                      <a:pt x="1174" y="8013"/>
                    </a:cubicBezTo>
                    <a:cubicBezTo>
                      <a:pt x="1265" y="7697"/>
                      <a:pt x="1400" y="7381"/>
                      <a:pt x="1536" y="7065"/>
                    </a:cubicBezTo>
                    <a:cubicBezTo>
                      <a:pt x="1626" y="6749"/>
                      <a:pt x="1806" y="6479"/>
                      <a:pt x="1942" y="6163"/>
                    </a:cubicBezTo>
                    <a:cubicBezTo>
                      <a:pt x="2122" y="5892"/>
                      <a:pt x="2258" y="5576"/>
                      <a:pt x="2438" y="5305"/>
                    </a:cubicBezTo>
                    <a:cubicBezTo>
                      <a:pt x="2664" y="5034"/>
                      <a:pt x="2845" y="4763"/>
                      <a:pt x="3070" y="4492"/>
                    </a:cubicBezTo>
                    <a:cubicBezTo>
                      <a:pt x="3251" y="4221"/>
                      <a:pt x="3477" y="3996"/>
                      <a:pt x="3702" y="3725"/>
                    </a:cubicBezTo>
                    <a:cubicBezTo>
                      <a:pt x="3973" y="3499"/>
                      <a:pt x="4199" y="3273"/>
                      <a:pt x="4470" y="3048"/>
                    </a:cubicBezTo>
                    <a:cubicBezTo>
                      <a:pt x="4741" y="2867"/>
                      <a:pt x="5011" y="2642"/>
                      <a:pt x="5282" y="2461"/>
                    </a:cubicBezTo>
                    <a:cubicBezTo>
                      <a:pt x="5553" y="2280"/>
                      <a:pt x="5824" y="2100"/>
                      <a:pt x="6140" y="1964"/>
                    </a:cubicBezTo>
                    <a:cubicBezTo>
                      <a:pt x="6411" y="1784"/>
                      <a:pt x="6727" y="1648"/>
                      <a:pt x="7043" y="1513"/>
                    </a:cubicBezTo>
                    <a:cubicBezTo>
                      <a:pt x="7314" y="1378"/>
                      <a:pt x="7630" y="1287"/>
                      <a:pt x="7946" y="1197"/>
                    </a:cubicBezTo>
                    <a:cubicBezTo>
                      <a:pt x="8307" y="1062"/>
                      <a:pt x="8623" y="1016"/>
                      <a:pt x="8939" y="926"/>
                    </a:cubicBezTo>
                    <a:cubicBezTo>
                      <a:pt x="9255" y="881"/>
                      <a:pt x="9571" y="836"/>
                      <a:pt x="9932" y="791"/>
                    </a:cubicBezTo>
                    <a:cubicBezTo>
                      <a:pt x="10248" y="746"/>
                      <a:pt x="10609" y="746"/>
                      <a:pt x="10925" y="746"/>
                    </a:cubicBezTo>
                    <a:close/>
                    <a:moveTo>
                      <a:pt x="10925" y="1"/>
                    </a:moveTo>
                    <a:cubicBezTo>
                      <a:pt x="10564" y="1"/>
                      <a:pt x="10203" y="23"/>
                      <a:pt x="9842" y="68"/>
                    </a:cubicBezTo>
                    <a:cubicBezTo>
                      <a:pt x="9481" y="68"/>
                      <a:pt x="9119" y="159"/>
                      <a:pt x="8803" y="204"/>
                    </a:cubicBezTo>
                    <a:cubicBezTo>
                      <a:pt x="8442" y="294"/>
                      <a:pt x="8081" y="384"/>
                      <a:pt x="7765" y="475"/>
                    </a:cubicBezTo>
                    <a:cubicBezTo>
                      <a:pt x="7404" y="565"/>
                      <a:pt x="7088" y="700"/>
                      <a:pt x="6727" y="836"/>
                    </a:cubicBezTo>
                    <a:cubicBezTo>
                      <a:pt x="6411" y="971"/>
                      <a:pt x="6095" y="1107"/>
                      <a:pt x="5779" y="1287"/>
                    </a:cubicBezTo>
                    <a:cubicBezTo>
                      <a:pt x="5463" y="1468"/>
                      <a:pt x="5147" y="1648"/>
                      <a:pt x="4876" y="1874"/>
                    </a:cubicBezTo>
                    <a:cubicBezTo>
                      <a:pt x="4560" y="2055"/>
                      <a:pt x="4289" y="2280"/>
                      <a:pt x="3973" y="2506"/>
                    </a:cubicBezTo>
                    <a:cubicBezTo>
                      <a:pt x="3702" y="2732"/>
                      <a:pt x="3431" y="2958"/>
                      <a:pt x="3206" y="3228"/>
                    </a:cubicBezTo>
                    <a:cubicBezTo>
                      <a:pt x="2935" y="3499"/>
                      <a:pt x="2709" y="3770"/>
                      <a:pt x="2484" y="4041"/>
                    </a:cubicBezTo>
                    <a:cubicBezTo>
                      <a:pt x="2258" y="4312"/>
                      <a:pt x="2032" y="4583"/>
                      <a:pt x="1852" y="4899"/>
                    </a:cubicBezTo>
                    <a:cubicBezTo>
                      <a:pt x="1626" y="5215"/>
                      <a:pt x="1445" y="5531"/>
                      <a:pt x="1310" y="5847"/>
                    </a:cubicBezTo>
                    <a:cubicBezTo>
                      <a:pt x="1129" y="6117"/>
                      <a:pt x="994" y="6479"/>
                      <a:pt x="813" y="6795"/>
                    </a:cubicBezTo>
                    <a:cubicBezTo>
                      <a:pt x="678" y="7156"/>
                      <a:pt x="588" y="7472"/>
                      <a:pt x="452" y="7833"/>
                    </a:cubicBezTo>
                    <a:cubicBezTo>
                      <a:pt x="362" y="8149"/>
                      <a:pt x="272" y="8510"/>
                      <a:pt x="226" y="8871"/>
                    </a:cubicBezTo>
                    <a:cubicBezTo>
                      <a:pt x="136" y="9232"/>
                      <a:pt x="91" y="9593"/>
                      <a:pt x="46" y="9955"/>
                    </a:cubicBezTo>
                    <a:cubicBezTo>
                      <a:pt x="1" y="10316"/>
                      <a:pt x="1" y="10677"/>
                      <a:pt x="1" y="11038"/>
                    </a:cubicBezTo>
                    <a:cubicBezTo>
                      <a:pt x="1" y="11399"/>
                      <a:pt x="1" y="11760"/>
                      <a:pt x="46" y="12121"/>
                    </a:cubicBezTo>
                    <a:cubicBezTo>
                      <a:pt x="91" y="12437"/>
                      <a:pt x="136" y="12798"/>
                      <a:pt x="226" y="13160"/>
                    </a:cubicBezTo>
                    <a:cubicBezTo>
                      <a:pt x="272" y="13521"/>
                      <a:pt x="362" y="13882"/>
                      <a:pt x="452" y="14243"/>
                    </a:cubicBezTo>
                    <a:cubicBezTo>
                      <a:pt x="588" y="14559"/>
                      <a:pt x="678" y="14920"/>
                      <a:pt x="813" y="15236"/>
                    </a:cubicBezTo>
                    <a:cubicBezTo>
                      <a:pt x="994" y="15552"/>
                      <a:pt x="1129" y="15913"/>
                      <a:pt x="1310" y="16229"/>
                    </a:cubicBezTo>
                    <a:cubicBezTo>
                      <a:pt x="1445" y="16545"/>
                      <a:pt x="1626" y="16861"/>
                      <a:pt x="1852" y="17132"/>
                    </a:cubicBezTo>
                    <a:cubicBezTo>
                      <a:pt x="2032" y="17448"/>
                      <a:pt x="2258" y="17719"/>
                      <a:pt x="2484" y="18035"/>
                    </a:cubicBezTo>
                    <a:cubicBezTo>
                      <a:pt x="2709" y="18306"/>
                      <a:pt x="2935" y="18577"/>
                      <a:pt x="3206" y="18802"/>
                    </a:cubicBezTo>
                    <a:cubicBezTo>
                      <a:pt x="3431" y="19073"/>
                      <a:pt x="3702" y="19299"/>
                      <a:pt x="3973" y="19525"/>
                    </a:cubicBezTo>
                    <a:cubicBezTo>
                      <a:pt x="4289" y="19750"/>
                      <a:pt x="4560" y="19976"/>
                      <a:pt x="4876" y="20202"/>
                    </a:cubicBezTo>
                    <a:cubicBezTo>
                      <a:pt x="5147" y="20382"/>
                      <a:pt x="5463" y="20563"/>
                      <a:pt x="5779" y="20744"/>
                    </a:cubicBezTo>
                    <a:cubicBezTo>
                      <a:pt x="6095" y="20924"/>
                      <a:pt x="6411" y="21060"/>
                      <a:pt x="6727" y="21195"/>
                    </a:cubicBezTo>
                    <a:cubicBezTo>
                      <a:pt x="7088" y="21330"/>
                      <a:pt x="7404" y="21466"/>
                      <a:pt x="7765" y="21556"/>
                    </a:cubicBezTo>
                    <a:cubicBezTo>
                      <a:pt x="8081" y="21691"/>
                      <a:pt x="8442" y="21782"/>
                      <a:pt x="8803" y="21827"/>
                    </a:cubicBezTo>
                    <a:cubicBezTo>
                      <a:pt x="9119" y="21917"/>
                      <a:pt x="9481" y="21962"/>
                      <a:pt x="9842" y="22007"/>
                    </a:cubicBezTo>
                    <a:cubicBezTo>
                      <a:pt x="10203" y="22007"/>
                      <a:pt x="10564" y="22053"/>
                      <a:pt x="10925" y="22053"/>
                    </a:cubicBezTo>
                    <a:cubicBezTo>
                      <a:pt x="11286" y="22053"/>
                      <a:pt x="11647" y="22007"/>
                      <a:pt x="12009" y="22007"/>
                    </a:cubicBezTo>
                    <a:cubicBezTo>
                      <a:pt x="12325" y="21962"/>
                      <a:pt x="12686" y="21917"/>
                      <a:pt x="13047" y="21827"/>
                    </a:cubicBezTo>
                    <a:cubicBezTo>
                      <a:pt x="13408" y="21782"/>
                      <a:pt x="13769" y="21691"/>
                      <a:pt x="14085" y="21556"/>
                    </a:cubicBezTo>
                    <a:cubicBezTo>
                      <a:pt x="14446" y="21466"/>
                      <a:pt x="14762" y="21330"/>
                      <a:pt x="15078" y="21195"/>
                    </a:cubicBezTo>
                    <a:cubicBezTo>
                      <a:pt x="15439" y="21060"/>
                      <a:pt x="15755" y="20924"/>
                      <a:pt x="16071" y="20744"/>
                    </a:cubicBezTo>
                    <a:cubicBezTo>
                      <a:pt x="16387" y="20563"/>
                      <a:pt x="16703" y="20382"/>
                      <a:pt x="16974" y="20202"/>
                    </a:cubicBezTo>
                    <a:cubicBezTo>
                      <a:pt x="17290" y="19976"/>
                      <a:pt x="17561" y="19750"/>
                      <a:pt x="17832" y="19525"/>
                    </a:cubicBezTo>
                    <a:cubicBezTo>
                      <a:pt x="18103" y="19299"/>
                      <a:pt x="18374" y="19073"/>
                      <a:pt x="18644" y="18802"/>
                    </a:cubicBezTo>
                    <a:cubicBezTo>
                      <a:pt x="18915" y="18577"/>
                      <a:pt x="19141" y="18306"/>
                      <a:pt x="19367" y="18035"/>
                    </a:cubicBezTo>
                    <a:cubicBezTo>
                      <a:pt x="19592" y="17719"/>
                      <a:pt x="19818" y="17448"/>
                      <a:pt x="19999" y="17132"/>
                    </a:cubicBezTo>
                    <a:cubicBezTo>
                      <a:pt x="20179" y="16861"/>
                      <a:pt x="20360" y="16545"/>
                      <a:pt x="20540" y="16229"/>
                    </a:cubicBezTo>
                    <a:cubicBezTo>
                      <a:pt x="20721" y="15913"/>
                      <a:pt x="20856" y="15552"/>
                      <a:pt x="20992" y="15236"/>
                    </a:cubicBezTo>
                    <a:cubicBezTo>
                      <a:pt x="21127" y="14920"/>
                      <a:pt x="21263" y="14559"/>
                      <a:pt x="21353" y="14243"/>
                    </a:cubicBezTo>
                    <a:cubicBezTo>
                      <a:pt x="21488" y="13882"/>
                      <a:pt x="21579" y="13521"/>
                      <a:pt x="21624" y="13160"/>
                    </a:cubicBezTo>
                    <a:cubicBezTo>
                      <a:pt x="21714" y="12798"/>
                      <a:pt x="21759" y="12437"/>
                      <a:pt x="21804" y="12121"/>
                    </a:cubicBezTo>
                    <a:cubicBezTo>
                      <a:pt x="21804" y="11760"/>
                      <a:pt x="21850" y="11399"/>
                      <a:pt x="21850" y="11038"/>
                    </a:cubicBezTo>
                    <a:cubicBezTo>
                      <a:pt x="21850" y="10677"/>
                      <a:pt x="21804" y="10316"/>
                      <a:pt x="21804" y="9955"/>
                    </a:cubicBezTo>
                    <a:cubicBezTo>
                      <a:pt x="21759" y="9593"/>
                      <a:pt x="21714" y="9232"/>
                      <a:pt x="21624" y="8871"/>
                    </a:cubicBezTo>
                    <a:cubicBezTo>
                      <a:pt x="21579" y="8510"/>
                      <a:pt x="21488" y="8149"/>
                      <a:pt x="21353" y="7833"/>
                    </a:cubicBezTo>
                    <a:cubicBezTo>
                      <a:pt x="21263" y="7472"/>
                      <a:pt x="21127" y="7156"/>
                      <a:pt x="20992" y="6795"/>
                    </a:cubicBezTo>
                    <a:cubicBezTo>
                      <a:pt x="20856" y="6479"/>
                      <a:pt x="20721" y="6163"/>
                      <a:pt x="20540" y="5847"/>
                    </a:cubicBezTo>
                    <a:cubicBezTo>
                      <a:pt x="20360" y="5485"/>
                      <a:pt x="20179" y="5215"/>
                      <a:pt x="19999" y="4899"/>
                    </a:cubicBezTo>
                    <a:cubicBezTo>
                      <a:pt x="19818" y="4583"/>
                      <a:pt x="19592" y="4312"/>
                      <a:pt x="19367" y="4041"/>
                    </a:cubicBezTo>
                    <a:cubicBezTo>
                      <a:pt x="19141" y="3770"/>
                      <a:pt x="18915" y="3499"/>
                      <a:pt x="18644" y="3228"/>
                    </a:cubicBezTo>
                    <a:cubicBezTo>
                      <a:pt x="18374" y="2958"/>
                      <a:pt x="18103" y="2732"/>
                      <a:pt x="17832" y="2506"/>
                    </a:cubicBezTo>
                    <a:cubicBezTo>
                      <a:pt x="17561" y="2280"/>
                      <a:pt x="17290" y="2055"/>
                      <a:pt x="16974" y="1874"/>
                    </a:cubicBezTo>
                    <a:cubicBezTo>
                      <a:pt x="16703" y="1648"/>
                      <a:pt x="16387" y="1468"/>
                      <a:pt x="16071" y="1287"/>
                    </a:cubicBezTo>
                    <a:cubicBezTo>
                      <a:pt x="15755" y="1152"/>
                      <a:pt x="15439" y="971"/>
                      <a:pt x="15078" y="836"/>
                    </a:cubicBezTo>
                    <a:cubicBezTo>
                      <a:pt x="14762" y="700"/>
                      <a:pt x="14446" y="565"/>
                      <a:pt x="14085" y="475"/>
                    </a:cubicBezTo>
                    <a:cubicBezTo>
                      <a:pt x="13769" y="384"/>
                      <a:pt x="13408" y="294"/>
                      <a:pt x="13047" y="204"/>
                    </a:cubicBezTo>
                    <a:cubicBezTo>
                      <a:pt x="12686" y="159"/>
                      <a:pt x="12325" y="68"/>
                      <a:pt x="12009" y="68"/>
                    </a:cubicBezTo>
                    <a:cubicBezTo>
                      <a:pt x="11647" y="23"/>
                      <a:pt x="11286" y="1"/>
                      <a:pt x="1092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5"/>
              <p:cNvSpPr/>
              <p:nvPr/>
            </p:nvSpPr>
            <p:spPr>
              <a:xfrm>
                <a:off x="5343700" y="2483925"/>
                <a:ext cx="458200" cy="459350"/>
              </a:xfrm>
              <a:custGeom>
                <a:avLst/>
                <a:gdLst/>
                <a:ahLst/>
                <a:cxnLst/>
                <a:rect l="l" t="t" r="r" b="b"/>
                <a:pathLst>
                  <a:path w="18328" h="18374" extrusionOk="0">
                    <a:moveTo>
                      <a:pt x="9164" y="1"/>
                    </a:moveTo>
                    <a:cubicBezTo>
                      <a:pt x="8848" y="1"/>
                      <a:pt x="8577" y="46"/>
                      <a:pt x="8261" y="46"/>
                    </a:cubicBezTo>
                    <a:cubicBezTo>
                      <a:pt x="7945" y="91"/>
                      <a:pt x="7674" y="136"/>
                      <a:pt x="7358" y="182"/>
                    </a:cubicBezTo>
                    <a:cubicBezTo>
                      <a:pt x="7088" y="227"/>
                      <a:pt x="6772" y="317"/>
                      <a:pt x="6501" y="407"/>
                    </a:cubicBezTo>
                    <a:cubicBezTo>
                      <a:pt x="6230" y="498"/>
                      <a:pt x="5914" y="588"/>
                      <a:pt x="5643" y="723"/>
                    </a:cubicBezTo>
                    <a:cubicBezTo>
                      <a:pt x="5372" y="814"/>
                      <a:pt x="5101" y="949"/>
                      <a:pt x="4830" y="1084"/>
                    </a:cubicBezTo>
                    <a:cubicBezTo>
                      <a:pt x="4560" y="1220"/>
                      <a:pt x="4289" y="1400"/>
                      <a:pt x="4063" y="1581"/>
                    </a:cubicBezTo>
                    <a:cubicBezTo>
                      <a:pt x="3792" y="1716"/>
                      <a:pt x="3566" y="1897"/>
                      <a:pt x="3341" y="2077"/>
                    </a:cubicBezTo>
                    <a:cubicBezTo>
                      <a:pt x="3115" y="2303"/>
                      <a:pt x="2889" y="2484"/>
                      <a:pt x="2664" y="2709"/>
                    </a:cubicBezTo>
                    <a:cubicBezTo>
                      <a:pt x="2438" y="2935"/>
                      <a:pt x="2257" y="3116"/>
                      <a:pt x="2077" y="3387"/>
                    </a:cubicBezTo>
                    <a:cubicBezTo>
                      <a:pt x="1896" y="3612"/>
                      <a:pt x="1716" y="3838"/>
                      <a:pt x="1535" y="4109"/>
                    </a:cubicBezTo>
                    <a:cubicBezTo>
                      <a:pt x="1354" y="4335"/>
                      <a:pt x="1219" y="4605"/>
                      <a:pt x="1084" y="4876"/>
                    </a:cubicBezTo>
                    <a:cubicBezTo>
                      <a:pt x="903" y="5147"/>
                      <a:pt x="813" y="5418"/>
                      <a:pt x="677" y="5689"/>
                    </a:cubicBezTo>
                    <a:cubicBezTo>
                      <a:pt x="542" y="5960"/>
                      <a:pt x="452" y="6231"/>
                      <a:pt x="361" y="6547"/>
                    </a:cubicBezTo>
                    <a:cubicBezTo>
                      <a:pt x="271" y="6817"/>
                      <a:pt x="226" y="7088"/>
                      <a:pt x="136" y="7404"/>
                    </a:cubicBezTo>
                    <a:cubicBezTo>
                      <a:pt x="91" y="7675"/>
                      <a:pt x="45" y="7991"/>
                      <a:pt x="45" y="8307"/>
                    </a:cubicBezTo>
                    <a:cubicBezTo>
                      <a:pt x="0" y="8578"/>
                      <a:pt x="0" y="8894"/>
                      <a:pt x="0" y="9210"/>
                    </a:cubicBezTo>
                    <a:cubicBezTo>
                      <a:pt x="0" y="9481"/>
                      <a:pt x="0" y="9797"/>
                      <a:pt x="45" y="10113"/>
                    </a:cubicBezTo>
                    <a:cubicBezTo>
                      <a:pt x="45" y="10384"/>
                      <a:pt x="91" y="10700"/>
                      <a:pt x="136" y="10970"/>
                    </a:cubicBezTo>
                    <a:cubicBezTo>
                      <a:pt x="226" y="11286"/>
                      <a:pt x="271" y="11557"/>
                      <a:pt x="361" y="11873"/>
                    </a:cubicBezTo>
                    <a:cubicBezTo>
                      <a:pt x="452" y="12144"/>
                      <a:pt x="542" y="12415"/>
                      <a:pt x="677" y="12686"/>
                    </a:cubicBezTo>
                    <a:cubicBezTo>
                      <a:pt x="813" y="13002"/>
                      <a:pt x="903" y="13273"/>
                      <a:pt x="1084" y="13498"/>
                    </a:cubicBezTo>
                    <a:cubicBezTo>
                      <a:pt x="1219" y="13769"/>
                      <a:pt x="1354" y="14040"/>
                      <a:pt x="1535" y="14311"/>
                    </a:cubicBezTo>
                    <a:cubicBezTo>
                      <a:pt x="1716" y="14537"/>
                      <a:pt x="1896" y="14762"/>
                      <a:pt x="2077" y="15033"/>
                    </a:cubicBezTo>
                    <a:cubicBezTo>
                      <a:pt x="2257" y="15259"/>
                      <a:pt x="2438" y="15485"/>
                      <a:pt x="2664" y="15665"/>
                    </a:cubicBezTo>
                    <a:cubicBezTo>
                      <a:pt x="2889" y="15891"/>
                      <a:pt x="3115" y="16117"/>
                      <a:pt x="3341" y="16297"/>
                    </a:cubicBezTo>
                    <a:cubicBezTo>
                      <a:pt x="3566" y="16478"/>
                      <a:pt x="3792" y="16658"/>
                      <a:pt x="4063" y="16839"/>
                    </a:cubicBezTo>
                    <a:cubicBezTo>
                      <a:pt x="4289" y="16974"/>
                      <a:pt x="4560" y="17155"/>
                      <a:pt x="4830" y="17290"/>
                    </a:cubicBezTo>
                    <a:cubicBezTo>
                      <a:pt x="5101" y="17426"/>
                      <a:pt x="5372" y="17561"/>
                      <a:pt x="5643" y="17697"/>
                    </a:cubicBezTo>
                    <a:cubicBezTo>
                      <a:pt x="5914" y="17787"/>
                      <a:pt x="6230" y="17877"/>
                      <a:pt x="6501" y="17968"/>
                    </a:cubicBezTo>
                    <a:cubicBezTo>
                      <a:pt x="6772" y="18058"/>
                      <a:pt x="7088" y="18148"/>
                      <a:pt x="7358" y="18193"/>
                    </a:cubicBezTo>
                    <a:cubicBezTo>
                      <a:pt x="7674" y="18238"/>
                      <a:pt x="7945" y="18284"/>
                      <a:pt x="8261" y="18329"/>
                    </a:cubicBezTo>
                    <a:cubicBezTo>
                      <a:pt x="8577" y="18374"/>
                      <a:pt x="8848" y="18374"/>
                      <a:pt x="9164" y="18374"/>
                    </a:cubicBezTo>
                    <a:cubicBezTo>
                      <a:pt x="9480" y="18374"/>
                      <a:pt x="9751" y="18374"/>
                      <a:pt x="10067" y="18329"/>
                    </a:cubicBezTo>
                    <a:cubicBezTo>
                      <a:pt x="10338" y="18284"/>
                      <a:pt x="10654" y="18238"/>
                      <a:pt x="10970" y="18193"/>
                    </a:cubicBezTo>
                    <a:cubicBezTo>
                      <a:pt x="11241" y="18148"/>
                      <a:pt x="11557" y="18058"/>
                      <a:pt x="11827" y="17968"/>
                    </a:cubicBezTo>
                    <a:cubicBezTo>
                      <a:pt x="12098" y="17877"/>
                      <a:pt x="12414" y="17787"/>
                      <a:pt x="12685" y="17697"/>
                    </a:cubicBezTo>
                    <a:cubicBezTo>
                      <a:pt x="12956" y="17561"/>
                      <a:pt x="13227" y="17426"/>
                      <a:pt x="13498" y="17290"/>
                    </a:cubicBezTo>
                    <a:cubicBezTo>
                      <a:pt x="13769" y="17155"/>
                      <a:pt x="13994" y="16974"/>
                      <a:pt x="14265" y="16839"/>
                    </a:cubicBezTo>
                    <a:cubicBezTo>
                      <a:pt x="14491" y="16658"/>
                      <a:pt x="14762" y="16478"/>
                      <a:pt x="14987" y="16297"/>
                    </a:cubicBezTo>
                    <a:cubicBezTo>
                      <a:pt x="15213" y="16117"/>
                      <a:pt x="15439" y="15891"/>
                      <a:pt x="15665" y="15665"/>
                    </a:cubicBezTo>
                    <a:cubicBezTo>
                      <a:pt x="15845" y="15485"/>
                      <a:pt x="16071" y="15259"/>
                      <a:pt x="16251" y="15033"/>
                    </a:cubicBezTo>
                    <a:cubicBezTo>
                      <a:pt x="16432" y="14762"/>
                      <a:pt x="16613" y="14537"/>
                      <a:pt x="16793" y="14311"/>
                    </a:cubicBezTo>
                    <a:cubicBezTo>
                      <a:pt x="16974" y="14040"/>
                      <a:pt x="17109" y="13769"/>
                      <a:pt x="17245" y="13498"/>
                    </a:cubicBezTo>
                    <a:cubicBezTo>
                      <a:pt x="17380" y="13273"/>
                      <a:pt x="17515" y="13002"/>
                      <a:pt x="17651" y="12686"/>
                    </a:cubicBezTo>
                    <a:cubicBezTo>
                      <a:pt x="17741" y="12415"/>
                      <a:pt x="17877" y="12144"/>
                      <a:pt x="17967" y="11873"/>
                    </a:cubicBezTo>
                    <a:cubicBezTo>
                      <a:pt x="18012" y="11557"/>
                      <a:pt x="18102" y="11286"/>
                      <a:pt x="18147" y="10970"/>
                    </a:cubicBezTo>
                    <a:cubicBezTo>
                      <a:pt x="18238" y="10700"/>
                      <a:pt x="18283" y="10384"/>
                      <a:pt x="18283" y="10113"/>
                    </a:cubicBezTo>
                    <a:cubicBezTo>
                      <a:pt x="18328" y="9797"/>
                      <a:pt x="18328" y="9481"/>
                      <a:pt x="18328" y="9210"/>
                    </a:cubicBezTo>
                    <a:cubicBezTo>
                      <a:pt x="18328" y="8894"/>
                      <a:pt x="18328" y="8578"/>
                      <a:pt x="18283" y="8307"/>
                    </a:cubicBezTo>
                    <a:cubicBezTo>
                      <a:pt x="18283" y="7991"/>
                      <a:pt x="18238" y="7675"/>
                      <a:pt x="18147" y="7404"/>
                    </a:cubicBezTo>
                    <a:cubicBezTo>
                      <a:pt x="18102" y="7088"/>
                      <a:pt x="18012" y="6817"/>
                      <a:pt x="17967" y="6547"/>
                    </a:cubicBezTo>
                    <a:cubicBezTo>
                      <a:pt x="17877" y="6231"/>
                      <a:pt x="17741" y="5960"/>
                      <a:pt x="17651" y="5689"/>
                    </a:cubicBezTo>
                    <a:cubicBezTo>
                      <a:pt x="17515" y="5418"/>
                      <a:pt x="17380" y="5147"/>
                      <a:pt x="17245" y="4876"/>
                    </a:cubicBezTo>
                    <a:cubicBezTo>
                      <a:pt x="17109" y="4605"/>
                      <a:pt x="16974" y="4335"/>
                      <a:pt x="16793" y="4109"/>
                    </a:cubicBezTo>
                    <a:cubicBezTo>
                      <a:pt x="16613" y="3838"/>
                      <a:pt x="16432" y="3612"/>
                      <a:pt x="16251" y="3387"/>
                    </a:cubicBezTo>
                    <a:cubicBezTo>
                      <a:pt x="16071" y="3116"/>
                      <a:pt x="15845" y="2935"/>
                      <a:pt x="15665" y="2709"/>
                    </a:cubicBezTo>
                    <a:cubicBezTo>
                      <a:pt x="15439" y="2484"/>
                      <a:pt x="15213" y="2303"/>
                      <a:pt x="14987" y="2077"/>
                    </a:cubicBezTo>
                    <a:cubicBezTo>
                      <a:pt x="14762" y="1897"/>
                      <a:pt x="14491" y="1716"/>
                      <a:pt x="14265" y="1581"/>
                    </a:cubicBezTo>
                    <a:cubicBezTo>
                      <a:pt x="13994" y="1400"/>
                      <a:pt x="13769" y="1220"/>
                      <a:pt x="13498" y="1084"/>
                    </a:cubicBezTo>
                    <a:cubicBezTo>
                      <a:pt x="13227" y="949"/>
                      <a:pt x="12956" y="814"/>
                      <a:pt x="12685" y="723"/>
                    </a:cubicBezTo>
                    <a:cubicBezTo>
                      <a:pt x="12414" y="588"/>
                      <a:pt x="12098" y="498"/>
                      <a:pt x="11827" y="407"/>
                    </a:cubicBezTo>
                    <a:cubicBezTo>
                      <a:pt x="11557" y="317"/>
                      <a:pt x="11241" y="227"/>
                      <a:pt x="10970" y="182"/>
                    </a:cubicBezTo>
                    <a:cubicBezTo>
                      <a:pt x="10654" y="136"/>
                      <a:pt x="10338" y="91"/>
                      <a:pt x="10067" y="46"/>
                    </a:cubicBezTo>
                    <a:cubicBezTo>
                      <a:pt x="9751" y="46"/>
                      <a:pt x="9480" y="1"/>
                      <a:pt x="9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5"/>
              <p:cNvSpPr/>
              <p:nvPr/>
            </p:nvSpPr>
            <p:spPr>
              <a:xfrm>
                <a:off x="5334675" y="2476325"/>
                <a:ext cx="476275" cy="474850"/>
              </a:xfrm>
              <a:custGeom>
                <a:avLst/>
                <a:gdLst/>
                <a:ahLst/>
                <a:cxnLst/>
                <a:rect l="l" t="t" r="r" b="b"/>
                <a:pathLst>
                  <a:path w="19051" h="18994" extrusionOk="0">
                    <a:moveTo>
                      <a:pt x="9525" y="666"/>
                    </a:moveTo>
                    <a:cubicBezTo>
                      <a:pt x="9796" y="666"/>
                      <a:pt x="10112" y="666"/>
                      <a:pt x="10383" y="711"/>
                    </a:cubicBezTo>
                    <a:cubicBezTo>
                      <a:pt x="10654" y="711"/>
                      <a:pt x="10970" y="756"/>
                      <a:pt x="11240" y="802"/>
                    </a:cubicBezTo>
                    <a:cubicBezTo>
                      <a:pt x="11511" y="892"/>
                      <a:pt x="11827" y="937"/>
                      <a:pt x="12098" y="1027"/>
                    </a:cubicBezTo>
                    <a:cubicBezTo>
                      <a:pt x="12369" y="1118"/>
                      <a:pt x="12640" y="1208"/>
                      <a:pt x="12911" y="1343"/>
                    </a:cubicBezTo>
                    <a:cubicBezTo>
                      <a:pt x="13182" y="1434"/>
                      <a:pt x="13452" y="1569"/>
                      <a:pt x="13678" y="1704"/>
                    </a:cubicBezTo>
                    <a:cubicBezTo>
                      <a:pt x="13949" y="1840"/>
                      <a:pt x="14175" y="1975"/>
                      <a:pt x="14446" y="2156"/>
                    </a:cubicBezTo>
                    <a:cubicBezTo>
                      <a:pt x="14671" y="2291"/>
                      <a:pt x="14897" y="2472"/>
                      <a:pt x="15123" y="2652"/>
                    </a:cubicBezTo>
                    <a:cubicBezTo>
                      <a:pt x="15348" y="2833"/>
                      <a:pt x="15574" y="3059"/>
                      <a:pt x="15800" y="3239"/>
                    </a:cubicBezTo>
                    <a:cubicBezTo>
                      <a:pt x="15980" y="3465"/>
                      <a:pt x="16161" y="3645"/>
                      <a:pt x="16342" y="3871"/>
                    </a:cubicBezTo>
                    <a:cubicBezTo>
                      <a:pt x="16522" y="4097"/>
                      <a:pt x="16703" y="4323"/>
                      <a:pt x="16883" y="4593"/>
                    </a:cubicBezTo>
                    <a:cubicBezTo>
                      <a:pt x="17019" y="4819"/>
                      <a:pt x="17199" y="5090"/>
                      <a:pt x="17335" y="5316"/>
                    </a:cubicBezTo>
                    <a:cubicBezTo>
                      <a:pt x="17470" y="5587"/>
                      <a:pt x="17606" y="5857"/>
                      <a:pt x="17696" y="6128"/>
                    </a:cubicBezTo>
                    <a:cubicBezTo>
                      <a:pt x="17786" y="6354"/>
                      <a:pt x="17922" y="6670"/>
                      <a:pt x="17967" y="6941"/>
                    </a:cubicBezTo>
                    <a:cubicBezTo>
                      <a:pt x="18057" y="7212"/>
                      <a:pt x="18147" y="7483"/>
                      <a:pt x="18192" y="7753"/>
                    </a:cubicBezTo>
                    <a:cubicBezTo>
                      <a:pt x="18238" y="8069"/>
                      <a:pt x="18283" y="8340"/>
                      <a:pt x="18328" y="8611"/>
                    </a:cubicBezTo>
                    <a:cubicBezTo>
                      <a:pt x="18373" y="8927"/>
                      <a:pt x="18373" y="9198"/>
                      <a:pt x="18373" y="9514"/>
                    </a:cubicBezTo>
                    <a:cubicBezTo>
                      <a:pt x="18373" y="9785"/>
                      <a:pt x="18373" y="10056"/>
                      <a:pt x="18328" y="10372"/>
                    </a:cubicBezTo>
                    <a:cubicBezTo>
                      <a:pt x="18283" y="10643"/>
                      <a:pt x="18238" y="10958"/>
                      <a:pt x="18192" y="11229"/>
                    </a:cubicBezTo>
                    <a:cubicBezTo>
                      <a:pt x="18147" y="11500"/>
                      <a:pt x="18057" y="11771"/>
                      <a:pt x="17967" y="12042"/>
                    </a:cubicBezTo>
                    <a:cubicBezTo>
                      <a:pt x="17922" y="12358"/>
                      <a:pt x="17786" y="12629"/>
                      <a:pt x="17696" y="12900"/>
                    </a:cubicBezTo>
                    <a:cubicBezTo>
                      <a:pt x="17606" y="13170"/>
                      <a:pt x="17470" y="13396"/>
                      <a:pt x="17335" y="13667"/>
                    </a:cubicBezTo>
                    <a:cubicBezTo>
                      <a:pt x="17199" y="13938"/>
                      <a:pt x="17019" y="14164"/>
                      <a:pt x="16883" y="14434"/>
                    </a:cubicBezTo>
                    <a:cubicBezTo>
                      <a:pt x="16703" y="14660"/>
                      <a:pt x="16522" y="14886"/>
                      <a:pt x="16342" y="15112"/>
                    </a:cubicBezTo>
                    <a:cubicBezTo>
                      <a:pt x="16161" y="15337"/>
                      <a:pt x="15980" y="15563"/>
                      <a:pt x="15800" y="15744"/>
                    </a:cubicBezTo>
                    <a:cubicBezTo>
                      <a:pt x="15574" y="15969"/>
                      <a:pt x="15348" y="16150"/>
                      <a:pt x="15123" y="16330"/>
                    </a:cubicBezTo>
                    <a:cubicBezTo>
                      <a:pt x="14897" y="16511"/>
                      <a:pt x="14671" y="16692"/>
                      <a:pt x="14446" y="16872"/>
                    </a:cubicBezTo>
                    <a:cubicBezTo>
                      <a:pt x="14220" y="17008"/>
                      <a:pt x="13949" y="17143"/>
                      <a:pt x="13678" y="17278"/>
                    </a:cubicBezTo>
                    <a:cubicBezTo>
                      <a:pt x="13452" y="17414"/>
                      <a:pt x="13182" y="17549"/>
                      <a:pt x="12911" y="17685"/>
                    </a:cubicBezTo>
                    <a:cubicBezTo>
                      <a:pt x="12640" y="17775"/>
                      <a:pt x="12369" y="17865"/>
                      <a:pt x="12098" y="17956"/>
                    </a:cubicBezTo>
                    <a:cubicBezTo>
                      <a:pt x="11827" y="18046"/>
                      <a:pt x="11511" y="18136"/>
                      <a:pt x="11240" y="18181"/>
                    </a:cubicBezTo>
                    <a:cubicBezTo>
                      <a:pt x="10970" y="18226"/>
                      <a:pt x="10654" y="18272"/>
                      <a:pt x="10383" y="18317"/>
                    </a:cubicBezTo>
                    <a:cubicBezTo>
                      <a:pt x="10089" y="18339"/>
                      <a:pt x="9796" y="18351"/>
                      <a:pt x="9508" y="18351"/>
                    </a:cubicBezTo>
                    <a:cubicBezTo>
                      <a:pt x="9220" y="18351"/>
                      <a:pt x="8938" y="18339"/>
                      <a:pt x="8667" y="18317"/>
                    </a:cubicBezTo>
                    <a:cubicBezTo>
                      <a:pt x="8351" y="18272"/>
                      <a:pt x="8081" y="18226"/>
                      <a:pt x="7810" y="18181"/>
                    </a:cubicBezTo>
                    <a:cubicBezTo>
                      <a:pt x="7494" y="18136"/>
                      <a:pt x="7223" y="18046"/>
                      <a:pt x="6952" y="17956"/>
                    </a:cubicBezTo>
                    <a:cubicBezTo>
                      <a:pt x="6681" y="17865"/>
                      <a:pt x="6410" y="17775"/>
                      <a:pt x="6139" y="17685"/>
                    </a:cubicBezTo>
                    <a:cubicBezTo>
                      <a:pt x="5869" y="17549"/>
                      <a:pt x="5598" y="17414"/>
                      <a:pt x="5372" y="17278"/>
                    </a:cubicBezTo>
                    <a:cubicBezTo>
                      <a:pt x="5101" y="17143"/>
                      <a:pt x="4830" y="17008"/>
                      <a:pt x="4605" y="16872"/>
                    </a:cubicBezTo>
                    <a:cubicBezTo>
                      <a:pt x="4379" y="16692"/>
                      <a:pt x="4153" y="16511"/>
                      <a:pt x="3927" y="16330"/>
                    </a:cubicBezTo>
                    <a:cubicBezTo>
                      <a:pt x="3702" y="16150"/>
                      <a:pt x="3476" y="15969"/>
                      <a:pt x="3250" y="15744"/>
                    </a:cubicBezTo>
                    <a:cubicBezTo>
                      <a:pt x="3070" y="15563"/>
                      <a:pt x="2844" y="15337"/>
                      <a:pt x="2663" y="15112"/>
                    </a:cubicBezTo>
                    <a:cubicBezTo>
                      <a:pt x="2483" y="14886"/>
                      <a:pt x="2302" y="14660"/>
                      <a:pt x="2167" y="14434"/>
                    </a:cubicBezTo>
                    <a:cubicBezTo>
                      <a:pt x="1986" y="14164"/>
                      <a:pt x="1851" y="13938"/>
                      <a:pt x="1715" y="13667"/>
                    </a:cubicBezTo>
                    <a:cubicBezTo>
                      <a:pt x="1580" y="13396"/>
                      <a:pt x="1445" y="13170"/>
                      <a:pt x="1354" y="12900"/>
                    </a:cubicBezTo>
                    <a:cubicBezTo>
                      <a:pt x="1219" y="12629"/>
                      <a:pt x="1129" y="12358"/>
                      <a:pt x="1038" y="12087"/>
                    </a:cubicBezTo>
                    <a:cubicBezTo>
                      <a:pt x="993" y="11771"/>
                      <a:pt x="903" y="11500"/>
                      <a:pt x="858" y="11229"/>
                    </a:cubicBezTo>
                    <a:cubicBezTo>
                      <a:pt x="768" y="10958"/>
                      <a:pt x="722" y="10643"/>
                      <a:pt x="722" y="10372"/>
                    </a:cubicBezTo>
                    <a:cubicBezTo>
                      <a:pt x="677" y="10056"/>
                      <a:pt x="677" y="9785"/>
                      <a:pt x="677" y="9514"/>
                    </a:cubicBezTo>
                    <a:cubicBezTo>
                      <a:pt x="677" y="9198"/>
                      <a:pt x="677" y="8927"/>
                      <a:pt x="722" y="8611"/>
                    </a:cubicBezTo>
                    <a:cubicBezTo>
                      <a:pt x="722" y="8340"/>
                      <a:pt x="768" y="8069"/>
                      <a:pt x="858" y="7753"/>
                    </a:cubicBezTo>
                    <a:cubicBezTo>
                      <a:pt x="903" y="7483"/>
                      <a:pt x="993" y="7212"/>
                      <a:pt x="1038" y="6941"/>
                    </a:cubicBezTo>
                    <a:cubicBezTo>
                      <a:pt x="1129" y="6670"/>
                      <a:pt x="1219" y="6354"/>
                      <a:pt x="1354" y="6128"/>
                    </a:cubicBezTo>
                    <a:cubicBezTo>
                      <a:pt x="1445" y="5857"/>
                      <a:pt x="1580" y="5587"/>
                      <a:pt x="1715" y="5316"/>
                    </a:cubicBezTo>
                    <a:cubicBezTo>
                      <a:pt x="1851" y="5090"/>
                      <a:pt x="1986" y="4819"/>
                      <a:pt x="2167" y="4593"/>
                    </a:cubicBezTo>
                    <a:cubicBezTo>
                      <a:pt x="2302" y="4323"/>
                      <a:pt x="2483" y="4097"/>
                      <a:pt x="2663" y="3871"/>
                    </a:cubicBezTo>
                    <a:cubicBezTo>
                      <a:pt x="2844" y="3645"/>
                      <a:pt x="3070" y="3465"/>
                      <a:pt x="3250" y="3239"/>
                    </a:cubicBezTo>
                    <a:cubicBezTo>
                      <a:pt x="3476" y="3013"/>
                      <a:pt x="3702" y="2833"/>
                      <a:pt x="3927" y="2652"/>
                    </a:cubicBezTo>
                    <a:cubicBezTo>
                      <a:pt x="4108" y="2472"/>
                      <a:pt x="4379" y="2291"/>
                      <a:pt x="4605" y="2156"/>
                    </a:cubicBezTo>
                    <a:cubicBezTo>
                      <a:pt x="4830" y="1975"/>
                      <a:pt x="5101" y="1840"/>
                      <a:pt x="5372" y="1704"/>
                    </a:cubicBezTo>
                    <a:cubicBezTo>
                      <a:pt x="5598" y="1569"/>
                      <a:pt x="5869" y="1434"/>
                      <a:pt x="6139" y="1343"/>
                    </a:cubicBezTo>
                    <a:cubicBezTo>
                      <a:pt x="6410" y="1208"/>
                      <a:pt x="6681" y="1118"/>
                      <a:pt x="6952" y="1027"/>
                    </a:cubicBezTo>
                    <a:cubicBezTo>
                      <a:pt x="7223" y="937"/>
                      <a:pt x="7494" y="892"/>
                      <a:pt x="7810" y="802"/>
                    </a:cubicBezTo>
                    <a:cubicBezTo>
                      <a:pt x="8081" y="756"/>
                      <a:pt x="8351" y="711"/>
                      <a:pt x="8667" y="711"/>
                    </a:cubicBezTo>
                    <a:cubicBezTo>
                      <a:pt x="8938" y="666"/>
                      <a:pt x="9254" y="666"/>
                      <a:pt x="9525" y="666"/>
                    </a:cubicBezTo>
                    <a:close/>
                    <a:moveTo>
                      <a:pt x="9525" y="0"/>
                    </a:moveTo>
                    <a:cubicBezTo>
                      <a:pt x="9209" y="0"/>
                      <a:pt x="8893" y="12"/>
                      <a:pt x="8577" y="34"/>
                    </a:cubicBezTo>
                    <a:cubicBezTo>
                      <a:pt x="8261" y="79"/>
                      <a:pt x="7990" y="124"/>
                      <a:pt x="7674" y="170"/>
                    </a:cubicBezTo>
                    <a:cubicBezTo>
                      <a:pt x="7358" y="215"/>
                      <a:pt x="7042" y="305"/>
                      <a:pt x="6771" y="395"/>
                    </a:cubicBezTo>
                    <a:cubicBezTo>
                      <a:pt x="6455" y="486"/>
                      <a:pt x="6185" y="576"/>
                      <a:pt x="5869" y="711"/>
                    </a:cubicBezTo>
                    <a:cubicBezTo>
                      <a:pt x="5598" y="847"/>
                      <a:pt x="5327" y="982"/>
                      <a:pt x="5056" y="1118"/>
                    </a:cubicBezTo>
                    <a:cubicBezTo>
                      <a:pt x="4785" y="1253"/>
                      <a:pt x="4514" y="1434"/>
                      <a:pt x="4243" y="1569"/>
                    </a:cubicBezTo>
                    <a:cubicBezTo>
                      <a:pt x="3973" y="1749"/>
                      <a:pt x="3747" y="1930"/>
                      <a:pt x="3476" y="2156"/>
                    </a:cubicBezTo>
                    <a:cubicBezTo>
                      <a:pt x="3250" y="2336"/>
                      <a:pt x="3025" y="2562"/>
                      <a:pt x="2799" y="2788"/>
                    </a:cubicBezTo>
                    <a:cubicBezTo>
                      <a:pt x="2573" y="3013"/>
                      <a:pt x="2347" y="3239"/>
                      <a:pt x="2167" y="3465"/>
                    </a:cubicBezTo>
                    <a:cubicBezTo>
                      <a:pt x="1986" y="3691"/>
                      <a:pt x="1806" y="3961"/>
                      <a:pt x="1625" y="4232"/>
                    </a:cubicBezTo>
                    <a:cubicBezTo>
                      <a:pt x="1445" y="4458"/>
                      <a:pt x="1264" y="4729"/>
                      <a:pt x="1129" y="5000"/>
                    </a:cubicBezTo>
                    <a:cubicBezTo>
                      <a:pt x="993" y="5271"/>
                      <a:pt x="858" y="5587"/>
                      <a:pt x="722" y="5857"/>
                    </a:cubicBezTo>
                    <a:cubicBezTo>
                      <a:pt x="632" y="6128"/>
                      <a:pt x="497" y="6444"/>
                      <a:pt x="406" y="6715"/>
                    </a:cubicBezTo>
                    <a:cubicBezTo>
                      <a:pt x="316" y="7031"/>
                      <a:pt x="271" y="7347"/>
                      <a:pt x="181" y="7663"/>
                    </a:cubicBezTo>
                    <a:cubicBezTo>
                      <a:pt x="136" y="7934"/>
                      <a:pt x="90" y="8250"/>
                      <a:pt x="45" y="8566"/>
                    </a:cubicBezTo>
                    <a:cubicBezTo>
                      <a:pt x="45" y="8882"/>
                      <a:pt x="0" y="9198"/>
                      <a:pt x="0" y="9514"/>
                    </a:cubicBezTo>
                    <a:cubicBezTo>
                      <a:pt x="0" y="9785"/>
                      <a:pt x="45" y="10101"/>
                      <a:pt x="45" y="10417"/>
                    </a:cubicBezTo>
                    <a:cubicBezTo>
                      <a:pt x="90" y="10733"/>
                      <a:pt x="136" y="11049"/>
                      <a:pt x="181" y="11365"/>
                    </a:cubicBezTo>
                    <a:cubicBezTo>
                      <a:pt x="271" y="11681"/>
                      <a:pt x="316" y="11952"/>
                      <a:pt x="406" y="12268"/>
                    </a:cubicBezTo>
                    <a:cubicBezTo>
                      <a:pt x="497" y="12538"/>
                      <a:pt x="632" y="12854"/>
                      <a:pt x="722" y="13125"/>
                    </a:cubicBezTo>
                    <a:cubicBezTo>
                      <a:pt x="858" y="13441"/>
                      <a:pt x="993" y="13712"/>
                      <a:pt x="1129" y="13983"/>
                    </a:cubicBezTo>
                    <a:cubicBezTo>
                      <a:pt x="1264" y="14254"/>
                      <a:pt x="1445" y="14525"/>
                      <a:pt x="1625" y="14796"/>
                    </a:cubicBezTo>
                    <a:cubicBezTo>
                      <a:pt x="1761" y="15021"/>
                      <a:pt x="1986" y="15292"/>
                      <a:pt x="2167" y="15518"/>
                    </a:cubicBezTo>
                    <a:cubicBezTo>
                      <a:pt x="2347" y="15789"/>
                      <a:pt x="2573" y="16014"/>
                      <a:pt x="2799" y="16240"/>
                    </a:cubicBezTo>
                    <a:cubicBezTo>
                      <a:pt x="3025" y="16466"/>
                      <a:pt x="3250" y="16646"/>
                      <a:pt x="3476" y="16872"/>
                    </a:cubicBezTo>
                    <a:cubicBezTo>
                      <a:pt x="3747" y="17053"/>
                      <a:pt x="3973" y="17233"/>
                      <a:pt x="4243" y="17414"/>
                    </a:cubicBezTo>
                    <a:cubicBezTo>
                      <a:pt x="4514" y="17594"/>
                      <a:pt x="4785" y="17730"/>
                      <a:pt x="5056" y="17865"/>
                    </a:cubicBezTo>
                    <a:cubicBezTo>
                      <a:pt x="5327" y="18046"/>
                      <a:pt x="5598" y="18181"/>
                      <a:pt x="5869" y="18272"/>
                    </a:cubicBezTo>
                    <a:cubicBezTo>
                      <a:pt x="6185" y="18407"/>
                      <a:pt x="6455" y="18497"/>
                      <a:pt x="6771" y="18588"/>
                    </a:cubicBezTo>
                    <a:cubicBezTo>
                      <a:pt x="7042" y="18678"/>
                      <a:pt x="7358" y="18768"/>
                      <a:pt x="7674" y="18813"/>
                    </a:cubicBezTo>
                    <a:cubicBezTo>
                      <a:pt x="7990" y="18904"/>
                      <a:pt x="8261" y="18949"/>
                      <a:pt x="8577" y="18949"/>
                    </a:cubicBezTo>
                    <a:cubicBezTo>
                      <a:pt x="8893" y="18994"/>
                      <a:pt x="9209" y="18994"/>
                      <a:pt x="9525" y="18994"/>
                    </a:cubicBezTo>
                    <a:cubicBezTo>
                      <a:pt x="9841" y="18994"/>
                      <a:pt x="10157" y="18994"/>
                      <a:pt x="10473" y="18949"/>
                    </a:cubicBezTo>
                    <a:cubicBezTo>
                      <a:pt x="10744" y="18949"/>
                      <a:pt x="11060" y="18904"/>
                      <a:pt x="11376" y="18813"/>
                    </a:cubicBezTo>
                    <a:cubicBezTo>
                      <a:pt x="11692" y="18768"/>
                      <a:pt x="12008" y="18678"/>
                      <a:pt x="12279" y="18588"/>
                    </a:cubicBezTo>
                    <a:cubicBezTo>
                      <a:pt x="12595" y="18497"/>
                      <a:pt x="12866" y="18407"/>
                      <a:pt x="13182" y="18272"/>
                    </a:cubicBezTo>
                    <a:cubicBezTo>
                      <a:pt x="13452" y="18181"/>
                      <a:pt x="13723" y="18046"/>
                      <a:pt x="13994" y="17865"/>
                    </a:cubicBezTo>
                    <a:cubicBezTo>
                      <a:pt x="14265" y="17730"/>
                      <a:pt x="14536" y="17594"/>
                      <a:pt x="14807" y="17414"/>
                    </a:cubicBezTo>
                    <a:cubicBezTo>
                      <a:pt x="15078" y="17233"/>
                      <a:pt x="15303" y="17053"/>
                      <a:pt x="15574" y="16872"/>
                    </a:cubicBezTo>
                    <a:cubicBezTo>
                      <a:pt x="15800" y="16646"/>
                      <a:pt x="16026" y="16421"/>
                      <a:pt x="16251" y="16240"/>
                    </a:cubicBezTo>
                    <a:cubicBezTo>
                      <a:pt x="16477" y="16014"/>
                      <a:pt x="16658" y="15789"/>
                      <a:pt x="16883" y="15518"/>
                    </a:cubicBezTo>
                    <a:cubicBezTo>
                      <a:pt x="17064" y="15292"/>
                      <a:pt x="17244" y="15021"/>
                      <a:pt x="17425" y="14796"/>
                    </a:cubicBezTo>
                    <a:cubicBezTo>
                      <a:pt x="17606" y="14525"/>
                      <a:pt x="17786" y="14254"/>
                      <a:pt x="17922" y="13983"/>
                    </a:cubicBezTo>
                    <a:cubicBezTo>
                      <a:pt x="18057" y="13712"/>
                      <a:pt x="18192" y="13441"/>
                      <a:pt x="18328" y="13125"/>
                    </a:cubicBezTo>
                    <a:cubicBezTo>
                      <a:pt x="18418" y="12854"/>
                      <a:pt x="18554" y="12538"/>
                      <a:pt x="18644" y="12268"/>
                    </a:cubicBezTo>
                    <a:cubicBezTo>
                      <a:pt x="18734" y="11952"/>
                      <a:pt x="18779" y="11636"/>
                      <a:pt x="18870" y="11365"/>
                    </a:cubicBezTo>
                    <a:cubicBezTo>
                      <a:pt x="18915" y="11049"/>
                      <a:pt x="18960" y="10733"/>
                      <a:pt x="19005" y="10417"/>
                    </a:cubicBezTo>
                    <a:cubicBezTo>
                      <a:pt x="19005" y="10101"/>
                      <a:pt x="19050" y="9785"/>
                      <a:pt x="19050" y="9514"/>
                    </a:cubicBezTo>
                    <a:cubicBezTo>
                      <a:pt x="19050" y="9198"/>
                      <a:pt x="19005" y="8882"/>
                      <a:pt x="19005" y="8566"/>
                    </a:cubicBezTo>
                    <a:cubicBezTo>
                      <a:pt x="18960" y="8250"/>
                      <a:pt x="18915" y="7934"/>
                      <a:pt x="18870" y="7663"/>
                    </a:cubicBezTo>
                    <a:cubicBezTo>
                      <a:pt x="18779" y="7347"/>
                      <a:pt x="18734" y="7031"/>
                      <a:pt x="18644" y="6715"/>
                    </a:cubicBezTo>
                    <a:cubicBezTo>
                      <a:pt x="18554" y="6444"/>
                      <a:pt x="18418" y="6128"/>
                      <a:pt x="18328" y="5857"/>
                    </a:cubicBezTo>
                    <a:cubicBezTo>
                      <a:pt x="18192" y="5587"/>
                      <a:pt x="18057" y="5271"/>
                      <a:pt x="17922" y="5000"/>
                    </a:cubicBezTo>
                    <a:cubicBezTo>
                      <a:pt x="17786" y="4729"/>
                      <a:pt x="17606" y="4458"/>
                      <a:pt x="17425" y="4232"/>
                    </a:cubicBezTo>
                    <a:cubicBezTo>
                      <a:pt x="17244" y="3961"/>
                      <a:pt x="17064" y="3691"/>
                      <a:pt x="16883" y="3465"/>
                    </a:cubicBezTo>
                    <a:cubicBezTo>
                      <a:pt x="16658" y="3239"/>
                      <a:pt x="16477" y="3013"/>
                      <a:pt x="16251" y="2788"/>
                    </a:cubicBezTo>
                    <a:cubicBezTo>
                      <a:pt x="16026" y="2562"/>
                      <a:pt x="15800" y="2336"/>
                      <a:pt x="15574" y="2156"/>
                    </a:cubicBezTo>
                    <a:cubicBezTo>
                      <a:pt x="15303" y="1930"/>
                      <a:pt x="15078" y="1749"/>
                      <a:pt x="14807" y="1569"/>
                    </a:cubicBezTo>
                    <a:cubicBezTo>
                      <a:pt x="14536" y="1434"/>
                      <a:pt x="14265" y="1253"/>
                      <a:pt x="13994" y="1118"/>
                    </a:cubicBezTo>
                    <a:cubicBezTo>
                      <a:pt x="13723" y="982"/>
                      <a:pt x="13452" y="847"/>
                      <a:pt x="13182" y="711"/>
                    </a:cubicBezTo>
                    <a:cubicBezTo>
                      <a:pt x="12866" y="576"/>
                      <a:pt x="12595" y="486"/>
                      <a:pt x="12279" y="395"/>
                    </a:cubicBezTo>
                    <a:cubicBezTo>
                      <a:pt x="12008" y="305"/>
                      <a:pt x="11692" y="215"/>
                      <a:pt x="11376" y="170"/>
                    </a:cubicBezTo>
                    <a:cubicBezTo>
                      <a:pt x="11060" y="124"/>
                      <a:pt x="10744" y="79"/>
                      <a:pt x="10473" y="34"/>
                    </a:cubicBezTo>
                    <a:cubicBezTo>
                      <a:pt x="10157" y="12"/>
                      <a:pt x="9841" y="0"/>
                      <a:pt x="95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5"/>
              <p:cNvSpPr/>
              <p:nvPr/>
            </p:nvSpPr>
            <p:spPr>
              <a:xfrm>
                <a:off x="5554725" y="2474900"/>
                <a:ext cx="36150" cy="2731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0926" extrusionOk="0">
                    <a:moveTo>
                      <a:pt x="723" y="1"/>
                    </a:moveTo>
                    <a:cubicBezTo>
                      <a:pt x="317" y="1"/>
                      <a:pt x="1" y="317"/>
                      <a:pt x="1" y="723"/>
                    </a:cubicBezTo>
                    <a:lnTo>
                      <a:pt x="1" y="10203"/>
                    </a:lnTo>
                    <a:cubicBezTo>
                      <a:pt x="1" y="10609"/>
                      <a:pt x="317" y="10925"/>
                      <a:pt x="723" y="10925"/>
                    </a:cubicBezTo>
                    <a:cubicBezTo>
                      <a:pt x="1129" y="10925"/>
                      <a:pt x="1445" y="10609"/>
                      <a:pt x="1445" y="10203"/>
                    </a:cubicBezTo>
                    <a:lnTo>
                      <a:pt x="1445" y="723"/>
                    </a:lnTo>
                    <a:cubicBezTo>
                      <a:pt x="1445" y="317"/>
                      <a:pt x="1129" y="1"/>
                      <a:pt x="7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5"/>
              <p:cNvSpPr/>
              <p:nvPr/>
            </p:nvSpPr>
            <p:spPr>
              <a:xfrm>
                <a:off x="4447625" y="3668925"/>
                <a:ext cx="40650" cy="530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2122" extrusionOk="0">
                    <a:moveTo>
                      <a:pt x="1129" y="0"/>
                    </a:moveTo>
                    <a:cubicBezTo>
                      <a:pt x="497" y="0"/>
                      <a:pt x="0" y="407"/>
                      <a:pt x="0" y="1084"/>
                    </a:cubicBezTo>
                    <a:cubicBezTo>
                      <a:pt x="0" y="1670"/>
                      <a:pt x="361" y="2122"/>
                      <a:pt x="1084" y="2122"/>
                    </a:cubicBezTo>
                    <a:cubicBezTo>
                      <a:pt x="1309" y="2122"/>
                      <a:pt x="1490" y="2077"/>
                      <a:pt x="1580" y="2032"/>
                    </a:cubicBezTo>
                    <a:lnTo>
                      <a:pt x="1535" y="1670"/>
                    </a:lnTo>
                    <a:cubicBezTo>
                      <a:pt x="1445" y="1716"/>
                      <a:pt x="1264" y="1761"/>
                      <a:pt x="1129" y="1761"/>
                    </a:cubicBezTo>
                    <a:cubicBezTo>
                      <a:pt x="723" y="1761"/>
                      <a:pt x="497" y="1490"/>
                      <a:pt x="497" y="1084"/>
                    </a:cubicBezTo>
                    <a:cubicBezTo>
                      <a:pt x="497" y="632"/>
                      <a:pt x="768" y="407"/>
                      <a:pt x="1129" y="407"/>
                    </a:cubicBezTo>
                    <a:cubicBezTo>
                      <a:pt x="1309" y="407"/>
                      <a:pt x="1445" y="452"/>
                      <a:pt x="1535" y="452"/>
                    </a:cubicBezTo>
                    <a:lnTo>
                      <a:pt x="1625" y="91"/>
                    </a:lnTo>
                    <a:cubicBezTo>
                      <a:pt x="1535" y="45"/>
                      <a:pt x="1355" y="0"/>
                      <a:pt x="11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5"/>
              <p:cNvSpPr/>
              <p:nvPr/>
            </p:nvSpPr>
            <p:spPr>
              <a:xfrm>
                <a:off x="4491625" y="3670050"/>
                <a:ext cx="4742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77" extrusionOk="0">
                    <a:moveTo>
                      <a:pt x="949" y="362"/>
                    </a:moveTo>
                    <a:cubicBezTo>
                      <a:pt x="949" y="452"/>
                      <a:pt x="994" y="632"/>
                      <a:pt x="1039" y="768"/>
                    </a:cubicBezTo>
                    <a:lnTo>
                      <a:pt x="1175" y="1174"/>
                    </a:lnTo>
                    <a:lnTo>
                      <a:pt x="723" y="1174"/>
                    </a:lnTo>
                    <a:lnTo>
                      <a:pt x="859" y="768"/>
                    </a:lnTo>
                    <a:cubicBezTo>
                      <a:pt x="859" y="632"/>
                      <a:pt x="904" y="497"/>
                      <a:pt x="949" y="362"/>
                    </a:cubicBezTo>
                    <a:close/>
                    <a:moveTo>
                      <a:pt x="633" y="0"/>
                    </a:moveTo>
                    <a:lnTo>
                      <a:pt x="1" y="2077"/>
                    </a:lnTo>
                    <a:lnTo>
                      <a:pt x="497" y="2077"/>
                    </a:lnTo>
                    <a:lnTo>
                      <a:pt x="633" y="1535"/>
                    </a:lnTo>
                    <a:lnTo>
                      <a:pt x="1220" y="1535"/>
                    </a:lnTo>
                    <a:lnTo>
                      <a:pt x="1400" y="2077"/>
                    </a:lnTo>
                    <a:lnTo>
                      <a:pt x="1897" y="2077"/>
                    </a:lnTo>
                    <a:lnTo>
                      <a:pt x="126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5"/>
              <p:cNvSpPr/>
              <p:nvPr/>
            </p:nvSpPr>
            <p:spPr>
              <a:xfrm>
                <a:off x="4545800" y="3670050"/>
                <a:ext cx="32750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077" extrusionOk="0">
                    <a:moveTo>
                      <a:pt x="1" y="0"/>
                    </a:moveTo>
                    <a:lnTo>
                      <a:pt x="1" y="2077"/>
                    </a:lnTo>
                    <a:lnTo>
                      <a:pt x="1310" y="2077"/>
                    </a:lnTo>
                    <a:lnTo>
                      <a:pt x="1310" y="1671"/>
                    </a:lnTo>
                    <a:lnTo>
                      <a:pt x="452" y="1671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5"/>
              <p:cNvSpPr/>
              <p:nvPr/>
            </p:nvSpPr>
            <p:spPr>
              <a:xfrm>
                <a:off x="4449875" y="3550425"/>
                <a:ext cx="73375" cy="1106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4425" extrusionOk="0">
                    <a:moveTo>
                      <a:pt x="542" y="0"/>
                    </a:moveTo>
                    <a:lnTo>
                      <a:pt x="1" y="542"/>
                    </a:lnTo>
                    <a:lnTo>
                      <a:pt x="2213" y="2709"/>
                    </a:lnTo>
                    <a:lnTo>
                      <a:pt x="2213" y="4424"/>
                    </a:lnTo>
                    <a:lnTo>
                      <a:pt x="2935" y="4424"/>
                    </a:lnTo>
                    <a:lnTo>
                      <a:pt x="2935" y="2393"/>
                    </a:lnTo>
                    <a:lnTo>
                      <a:pt x="54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5"/>
              <p:cNvSpPr/>
              <p:nvPr/>
            </p:nvSpPr>
            <p:spPr>
              <a:xfrm>
                <a:off x="3430800" y="1467100"/>
                <a:ext cx="45150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2078" extrusionOk="0">
                    <a:moveTo>
                      <a:pt x="0" y="1"/>
                    </a:moveTo>
                    <a:lnTo>
                      <a:pt x="632" y="1220"/>
                    </a:lnTo>
                    <a:lnTo>
                      <a:pt x="632" y="2077"/>
                    </a:lnTo>
                    <a:lnTo>
                      <a:pt x="1129" y="2077"/>
                    </a:lnTo>
                    <a:lnTo>
                      <a:pt x="1129" y="1220"/>
                    </a:lnTo>
                    <a:lnTo>
                      <a:pt x="1806" y="1"/>
                    </a:lnTo>
                    <a:lnTo>
                      <a:pt x="1264" y="1"/>
                    </a:lnTo>
                    <a:lnTo>
                      <a:pt x="1084" y="497"/>
                    </a:lnTo>
                    <a:cubicBezTo>
                      <a:pt x="993" y="678"/>
                      <a:pt x="948" y="768"/>
                      <a:pt x="903" y="904"/>
                    </a:cubicBezTo>
                    <a:cubicBezTo>
                      <a:pt x="858" y="768"/>
                      <a:pt x="813" y="678"/>
                      <a:pt x="723" y="497"/>
                    </a:cubicBezTo>
                    <a:lnTo>
                      <a:pt x="54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5"/>
              <p:cNvSpPr/>
              <p:nvPr/>
            </p:nvSpPr>
            <p:spPr>
              <a:xfrm>
                <a:off x="3478200" y="1495325"/>
                <a:ext cx="203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317" extrusionOk="0">
                    <a:moveTo>
                      <a:pt x="0" y="0"/>
                    </a:moveTo>
                    <a:lnTo>
                      <a:pt x="0" y="316"/>
                    </a:lnTo>
                    <a:lnTo>
                      <a:pt x="813" y="316"/>
                    </a:lnTo>
                    <a:lnTo>
                      <a:pt x="8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5"/>
              <p:cNvSpPr/>
              <p:nvPr/>
            </p:nvSpPr>
            <p:spPr>
              <a:xfrm>
                <a:off x="3505275" y="1467100"/>
                <a:ext cx="3727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2078" extrusionOk="0">
                    <a:moveTo>
                      <a:pt x="678" y="362"/>
                    </a:moveTo>
                    <a:cubicBezTo>
                      <a:pt x="903" y="362"/>
                      <a:pt x="1039" y="452"/>
                      <a:pt x="1039" y="678"/>
                    </a:cubicBezTo>
                    <a:cubicBezTo>
                      <a:pt x="1039" y="859"/>
                      <a:pt x="858" y="994"/>
                      <a:pt x="633" y="994"/>
                    </a:cubicBezTo>
                    <a:lnTo>
                      <a:pt x="452" y="994"/>
                    </a:lnTo>
                    <a:lnTo>
                      <a:pt x="452" y="362"/>
                    </a:lnTo>
                    <a:close/>
                    <a:moveTo>
                      <a:pt x="633" y="1"/>
                    </a:moveTo>
                    <a:cubicBezTo>
                      <a:pt x="362" y="1"/>
                      <a:pt x="136" y="1"/>
                      <a:pt x="1" y="46"/>
                    </a:cubicBezTo>
                    <a:lnTo>
                      <a:pt x="1" y="2077"/>
                    </a:lnTo>
                    <a:lnTo>
                      <a:pt x="452" y="2077"/>
                    </a:lnTo>
                    <a:lnTo>
                      <a:pt x="452" y="1355"/>
                    </a:lnTo>
                    <a:lnTo>
                      <a:pt x="633" y="1355"/>
                    </a:lnTo>
                    <a:cubicBezTo>
                      <a:pt x="903" y="1355"/>
                      <a:pt x="1129" y="1265"/>
                      <a:pt x="1310" y="1129"/>
                    </a:cubicBezTo>
                    <a:cubicBezTo>
                      <a:pt x="1445" y="1039"/>
                      <a:pt x="1490" y="859"/>
                      <a:pt x="1490" y="633"/>
                    </a:cubicBezTo>
                    <a:cubicBezTo>
                      <a:pt x="1490" y="452"/>
                      <a:pt x="1400" y="272"/>
                      <a:pt x="1265" y="181"/>
                    </a:cubicBezTo>
                    <a:cubicBezTo>
                      <a:pt x="1129" y="46"/>
                      <a:pt x="949" y="1"/>
                      <a:pt x="63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5"/>
              <p:cNvSpPr/>
              <p:nvPr/>
            </p:nvSpPr>
            <p:spPr>
              <a:xfrm>
                <a:off x="3547025" y="1467100"/>
                <a:ext cx="497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2123" extrusionOk="0">
                    <a:moveTo>
                      <a:pt x="994" y="362"/>
                    </a:moveTo>
                    <a:cubicBezTo>
                      <a:pt x="1310" y="362"/>
                      <a:pt x="1491" y="678"/>
                      <a:pt x="1491" y="1039"/>
                    </a:cubicBezTo>
                    <a:cubicBezTo>
                      <a:pt x="1491" y="1445"/>
                      <a:pt x="1310" y="1716"/>
                      <a:pt x="994" y="1716"/>
                    </a:cubicBezTo>
                    <a:cubicBezTo>
                      <a:pt x="678" y="1716"/>
                      <a:pt x="497" y="1445"/>
                      <a:pt x="497" y="1039"/>
                    </a:cubicBezTo>
                    <a:cubicBezTo>
                      <a:pt x="497" y="678"/>
                      <a:pt x="678" y="362"/>
                      <a:pt x="994" y="362"/>
                    </a:cubicBezTo>
                    <a:close/>
                    <a:moveTo>
                      <a:pt x="1039" y="1"/>
                    </a:moveTo>
                    <a:cubicBezTo>
                      <a:pt x="407" y="1"/>
                      <a:pt x="1" y="452"/>
                      <a:pt x="1" y="1039"/>
                    </a:cubicBezTo>
                    <a:cubicBezTo>
                      <a:pt x="1" y="1626"/>
                      <a:pt x="362" y="2123"/>
                      <a:pt x="994" y="2123"/>
                    </a:cubicBezTo>
                    <a:cubicBezTo>
                      <a:pt x="1581" y="2123"/>
                      <a:pt x="1987" y="1716"/>
                      <a:pt x="1987" y="1039"/>
                    </a:cubicBezTo>
                    <a:cubicBezTo>
                      <a:pt x="1987" y="452"/>
                      <a:pt x="1671" y="1"/>
                      <a:pt x="103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5"/>
              <p:cNvSpPr/>
              <p:nvPr/>
            </p:nvSpPr>
            <p:spPr>
              <a:xfrm>
                <a:off x="3602325" y="1467100"/>
                <a:ext cx="3502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123" extrusionOk="0">
                    <a:moveTo>
                      <a:pt x="813" y="1"/>
                    </a:moveTo>
                    <a:cubicBezTo>
                      <a:pt x="317" y="1"/>
                      <a:pt x="46" y="227"/>
                      <a:pt x="46" y="588"/>
                    </a:cubicBezTo>
                    <a:cubicBezTo>
                      <a:pt x="46" y="904"/>
                      <a:pt x="272" y="1084"/>
                      <a:pt x="588" y="1220"/>
                    </a:cubicBezTo>
                    <a:cubicBezTo>
                      <a:pt x="859" y="1310"/>
                      <a:pt x="949" y="1355"/>
                      <a:pt x="949" y="1491"/>
                    </a:cubicBezTo>
                    <a:cubicBezTo>
                      <a:pt x="949" y="1626"/>
                      <a:pt x="813" y="1716"/>
                      <a:pt x="633" y="1716"/>
                    </a:cubicBezTo>
                    <a:cubicBezTo>
                      <a:pt x="407" y="1716"/>
                      <a:pt x="227" y="1671"/>
                      <a:pt x="91" y="1581"/>
                    </a:cubicBezTo>
                    <a:lnTo>
                      <a:pt x="1" y="1987"/>
                    </a:lnTo>
                    <a:cubicBezTo>
                      <a:pt x="136" y="2032"/>
                      <a:pt x="362" y="2123"/>
                      <a:pt x="588" y="2123"/>
                    </a:cubicBezTo>
                    <a:cubicBezTo>
                      <a:pt x="1175" y="2123"/>
                      <a:pt x="1400" y="1807"/>
                      <a:pt x="1400" y="1491"/>
                    </a:cubicBezTo>
                    <a:cubicBezTo>
                      <a:pt x="1400" y="1175"/>
                      <a:pt x="1265" y="994"/>
                      <a:pt x="904" y="859"/>
                    </a:cubicBezTo>
                    <a:cubicBezTo>
                      <a:pt x="633" y="768"/>
                      <a:pt x="497" y="678"/>
                      <a:pt x="497" y="543"/>
                    </a:cubicBezTo>
                    <a:cubicBezTo>
                      <a:pt x="497" y="452"/>
                      <a:pt x="588" y="362"/>
                      <a:pt x="813" y="362"/>
                    </a:cubicBezTo>
                    <a:cubicBezTo>
                      <a:pt x="994" y="362"/>
                      <a:pt x="1129" y="407"/>
                      <a:pt x="1220" y="452"/>
                    </a:cubicBezTo>
                    <a:lnTo>
                      <a:pt x="1355" y="91"/>
                    </a:lnTo>
                    <a:cubicBezTo>
                      <a:pt x="1220" y="46"/>
                      <a:pt x="1039" y="1"/>
                      <a:pt x="8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5"/>
              <p:cNvSpPr/>
              <p:nvPr/>
            </p:nvSpPr>
            <p:spPr>
              <a:xfrm>
                <a:off x="3645225" y="1467100"/>
                <a:ext cx="124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078" extrusionOk="0">
                    <a:moveTo>
                      <a:pt x="0" y="1"/>
                    </a:moveTo>
                    <a:lnTo>
                      <a:pt x="0" y="2077"/>
                    </a:lnTo>
                    <a:lnTo>
                      <a:pt x="497" y="2077"/>
                    </a:lnTo>
                    <a:lnTo>
                      <a:pt x="4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5"/>
              <p:cNvSpPr/>
              <p:nvPr/>
            </p:nvSpPr>
            <p:spPr>
              <a:xfrm>
                <a:off x="3663275" y="1467100"/>
                <a:ext cx="395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2078" extrusionOk="0">
                    <a:moveTo>
                      <a:pt x="1" y="1"/>
                    </a:moveTo>
                    <a:lnTo>
                      <a:pt x="1" y="407"/>
                    </a:lnTo>
                    <a:lnTo>
                      <a:pt x="542" y="407"/>
                    </a:lnTo>
                    <a:lnTo>
                      <a:pt x="542" y="2077"/>
                    </a:lnTo>
                    <a:lnTo>
                      <a:pt x="1039" y="2077"/>
                    </a:lnTo>
                    <a:lnTo>
                      <a:pt x="1039" y="407"/>
                    </a:lnTo>
                    <a:lnTo>
                      <a:pt x="1581" y="407"/>
                    </a:lnTo>
                    <a:lnTo>
                      <a:pt x="158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5"/>
              <p:cNvSpPr/>
              <p:nvPr/>
            </p:nvSpPr>
            <p:spPr>
              <a:xfrm>
                <a:off x="3709550" y="1467100"/>
                <a:ext cx="11300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2078" extrusionOk="0">
                    <a:moveTo>
                      <a:pt x="0" y="1"/>
                    </a:moveTo>
                    <a:lnTo>
                      <a:pt x="0" y="2077"/>
                    </a:lnTo>
                    <a:lnTo>
                      <a:pt x="452" y="2077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5"/>
              <p:cNvSpPr/>
              <p:nvPr/>
            </p:nvSpPr>
            <p:spPr>
              <a:xfrm>
                <a:off x="3728725" y="1467100"/>
                <a:ext cx="4855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2123" extrusionOk="0">
                    <a:moveTo>
                      <a:pt x="994" y="362"/>
                    </a:moveTo>
                    <a:cubicBezTo>
                      <a:pt x="1310" y="362"/>
                      <a:pt x="1490" y="678"/>
                      <a:pt x="1490" y="1039"/>
                    </a:cubicBezTo>
                    <a:cubicBezTo>
                      <a:pt x="1490" y="1445"/>
                      <a:pt x="1310" y="1716"/>
                      <a:pt x="994" y="1716"/>
                    </a:cubicBezTo>
                    <a:cubicBezTo>
                      <a:pt x="678" y="1716"/>
                      <a:pt x="497" y="1445"/>
                      <a:pt x="497" y="1039"/>
                    </a:cubicBezTo>
                    <a:cubicBezTo>
                      <a:pt x="497" y="678"/>
                      <a:pt x="678" y="362"/>
                      <a:pt x="994" y="362"/>
                    </a:cubicBezTo>
                    <a:close/>
                    <a:moveTo>
                      <a:pt x="994" y="1"/>
                    </a:moveTo>
                    <a:cubicBezTo>
                      <a:pt x="407" y="1"/>
                      <a:pt x="1" y="452"/>
                      <a:pt x="1" y="1039"/>
                    </a:cubicBezTo>
                    <a:cubicBezTo>
                      <a:pt x="1" y="1626"/>
                      <a:pt x="362" y="2123"/>
                      <a:pt x="949" y="2123"/>
                    </a:cubicBezTo>
                    <a:cubicBezTo>
                      <a:pt x="1581" y="2123"/>
                      <a:pt x="1942" y="1716"/>
                      <a:pt x="1942" y="1039"/>
                    </a:cubicBezTo>
                    <a:cubicBezTo>
                      <a:pt x="1942" y="452"/>
                      <a:pt x="1626" y="1"/>
                      <a:pt x="9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5"/>
              <p:cNvSpPr/>
              <p:nvPr/>
            </p:nvSpPr>
            <p:spPr>
              <a:xfrm>
                <a:off x="3785150" y="1467100"/>
                <a:ext cx="429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078" extrusionOk="0">
                    <a:moveTo>
                      <a:pt x="1" y="1"/>
                    </a:moveTo>
                    <a:lnTo>
                      <a:pt x="1" y="2077"/>
                    </a:lnTo>
                    <a:lnTo>
                      <a:pt x="452" y="2077"/>
                    </a:lnTo>
                    <a:lnTo>
                      <a:pt x="452" y="1445"/>
                    </a:lnTo>
                    <a:cubicBezTo>
                      <a:pt x="452" y="1129"/>
                      <a:pt x="452" y="813"/>
                      <a:pt x="407" y="543"/>
                    </a:cubicBezTo>
                    <a:lnTo>
                      <a:pt x="407" y="543"/>
                    </a:lnTo>
                    <a:cubicBezTo>
                      <a:pt x="543" y="813"/>
                      <a:pt x="678" y="1039"/>
                      <a:pt x="768" y="1265"/>
                    </a:cubicBezTo>
                    <a:lnTo>
                      <a:pt x="1220" y="2077"/>
                    </a:lnTo>
                    <a:lnTo>
                      <a:pt x="1716" y="2077"/>
                    </a:lnTo>
                    <a:lnTo>
                      <a:pt x="1716" y="1"/>
                    </a:lnTo>
                    <a:lnTo>
                      <a:pt x="1265" y="1"/>
                    </a:lnTo>
                    <a:lnTo>
                      <a:pt x="1265" y="633"/>
                    </a:lnTo>
                    <a:cubicBezTo>
                      <a:pt x="1265" y="904"/>
                      <a:pt x="1310" y="1220"/>
                      <a:pt x="1310" y="1491"/>
                    </a:cubicBezTo>
                    <a:cubicBezTo>
                      <a:pt x="1220" y="1265"/>
                      <a:pt x="1084" y="994"/>
                      <a:pt x="994" y="768"/>
                    </a:cubicBezTo>
                    <a:lnTo>
                      <a:pt x="54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5"/>
              <p:cNvSpPr/>
              <p:nvPr/>
            </p:nvSpPr>
            <p:spPr>
              <a:xfrm>
                <a:off x="3261500" y="1956900"/>
                <a:ext cx="190750" cy="1140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4560" extrusionOk="0">
                    <a:moveTo>
                      <a:pt x="1" y="1"/>
                    </a:moveTo>
                    <a:lnTo>
                      <a:pt x="1" y="4560"/>
                    </a:lnTo>
                    <a:lnTo>
                      <a:pt x="7630" y="4560"/>
                    </a:lnTo>
                    <a:lnTo>
                      <a:pt x="7630" y="1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5"/>
              <p:cNvSpPr/>
              <p:nvPr/>
            </p:nvSpPr>
            <p:spPr>
              <a:xfrm>
                <a:off x="3252475" y="1947875"/>
                <a:ext cx="209950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8398" h="5328" extrusionOk="0">
                    <a:moveTo>
                      <a:pt x="7630" y="768"/>
                    </a:moveTo>
                    <a:lnTo>
                      <a:pt x="7630" y="4560"/>
                    </a:lnTo>
                    <a:lnTo>
                      <a:pt x="768" y="4560"/>
                    </a:lnTo>
                    <a:lnTo>
                      <a:pt x="768" y="768"/>
                    </a:lnTo>
                    <a:close/>
                    <a:moveTo>
                      <a:pt x="1" y="0"/>
                    </a:moveTo>
                    <a:lnTo>
                      <a:pt x="1" y="5327"/>
                    </a:lnTo>
                    <a:lnTo>
                      <a:pt x="8397" y="5327"/>
                    </a:lnTo>
                    <a:lnTo>
                      <a:pt x="839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5"/>
              <p:cNvSpPr/>
              <p:nvPr/>
            </p:nvSpPr>
            <p:spPr>
              <a:xfrm>
                <a:off x="3278450" y="3211850"/>
                <a:ext cx="4740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033" extrusionOk="0">
                    <a:moveTo>
                      <a:pt x="0" y="1"/>
                    </a:moveTo>
                    <a:lnTo>
                      <a:pt x="677" y="2032"/>
                    </a:lnTo>
                    <a:lnTo>
                      <a:pt x="1219" y="2032"/>
                    </a:lnTo>
                    <a:lnTo>
                      <a:pt x="1896" y="1"/>
                    </a:lnTo>
                    <a:lnTo>
                      <a:pt x="1399" y="1"/>
                    </a:lnTo>
                    <a:lnTo>
                      <a:pt x="1174" y="858"/>
                    </a:lnTo>
                    <a:cubicBezTo>
                      <a:pt x="1083" y="1084"/>
                      <a:pt x="1038" y="1355"/>
                      <a:pt x="993" y="1581"/>
                    </a:cubicBezTo>
                    <a:lnTo>
                      <a:pt x="948" y="1581"/>
                    </a:lnTo>
                    <a:cubicBezTo>
                      <a:pt x="903" y="1310"/>
                      <a:pt x="858" y="1084"/>
                      <a:pt x="767" y="858"/>
                    </a:cubicBezTo>
                    <a:lnTo>
                      <a:pt x="54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5"/>
              <p:cNvSpPr/>
              <p:nvPr/>
            </p:nvSpPr>
            <p:spPr>
              <a:xfrm>
                <a:off x="3322450" y="3211850"/>
                <a:ext cx="4630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33" extrusionOk="0">
                    <a:moveTo>
                      <a:pt x="903" y="317"/>
                    </a:moveTo>
                    <a:cubicBezTo>
                      <a:pt x="949" y="452"/>
                      <a:pt x="994" y="587"/>
                      <a:pt x="1039" y="723"/>
                    </a:cubicBezTo>
                    <a:lnTo>
                      <a:pt x="1129" y="1174"/>
                    </a:lnTo>
                    <a:lnTo>
                      <a:pt x="678" y="1174"/>
                    </a:lnTo>
                    <a:lnTo>
                      <a:pt x="813" y="723"/>
                    </a:lnTo>
                    <a:cubicBezTo>
                      <a:pt x="858" y="633"/>
                      <a:pt x="858" y="452"/>
                      <a:pt x="903" y="317"/>
                    </a:cubicBezTo>
                    <a:close/>
                    <a:moveTo>
                      <a:pt x="633" y="1"/>
                    </a:moveTo>
                    <a:lnTo>
                      <a:pt x="1" y="2032"/>
                    </a:lnTo>
                    <a:lnTo>
                      <a:pt x="497" y="2032"/>
                    </a:lnTo>
                    <a:lnTo>
                      <a:pt x="633" y="1490"/>
                    </a:lnTo>
                    <a:lnTo>
                      <a:pt x="1219" y="1490"/>
                    </a:lnTo>
                    <a:lnTo>
                      <a:pt x="1355" y="2032"/>
                    </a:lnTo>
                    <a:lnTo>
                      <a:pt x="1851" y="2032"/>
                    </a:lnTo>
                    <a:lnTo>
                      <a:pt x="121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5"/>
              <p:cNvSpPr/>
              <p:nvPr/>
            </p:nvSpPr>
            <p:spPr>
              <a:xfrm>
                <a:off x="3376625" y="3210725"/>
                <a:ext cx="38400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078" extrusionOk="0">
                    <a:moveTo>
                      <a:pt x="632" y="362"/>
                    </a:moveTo>
                    <a:cubicBezTo>
                      <a:pt x="858" y="362"/>
                      <a:pt x="994" y="452"/>
                      <a:pt x="994" y="632"/>
                    </a:cubicBezTo>
                    <a:cubicBezTo>
                      <a:pt x="994" y="813"/>
                      <a:pt x="858" y="948"/>
                      <a:pt x="632" y="948"/>
                    </a:cubicBezTo>
                    <a:lnTo>
                      <a:pt x="452" y="948"/>
                    </a:lnTo>
                    <a:lnTo>
                      <a:pt x="452" y="362"/>
                    </a:lnTo>
                    <a:close/>
                    <a:moveTo>
                      <a:pt x="587" y="1"/>
                    </a:moveTo>
                    <a:cubicBezTo>
                      <a:pt x="362" y="1"/>
                      <a:pt x="136" y="46"/>
                      <a:pt x="0" y="46"/>
                    </a:cubicBezTo>
                    <a:lnTo>
                      <a:pt x="0" y="2077"/>
                    </a:lnTo>
                    <a:lnTo>
                      <a:pt x="452" y="2077"/>
                    </a:lnTo>
                    <a:lnTo>
                      <a:pt x="452" y="1264"/>
                    </a:lnTo>
                    <a:lnTo>
                      <a:pt x="587" y="1264"/>
                    </a:lnTo>
                    <a:cubicBezTo>
                      <a:pt x="768" y="1264"/>
                      <a:pt x="858" y="1355"/>
                      <a:pt x="903" y="1626"/>
                    </a:cubicBezTo>
                    <a:cubicBezTo>
                      <a:pt x="994" y="1851"/>
                      <a:pt x="1039" y="2032"/>
                      <a:pt x="1039" y="2077"/>
                    </a:cubicBezTo>
                    <a:lnTo>
                      <a:pt x="1535" y="2077"/>
                    </a:lnTo>
                    <a:cubicBezTo>
                      <a:pt x="1490" y="1987"/>
                      <a:pt x="1445" y="1716"/>
                      <a:pt x="1355" y="1490"/>
                    </a:cubicBezTo>
                    <a:cubicBezTo>
                      <a:pt x="1310" y="1310"/>
                      <a:pt x="1219" y="1174"/>
                      <a:pt x="1084" y="1129"/>
                    </a:cubicBezTo>
                    <a:cubicBezTo>
                      <a:pt x="1264" y="1039"/>
                      <a:pt x="1445" y="858"/>
                      <a:pt x="1445" y="587"/>
                    </a:cubicBezTo>
                    <a:cubicBezTo>
                      <a:pt x="1445" y="407"/>
                      <a:pt x="1400" y="271"/>
                      <a:pt x="1264" y="181"/>
                    </a:cubicBezTo>
                    <a:cubicBezTo>
                      <a:pt x="1129" y="46"/>
                      <a:pt x="903" y="1"/>
                      <a:pt x="5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5"/>
              <p:cNvSpPr/>
              <p:nvPr/>
            </p:nvSpPr>
            <p:spPr>
              <a:xfrm>
                <a:off x="3421775" y="3211850"/>
                <a:ext cx="1130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2033" extrusionOk="0">
                    <a:moveTo>
                      <a:pt x="0" y="1"/>
                    </a:moveTo>
                    <a:lnTo>
                      <a:pt x="0" y="2032"/>
                    </a:lnTo>
                    <a:lnTo>
                      <a:pt x="452" y="2032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5"/>
              <p:cNvSpPr/>
              <p:nvPr/>
            </p:nvSpPr>
            <p:spPr>
              <a:xfrm>
                <a:off x="3439825" y="3211850"/>
                <a:ext cx="4630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33" extrusionOk="0">
                    <a:moveTo>
                      <a:pt x="903" y="317"/>
                    </a:moveTo>
                    <a:cubicBezTo>
                      <a:pt x="903" y="452"/>
                      <a:pt x="948" y="587"/>
                      <a:pt x="994" y="723"/>
                    </a:cubicBezTo>
                    <a:lnTo>
                      <a:pt x="1129" y="1174"/>
                    </a:lnTo>
                    <a:lnTo>
                      <a:pt x="678" y="1174"/>
                    </a:lnTo>
                    <a:lnTo>
                      <a:pt x="813" y="723"/>
                    </a:lnTo>
                    <a:cubicBezTo>
                      <a:pt x="813" y="633"/>
                      <a:pt x="858" y="452"/>
                      <a:pt x="903" y="317"/>
                    </a:cubicBezTo>
                    <a:close/>
                    <a:moveTo>
                      <a:pt x="587" y="1"/>
                    </a:moveTo>
                    <a:lnTo>
                      <a:pt x="0" y="2032"/>
                    </a:lnTo>
                    <a:lnTo>
                      <a:pt x="452" y="2032"/>
                    </a:lnTo>
                    <a:lnTo>
                      <a:pt x="587" y="1490"/>
                    </a:lnTo>
                    <a:lnTo>
                      <a:pt x="1174" y="1490"/>
                    </a:lnTo>
                    <a:lnTo>
                      <a:pt x="1355" y="2032"/>
                    </a:lnTo>
                    <a:lnTo>
                      <a:pt x="1851" y="2032"/>
                    </a:lnTo>
                    <a:lnTo>
                      <a:pt x="121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5"/>
              <p:cNvSpPr/>
              <p:nvPr/>
            </p:nvSpPr>
            <p:spPr>
              <a:xfrm>
                <a:off x="3492875" y="3210725"/>
                <a:ext cx="3837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2123" extrusionOk="0">
                    <a:moveTo>
                      <a:pt x="677" y="362"/>
                    </a:moveTo>
                    <a:cubicBezTo>
                      <a:pt x="858" y="362"/>
                      <a:pt x="993" y="452"/>
                      <a:pt x="993" y="587"/>
                    </a:cubicBezTo>
                    <a:cubicBezTo>
                      <a:pt x="993" y="723"/>
                      <a:pt x="858" y="858"/>
                      <a:pt x="632" y="858"/>
                    </a:cubicBezTo>
                    <a:lnTo>
                      <a:pt x="451" y="858"/>
                    </a:lnTo>
                    <a:lnTo>
                      <a:pt x="451" y="362"/>
                    </a:lnTo>
                    <a:close/>
                    <a:moveTo>
                      <a:pt x="632" y="1174"/>
                    </a:moveTo>
                    <a:cubicBezTo>
                      <a:pt x="858" y="1174"/>
                      <a:pt x="1038" y="1264"/>
                      <a:pt x="1038" y="1445"/>
                    </a:cubicBezTo>
                    <a:cubicBezTo>
                      <a:pt x="1038" y="1671"/>
                      <a:pt x="858" y="1761"/>
                      <a:pt x="632" y="1761"/>
                    </a:cubicBezTo>
                    <a:lnTo>
                      <a:pt x="451" y="1761"/>
                    </a:lnTo>
                    <a:lnTo>
                      <a:pt x="451" y="1174"/>
                    </a:lnTo>
                    <a:close/>
                    <a:moveTo>
                      <a:pt x="587" y="1"/>
                    </a:moveTo>
                    <a:cubicBezTo>
                      <a:pt x="361" y="1"/>
                      <a:pt x="135" y="46"/>
                      <a:pt x="0" y="46"/>
                    </a:cubicBezTo>
                    <a:lnTo>
                      <a:pt x="0" y="2077"/>
                    </a:lnTo>
                    <a:cubicBezTo>
                      <a:pt x="90" y="2077"/>
                      <a:pt x="271" y="2122"/>
                      <a:pt x="497" y="2122"/>
                    </a:cubicBezTo>
                    <a:cubicBezTo>
                      <a:pt x="903" y="2122"/>
                      <a:pt x="1174" y="2032"/>
                      <a:pt x="1309" y="1896"/>
                    </a:cubicBezTo>
                    <a:cubicBezTo>
                      <a:pt x="1445" y="1806"/>
                      <a:pt x="1535" y="1671"/>
                      <a:pt x="1535" y="1490"/>
                    </a:cubicBezTo>
                    <a:cubicBezTo>
                      <a:pt x="1535" y="1219"/>
                      <a:pt x="1354" y="1039"/>
                      <a:pt x="1129" y="994"/>
                    </a:cubicBezTo>
                    <a:cubicBezTo>
                      <a:pt x="1354" y="903"/>
                      <a:pt x="1445" y="723"/>
                      <a:pt x="1445" y="542"/>
                    </a:cubicBezTo>
                    <a:cubicBezTo>
                      <a:pt x="1445" y="362"/>
                      <a:pt x="1354" y="226"/>
                      <a:pt x="1219" y="136"/>
                    </a:cubicBezTo>
                    <a:cubicBezTo>
                      <a:pt x="1083" y="46"/>
                      <a:pt x="903" y="1"/>
                      <a:pt x="5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5"/>
              <p:cNvSpPr/>
              <p:nvPr/>
            </p:nvSpPr>
            <p:spPr>
              <a:xfrm>
                <a:off x="3539125" y="3211850"/>
                <a:ext cx="31625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2033" extrusionOk="0">
                    <a:moveTo>
                      <a:pt x="1" y="1"/>
                    </a:moveTo>
                    <a:lnTo>
                      <a:pt x="1" y="2032"/>
                    </a:lnTo>
                    <a:lnTo>
                      <a:pt x="1265" y="2032"/>
                    </a:lnTo>
                    <a:lnTo>
                      <a:pt x="1265" y="1671"/>
                    </a:lnTo>
                    <a:lnTo>
                      <a:pt x="452" y="1671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5"/>
              <p:cNvSpPr/>
              <p:nvPr/>
            </p:nvSpPr>
            <p:spPr>
              <a:xfrm>
                <a:off x="3577500" y="3211850"/>
                <a:ext cx="327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033" extrusionOk="0">
                    <a:moveTo>
                      <a:pt x="1" y="1"/>
                    </a:moveTo>
                    <a:lnTo>
                      <a:pt x="1" y="2032"/>
                    </a:lnTo>
                    <a:lnTo>
                      <a:pt x="1310" y="2032"/>
                    </a:lnTo>
                    <a:lnTo>
                      <a:pt x="1310" y="1671"/>
                    </a:lnTo>
                    <a:lnTo>
                      <a:pt x="497" y="1671"/>
                    </a:lnTo>
                    <a:lnTo>
                      <a:pt x="497" y="1174"/>
                    </a:lnTo>
                    <a:lnTo>
                      <a:pt x="1220" y="1174"/>
                    </a:lnTo>
                    <a:lnTo>
                      <a:pt x="1220" y="813"/>
                    </a:lnTo>
                    <a:lnTo>
                      <a:pt x="497" y="813"/>
                    </a:lnTo>
                    <a:lnTo>
                      <a:pt x="497" y="362"/>
                    </a:lnTo>
                    <a:lnTo>
                      <a:pt x="1265" y="362"/>
                    </a:lnTo>
                    <a:lnTo>
                      <a:pt x="126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5"/>
              <p:cNvSpPr/>
              <p:nvPr/>
            </p:nvSpPr>
            <p:spPr>
              <a:xfrm>
                <a:off x="4109050" y="1452450"/>
                <a:ext cx="19225" cy="27807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111231" extrusionOk="0">
                    <a:moveTo>
                      <a:pt x="407" y="0"/>
                    </a:moveTo>
                    <a:cubicBezTo>
                      <a:pt x="181" y="0"/>
                      <a:pt x="1" y="181"/>
                      <a:pt x="1" y="361"/>
                    </a:cubicBezTo>
                    <a:lnTo>
                      <a:pt x="1" y="9841"/>
                    </a:lnTo>
                    <a:cubicBezTo>
                      <a:pt x="1" y="10067"/>
                      <a:pt x="181" y="10247"/>
                      <a:pt x="407" y="10247"/>
                    </a:cubicBezTo>
                    <a:cubicBezTo>
                      <a:pt x="633" y="10247"/>
                      <a:pt x="768" y="10067"/>
                      <a:pt x="768" y="9841"/>
                    </a:cubicBezTo>
                    <a:lnTo>
                      <a:pt x="768" y="361"/>
                    </a:lnTo>
                    <a:cubicBezTo>
                      <a:pt x="768" y="181"/>
                      <a:pt x="633" y="0"/>
                      <a:pt x="407" y="0"/>
                    </a:cubicBezTo>
                    <a:close/>
                    <a:moveTo>
                      <a:pt x="407" y="38100"/>
                    </a:moveTo>
                    <a:cubicBezTo>
                      <a:pt x="181" y="38100"/>
                      <a:pt x="1" y="38235"/>
                      <a:pt x="1" y="38461"/>
                    </a:cubicBezTo>
                    <a:lnTo>
                      <a:pt x="1" y="110824"/>
                    </a:lnTo>
                    <a:cubicBezTo>
                      <a:pt x="1" y="111050"/>
                      <a:pt x="181" y="111230"/>
                      <a:pt x="407" y="111230"/>
                    </a:cubicBezTo>
                    <a:cubicBezTo>
                      <a:pt x="633" y="111230"/>
                      <a:pt x="768" y="111050"/>
                      <a:pt x="768" y="110824"/>
                    </a:cubicBezTo>
                    <a:lnTo>
                      <a:pt x="768" y="38461"/>
                    </a:lnTo>
                    <a:cubicBezTo>
                      <a:pt x="768" y="38281"/>
                      <a:pt x="633" y="38100"/>
                      <a:pt x="407" y="38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5"/>
              <p:cNvSpPr/>
              <p:nvPr/>
            </p:nvSpPr>
            <p:spPr>
              <a:xfrm>
                <a:off x="3676825" y="3779525"/>
                <a:ext cx="3840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987" extrusionOk="0">
                    <a:moveTo>
                      <a:pt x="1039" y="0"/>
                    </a:moveTo>
                    <a:cubicBezTo>
                      <a:pt x="452" y="0"/>
                      <a:pt x="0" y="361"/>
                      <a:pt x="0" y="1038"/>
                    </a:cubicBezTo>
                    <a:cubicBezTo>
                      <a:pt x="0" y="1580"/>
                      <a:pt x="316" y="1986"/>
                      <a:pt x="993" y="1986"/>
                    </a:cubicBezTo>
                    <a:cubicBezTo>
                      <a:pt x="1264" y="1986"/>
                      <a:pt x="1445" y="1941"/>
                      <a:pt x="1490" y="1896"/>
                    </a:cubicBezTo>
                    <a:lnTo>
                      <a:pt x="1445" y="1580"/>
                    </a:lnTo>
                    <a:cubicBezTo>
                      <a:pt x="1354" y="1625"/>
                      <a:pt x="1219" y="1625"/>
                      <a:pt x="1084" y="1625"/>
                    </a:cubicBezTo>
                    <a:cubicBezTo>
                      <a:pt x="677" y="1625"/>
                      <a:pt x="452" y="1400"/>
                      <a:pt x="452" y="993"/>
                    </a:cubicBezTo>
                    <a:cubicBezTo>
                      <a:pt x="452" y="542"/>
                      <a:pt x="723" y="361"/>
                      <a:pt x="1084" y="361"/>
                    </a:cubicBezTo>
                    <a:cubicBezTo>
                      <a:pt x="1219" y="361"/>
                      <a:pt x="1354" y="361"/>
                      <a:pt x="1445" y="406"/>
                    </a:cubicBezTo>
                    <a:lnTo>
                      <a:pt x="1535" y="90"/>
                    </a:lnTo>
                    <a:cubicBezTo>
                      <a:pt x="1445" y="45"/>
                      <a:pt x="1264" y="0"/>
                      <a:pt x="10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5"/>
              <p:cNvSpPr/>
              <p:nvPr/>
            </p:nvSpPr>
            <p:spPr>
              <a:xfrm>
                <a:off x="3721950" y="3779525"/>
                <a:ext cx="406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987" extrusionOk="0">
                    <a:moveTo>
                      <a:pt x="1" y="0"/>
                    </a:moveTo>
                    <a:lnTo>
                      <a:pt x="1" y="1986"/>
                    </a:lnTo>
                    <a:lnTo>
                      <a:pt x="452" y="1986"/>
                    </a:lnTo>
                    <a:lnTo>
                      <a:pt x="452" y="1174"/>
                    </a:lnTo>
                    <a:lnTo>
                      <a:pt x="1175" y="1174"/>
                    </a:lnTo>
                    <a:lnTo>
                      <a:pt x="1175" y="1986"/>
                    </a:lnTo>
                    <a:lnTo>
                      <a:pt x="1626" y="1986"/>
                    </a:lnTo>
                    <a:lnTo>
                      <a:pt x="1626" y="0"/>
                    </a:lnTo>
                    <a:lnTo>
                      <a:pt x="1175" y="0"/>
                    </a:lnTo>
                    <a:lnTo>
                      <a:pt x="1175" y="768"/>
                    </a:lnTo>
                    <a:lnTo>
                      <a:pt x="452" y="768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5"/>
              <p:cNvSpPr/>
              <p:nvPr/>
            </p:nvSpPr>
            <p:spPr>
              <a:xfrm>
                <a:off x="3787425" y="3781775"/>
                <a:ext cx="21450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897" extrusionOk="0">
                    <a:moveTo>
                      <a:pt x="497" y="0"/>
                    </a:moveTo>
                    <a:lnTo>
                      <a:pt x="0" y="226"/>
                    </a:lnTo>
                    <a:lnTo>
                      <a:pt x="90" y="542"/>
                    </a:lnTo>
                    <a:lnTo>
                      <a:pt x="452" y="407"/>
                    </a:lnTo>
                    <a:lnTo>
                      <a:pt x="452" y="1896"/>
                    </a:lnTo>
                    <a:lnTo>
                      <a:pt x="858" y="1896"/>
                    </a:lnTo>
                    <a:lnTo>
                      <a:pt x="85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5"/>
              <p:cNvSpPr/>
              <p:nvPr/>
            </p:nvSpPr>
            <p:spPr>
              <a:xfrm>
                <a:off x="3852875" y="3805475"/>
                <a:ext cx="19200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317" extrusionOk="0">
                    <a:moveTo>
                      <a:pt x="0" y="0"/>
                    </a:moveTo>
                    <a:lnTo>
                      <a:pt x="0" y="316"/>
                    </a:lnTo>
                    <a:lnTo>
                      <a:pt x="768" y="316"/>
                    </a:ln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5"/>
              <p:cNvSpPr/>
              <p:nvPr/>
            </p:nvSpPr>
            <p:spPr>
              <a:xfrm>
                <a:off x="3904775" y="3779525"/>
                <a:ext cx="4180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987" extrusionOk="0">
                    <a:moveTo>
                      <a:pt x="1" y="0"/>
                    </a:moveTo>
                    <a:lnTo>
                      <a:pt x="543" y="993"/>
                    </a:lnTo>
                    <a:lnTo>
                      <a:pt x="1" y="1986"/>
                    </a:lnTo>
                    <a:lnTo>
                      <a:pt x="498" y="1986"/>
                    </a:lnTo>
                    <a:lnTo>
                      <a:pt x="678" y="1625"/>
                    </a:lnTo>
                    <a:cubicBezTo>
                      <a:pt x="723" y="1490"/>
                      <a:pt x="768" y="1354"/>
                      <a:pt x="814" y="1264"/>
                    </a:cubicBezTo>
                    <a:cubicBezTo>
                      <a:pt x="859" y="1354"/>
                      <a:pt x="904" y="1490"/>
                      <a:pt x="994" y="1625"/>
                    </a:cubicBezTo>
                    <a:lnTo>
                      <a:pt x="1175" y="1986"/>
                    </a:lnTo>
                    <a:lnTo>
                      <a:pt x="1671" y="1986"/>
                    </a:lnTo>
                    <a:lnTo>
                      <a:pt x="1084" y="948"/>
                    </a:lnTo>
                    <a:lnTo>
                      <a:pt x="1671" y="0"/>
                    </a:lnTo>
                    <a:lnTo>
                      <a:pt x="1130" y="0"/>
                    </a:lnTo>
                    <a:lnTo>
                      <a:pt x="994" y="361"/>
                    </a:lnTo>
                    <a:cubicBezTo>
                      <a:pt x="949" y="497"/>
                      <a:pt x="904" y="587"/>
                      <a:pt x="859" y="677"/>
                    </a:cubicBezTo>
                    <a:cubicBezTo>
                      <a:pt x="814" y="587"/>
                      <a:pt x="768" y="497"/>
                      <a:pt x="678" y="361"/>
                    </a:cubicBezTo>
                    <a:lnTo>
                      <a:pt x="54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5"/>
              <p:cNvSpPr/>
              <p:nvPr/>
            </p:nvSpPr>
            <p:spPr>
              <a:xfrm>
                <a:off x="3333750" y="3850625"/>
                <a:ext cx="3837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2032" extrusionOk="0">
                    <a:moveTo>
                      <a:pt x="1038" y="0"/>
                    </a:moveTo>
                    <a:cubicBezTo>
                      <a:pt x="451" y="0"/>
                      <a:pt x="0" y="361"/>
                      <a:pt x="0" y="1038"/>
                    </a:cubicBezTo>
                    <a:cubicBezTo>
                      <a:pt x="0" y="1580"/>
                      <a:pt x="316" y="2032"/>
                      <a:pt x="993" y="2032"/>
                    </a:cubicBezTo>
                    <a:cubicBezTo>
                      <a:pt x="1264" y="2032"/>
                      <a:pt x="1445" y="1986"/>
                      <a:pt x="1490" y="1941"/>
                    </a:cubicBezTo>
                    <a:lnTo>
                      <a:pt x="1445" y="1580"/>
                    </a:lnTo>
                    <a:cubicBezTo>
                      <a:pt x="1354" y="1625"/>
                      <a:pt x="1219" y="1670"/>
                      <a:pt x="1083" y="1670"/>
                    </a:cubicBezTo>
                    <a:cubicBezTo>
                      <a:pt x="677" y="1670"/>
                      <a:pt x="451" y="1400"/>
                      <a:pt x="451" y="993"/>
                    </a:cubicBezTo>
                    <a:cubicBezTo>
                      <a:pt x="451" y="587"/>
                      <a:pt x="722" y="361"/>
                      <a:pt x="1083" y="361"/>
                    </a:cubicBezTo>
                    <a:cubicBezTo>
                      <a:pt x="1219" y="361"/>
                      <a:pt x="1354" y="406"/>
                      <a:pt x="1445" y="452"/>
                    </a:cubicBezTo>
                    <a:lnTo>
                      <a:pt x="1535" y="90"/>
                    </a:lnTo>
                    <a:cubicBezTo>
                      <a:pt x="1445" y="45"/>
                      <a:pt x="1264" y="0"/>
                      <a:pt x="10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5"/>
              <p:cNvSpPr/>
              <p:nvPr/>
            </p:nvSpPr>
            <p:spPr>
              <a:xfrm>
                <a:off x="3375500" y="3851750"/>
                <a:ext cx="451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942" extrusionOk="0">
                    <a:moveTo>
                      <a:pt x="903" y="316"/>
                    </a:moveTo>
                    <a:cubicBezTo>
                      <a:pt x="903" y="452"/>
                      <a:pt x="948" y="587"/>
                      <a:pt x="993" y="677"/>
                    </a:cubicBezTo>
                    <a:lnTo>
                      <a:pt x="1129" y="1129"/>
                    </a:lnTo>
                    <a:lnTo>
                      <a:pt x="677" y="1129"/>
                    </a:lnTo>
                    <a:lnTo>
                      <a:pt x="813" y="677"/>
                    </a:lnTo>
                    <a:cubicBezTo>
                      <a:pt x="813" y="587"/>
                      <a:pt x="858" y="452"/>
                      <a:pt x="903" y="316"/>
                    </a:cubicBezTo>
                    <a:close/>
                    <a:moveTo>
                      <a:pt x="632" y="0"/>
                    </a:moveTo>
                    <a:lnTo>
                      <a:pt x="0" y="1941"/>
                    </a:lnTo>
                    <a:lnTo>
                      <a:pt x="497" y="1941"/>
                    </a:lnTo>
                    <a:lnTo>
                      <a:pt x="632" y="1445"/>
                    </a:lnTo>
                    <a:lnTo>
                      <a:pt x="1174" y="1445"/>
                    </a:lnTo>
                    <a:lnTo>
                      <a:pt x="1309" y="1941"/>
                    </a:lnTo>
                    <a:lnTo>
                      <a:pt x="1806" y="1941"/>
                    </a:lnTo>
                    <a:lnTo>
                      <a:pt x="117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5"/>
              <p:cNvSpPr/>
              <p:nvPr/>
            </p:nvSpPr>
            <p:spPr>
              <a:xfrm>
                <a:off x="3417250" y="3851750"/>
                <a:ext cx="3727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942" extrusionOk="0">
                    <a:moveTo>
                      <a:pt x="1" y="0"/>
                    </a:moveTo>
                    <a:lnTo>
                      <a:pt x="1" y="361"/>
                    </a:lnTo>
                    <a:lnTo>
                      <a:pt x="497" y="361"/>
                    </a:lnTo>
                    <a:lnTo>
                      <a:pt x="497" y="1941"/>
                    </a:lnTo>
                    <a:lnTo>
                      <a:pt x="949" y="1941"/>
                    </a:lnTo>
                    <a:lnTo>
                      <a:pt x="949" y="361"/>
                    </a:lnTo>
                    <a:lnTo>
                      <a:pt x="1490" y="361"/>
                    </a:lnTo>
                    <a:lnTo>
                      <a:pt x="149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5"/>
              <p:cNvSpPr/>
              <p:nvPr/>
            </p:nvSpPr>
            <p:spPr>
              <a:xfrm>
                <a:off x="3453375" y="3887850"/>
                <a:ext cx="1242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43" extrusionOk="0">
                    <a:moveTo>
                      <a:pt x="226" y="1"/>
                    </a:moveTo>
                    <a:cubicBezTo>
                      <a:pt x="90" y="1"/>
                      <a:pt x="0" y="91"/>
                      <a:pt x="0" y="272"/>
                    </a:cubicBezTo>
                    <a:cubicBezTo>
                      <a:pt x="0" y="407"/>
                      <a:pt x="90" y="543"/>
                      <a:pt x="226" y="543"/>
                    </a:cubicBezTo>
                    <a:cubicBezTo>
                      <a:pt x="406" y="543"/>
                      <a:pt x="497" y="407"/>
                      <a:pt x="497" y="272"/>
                    </a:cubicBezTo>
                    <a:cubicBezTo>
                      <a:pt x="497" y="91"/>
                      <a:pt x="406" y="1"/>
                      <a:pt x="22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5"/>
              <p:cNvSpPr/>
              <p:nvPr/>
            </p:nvSpPr>
            <p:spPr>
              <a:xfrm>
                <a:off x="3482700" y="3851750"/>
                <a:ext cx="113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1942" extrusionOk="0">
                    <a:moveTo>
                      <a:pt x="1" y="0"/>
                    </a:moveTo>
                    <a:lnTo>
                      <a:pt x="1" y="1941"/>
                    </a:lnTo>
                    <a:lnTo>
                      <a:pt x="452" y="1941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5"/>
              <p:cNvSpPr/>
              <p:nvPr/>
            </p:nvSpPr>
            <p:spPr>
              <a:xfrm>
                <a:off x="3504150" y="3851750"/>
                <a:ext cx="113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942" extrusionOk="0">
                    <a:moveTo>
                      <a:pt x="0" y="0"/>
                    </a:moveTo>
                    <a:lnTo>
                      <a:pt x="0" y="1941"/>
                    </a:lnTo>
                    <a:lnTo>
                      <a:pt x="452" y="1941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5"/>
              <p:cNvSpPr/>
              <p:nvPr/>
            </p:nvSpPr>
            <p:spPr>
              <a:xfrm>
                <a:off x="3260375" y="3939775"/>
                <a:ext cx="36150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897" extrusionOk="0">
                    <a:moveTo>
                      <a:pt x="813" y="361"/>
                    </a:moveTo>
                    <a:cubicBezTo>
                      <a:pt x="813" y="452"/>
                      <a:pt x="813" y="587"/>
                      <a:pt x="813" y="677"/>
                    </a:cubicBezTo>
                    <a:lnTo>
                      <a:pt x="813" y="1129"/>
                    </a:lnTo>
                    <a:lnTo>
                      <a:pt x="407" y="1129"/>
                    </a:lnTo>
                    <a:lnTo>
                      <a:pt x="633" y="677"/>
                    </a:lnTo>
                    <a:cubicBezTo>
                      <a:pt x="723" y="587"/>
                      <a:pt x="768" y="452"/>
                      <a:pt x="813" y="361"/>
                    </a:cubicBezTo>
                    <a:close/>
                    <a:moveTo>
                      <a:pt x="678" y="0"/>
                    </a:moveTo>
                    <a:lnTo>
                      <a:pt x="1" y="1174"/>
                    </a:lnTo>
                    <a:lnTo>
                      <a:pt x="1" y="1445"/>
                    </a:lnTo>
                    <a:lnTo>
                      <a:pt x="813" y="1445"/>
                    </a:lnTo>
                    <a:lnTo>
                      <a:pt x="813" y="1896"/>
                    </a:lnTo>
                    <a:lnTo>
                      <a:pt x="1220" y="1896"/>
                    </a:lnTo>
                    <a:lnTo>
                      <a:pt x="1220" y="1445"/>
                    </a:lnTo>
                    <a:lnTo>
                      <a:pt x="1445" y="1445"/>
                    </a:lnTo>
                    <a:lnTo>
                      <a:pt x="1445" y="1129"/>
                    </a:lnTo>
                    <a:lnTo>
                      <a:pt x="1220" y="1129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5"/>
              <p:cNvSpPr/>
              <p:nvPr/>
            </p:nvSpPr>
            <p:spPr>
              <a:xfrm>
                <a:off x="3301000" y="3939775"/>
                <a:ext cx="350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942" extrusionOk="0">
                    <a:moveTo>
                      <a:pt x="678" y="316"/>
                    </a:moveTo>
                    <a:cubicBezTo>
                      <a:pt x="859" y="316"/>
                      <a:pt x="949" y="542"/>
                      <a:pt x="949" y="948"/>
                    </a:cubicBezTo>
                    <a:cubicBezTo>
                      <a:pt x="949" y="1400"/>
                      <a:pt x="859" y="1580"/>
                      <a:pt x="678" y="1580"/>
                    </a:cubicBezTo>
                    <a:cubicBezTo>
                      <a:pt x="543" y="1580"/>
                      <a:pt x="407" y="1400"/>
                      <a:pt x="407" y="948"/>
                    </a:cubicBezTo>
                    <a:cubicBezTo>
                      <a:pt x="407" y="542"/>
                      <a:pt x="543" y="316"/>
                      <a:pt x="678" y="316"/>
                    </a:cubicBezTo>
                    <a:close/>
                    <a:moveTo>
                      <a:pt x="723" y="0"/>
                    </a:moveTo>
                    <a:cubicBezTo>
                      <a:pt x="227" y="0"/>
                      <a:pt x="1" y="407"/>
                      <a:pt x="1" y="948"/>
                    </a:cubicBezTo>
                    <a:cubicBezTo>
                      <a:pt x="1" y="1490"/>
                      <a:pt x="227" y="1941"/>
                      <a:pt x="678" y="1941"/>
                    </a:cubicBezTo>
                    <a:cubicBezTo>
                      <a:pt x="1175" y="1941"/>
                      <a:pt x="1400" y="1535"/>
                      <a:pt x="1400" y="948"/>
                    </a:cubicBezTo>
                    <a:cubicBezTo>
                      <a:pt x="1400" y="407"/>
                      <a:pt x="1220" y="0"/>
                      <a:pt x="7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5"/>
              <p:cNvSpPr/>
              <p:nvPr/>
            </p:nvSpPr>
            <p:spPr>
              <a:xfrm>
                <a:off x="3340500" y="3939775"/>
                <a:ext cx="361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942" extrusionOk="0">
                    <a:moveTo>
                      <a:pt x="723" y="316"/>
                    </a:moveTo>
                    <a:cubicBezTo>
                      <a:pt x="904" y="316"/>
                      <a:pt x="994" y="542"/>
                      <a:pt x="994" y="948"/>
                    </a:cubicBezTo>
                    <a:cubicBezTo>
                      <a:pt x="994" y="1400"/>
                      <a:pt x="904" y="1580"/>
                      <a:pt x="723" y="1580"/>
                    </a:cubicBezTo>
                    <a:cubicBezTo>
                      <a:pt x="543" y="1580"/>
                      <a:pt x="452" y="1400"/>
                      <a:pt x="452" y="948"/>
                    </a:cubicBezTo>
                    <a:cubicBezTo>
                      <a:pt x="452" y="542"/>
                      <a:pt x="543" y="316"/>
                      <a:pt x="723" y="316"/>
                    </a:cubicBezTo>
                    <a:close/>
                    <a:moveTo>
                      <a:pt x="723" y="0"/>
                    </a:moveTo>
                    <a:cubicBezTo>
                      <a:pt x="227" y="0"/>
                      <a:pt x="1" y="407"/>
                      <a:pt x="1" y="948"/>
                    </a:cubicBezTo>
                    <a:cubicBezTo>
                      <a:pt x="1" y="1490"/>
                      <a:pt x="227" y="1941"/>
                      <a:pt x="723" y="1941"/>
                    </a:cubicBezTo>
                    <a:cubicBezTo>
                      <a:pt x="1175" y="1941"/>
                      <a:pt x="1445" y="1535"/>
                      <a:pt x="1445" y="948"/>
                    </a:cubicBezTo>
                    <a:cubicBezTo>
                      <a:pt x="1445" y="407"/>
                      <a:pt x="1220" y="0"/>
                      <a:pt x="7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5"/>
              <p:cNvSpPr/>
              <p:nvPr/>
            </p:nvSpPr>
            <p:spPr>
              <a:xfrm>
                <a:off x="3378875" y="3938650"/>
                <a:ext cx="4517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1942" extrusionOk="0">
                    <a:moveTo>
                      <a:pt x="1" y="0"/>
                    </a:moveTo>
                    <a:lnTo>
                      <a:pt x="633" y="1941"/>
                    </a:lnTo>
                    <a:lnTo>
                      <a:pt x="1174" y="1941"/>
                    </a:lnTo>
                    <a:lnTo>
                      <a:pt x="1806" y="0"/>
                    </a:lnTo>
                    <a:lnTo>
                      <a:pt x="1355" y="0"/>
                    </a:lnTo>
                    <a:lnTo>
                      <a:pt x="1084" y="813"/>
                    </a:lnTo>
                    <a:cubicBezTo>
                      <a:pt x="1039" y="1038"/>
                      <a:pt x="949" y="1264"/>
                      <a:pt x="904" y="1490"/>
                    </a:cubicBezTo>
                    <a:cubicBezTo>
                      <a:pt x="858" y="1264"/>
                      <a:pt x="813" y="1038"/>
                      <a:pt x="723" y="813"/>
                    </a:cubicBez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5"/>
              <p:cNvSpPr/>
              <p:nvPr/>
            </p:nvSpPr>
            <p:spPr>
              <a:xfrm>
                <a:off x="3443200" y="3938650"/>
                <a:ext cx="542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1942" extrusionOk="0">
                    <a:moveTo>
                      <a:pt x="136" y="0"/>
                    </a:moveTo>
                    <a:lnTo>
                      <a:pt x="1" y="1941"/>
                    </a:lnTo>
                    <a:lnTo>
                      <a:pt x="407" y="1941"/>
                    </a:lnTo>
                    <a:lnTo>
                      <a:pt x="452" y="1219"/>
                    </a:lnTo>
                    <a:cubicBezTo>
                      <a:pt x="452" y="948"/>
                      <a:pt x="452" y="632"/>
                      <a:pt x="452" y="406"/>
                    </a:cubicBezTo>
                    <a:lnTo>
                      <a:pt x="497" y="406"/>
                    </a:lnTo>
                    <a:cubicBezTo>
                      <a:pt x="543" y="632"/>
                      <a:pt x="588" y="903"/>
                      <a:pt x="633" y="1174"/>
                    </a:cubicBezTo>
                    <a:lnTo>
                      <a:pt x="859" y="1896"/>
                    </a:lnTo>
                    <a:lnTo>
                      <a:pt x="1220" y="1896"/>
                    </a:lnTo>
                    <a:lnTo>
                      <a:pt x="1445" y="1129"/>
                    </a:lnTo>
                    <a:cubicBezTo>
                      <a:pt x="1536" y="903"/>
                      <a:pt x="1581" y="632"/>
                      <a:pt x="1671" y="406"/>
                    </a:cubicBezTo>
                    <a:cubicBezTo>
                      <a:pt x="1671" y="677"/>
                      <a:pt x="1671" y="948"/>
                      <a:pt x="1671" y="1174"/>
                    </a:cubicBezTo>
                    <a:lnTo>
                      <a:pt x="1716" y="1941"/>
                    </a:lnTo>
                    <a:lnTo>
                      <a:pt x="2168" y="1941"/>
                    </a:lnTo>
                    <a:lnTo>
                      <a:pt x="2032" y="0"/>
                    </a:lnTo>
                    <a:lnTo>
                      <a:pt x="1445" y="0"/>
                    </a:lnTo>
                    <a:lnTo>
                      <a:pt x="1265" y="632"/>
                    </a:lnTo>
                    <a:cubicBezTo>
                      <a:pt x="1174" y="858"/>
                      <a:pt x="1129" y="1129"/>
                      <a:pt x="1084" y="1354"/>
                    </a:cubicBezTo>
                    <a:lnTo>
                      <a:pt x="1039" y="1354"/>
                    </a:lnTo>
                    <a:cubicBezTo>
                      <a:pt x="1039" y="1129"/>
                      <a:pt x="949" y="858"/>
                      <a:pt x="904" y="632"/>
                    </a:cubicBezTo>
                    <a:lnTo>
                      <a:pt x="72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5"/>
              <p:cNvSpPr/>
              <p:nvPr/>
            </p:nvSpPr>
            <p:spPr>
              <a:xfrm>
                <a:off x="3501900" y="3938650"/>
                <a:ext cx="440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942" extrusionOk="0">
                    <a:moveTo>
                      <a:pt x="858" y="316"/>
                    </a:moveTo>
                    <a:cubicBezTo>
                      <a:pt x="903" y="452"/>
                      <a:pt x="948" y="587"/>
                      <a:pt x="948" y="677"/>
                    </a:cubicBezTo>
                    <a:lnTo>
                      <a:pt x="1084" y="1129"/>
                    </a:lnTo>
                    <a:lnTo>
                      <a:pt x="632" y="1129"/>
                    </a:lnTo>
                    <a:lnTo>
                      <a:pt x="768" y="677"/>
                    </a:lnTo>
                    <a:cubicBezTo>
                      <a:pt x="813" y="587"/>
                      <a:pt x="813" y="452"/>
                      <a:pt x="858" y="316"/>
                    </a:cubicBezTo>
                    <a:close/>
                    <a:moveTo>
                      <a:pt x="587" y="0"/>
                    </a:moveTo>
                    <a:lnTo>
                      <a:pt x="0" y="1941"/>
                    </a:lnTo>
                    <a:lnTo>
                      <a:pt x="452" y="1941"/>
                    </a:lnTo>
                    <a:lnTo>
                      <a:pt x="587" y="1445"/>
                    </a:lnTo>
                    <a:lnTo>
                      <a:pt x="1129" y="1445"/>
                    </a:lnTo>
                    <a:lnTo>
                      <a:pt x="1309" y="1941"/>
                    </a:lnTo>
                    <a:lnTo>
                      <a:pt x="1761" y="1941"/>
                    </a:lnTo>
                    <a:lnTo>
                      <a:pt x="117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5"/>
              <p:cNvSpPr/>
              <p:nvPr/>
            </p:nvSpPr>
            <p:spPr>
              <a:xfrm>
                <a:off x="3549300" y="3938650"/>
                <a:ext cx="4177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942" extrusionOk="0">
                    <a:moveTo>
                      <a:pt x="0" y="0"/>
                    </a:moveTo>
                    <a:lnTo>
                      <a:pt x="542" y="948"/>
                    </a:lnTo>
                    <a:lnTo>
                      <a:pt x="0" y="1941"/>
                    </a:lnTo>
                    <a:lnTo>
                      <a:pt x="497" y="1941"/>
                    </a:lnTo>
                    <a:lnTo>
                      <a:pt x="677" y="1580"/>
                    </a:lnTo>
                    <a:cubicBezTo>
                      <a:pt x="722" y="1445"/>
                      <a:pt x="768" y="1354"/>
                      <a:pt x="813" y="1219"/>
                    </a:cubicBezTo>
                    <a:cubicBezTo>
                      <a:pt x="858" y="1354"/>
                      <a:pt x="903" y="1445"/>
                      <a:pt x="993" y="1580"/>
                    </a:cubicBezTo>
                    <a:lnTo>
                      <a:pt x="1174" y="1941"/>
                    </a:lnTo>
                    <a:lnTo>
                      <a:pt x="1670" y="1941"/>
                    </a:lnTo>
                    <a:lnTo>
                      <a:pt x="1084" y="948"/>
                    </a:lnTo>
                    <a:lnTo>
                      <a:pt x="1670" y="0"/>
                    </a:lnTo>
                    <a:lnTo>
                      <a:pt x="1129" y="0"/>
                    </a:lnTo>
                    <a:lnTo>
                      <a:pt x="993" y="361"/>
                    </a:lnTo>
                    <a:cubicBezTo>
                      <a:pt x="948" y="452"/>
                      <a:pt x="903" y="542"/>
                      <a:pt x="858" y="677"/>
                    </a:cubicBezTo>
                    <a:cubicBezTo>
                      <a:pt x="813" y="542"/>
                      <a:pt x="768" y="452"/>
                      <a:pt x="677" y="361"/>
                    </a:cubicBezTo>
                    <a:lnTo>
                      <a:pt x="54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5"/>
              <p:cNvSpPr/>
              <p:nvPr/>
            </p:nvSpPr>
            <p:spPr>
              <a:xfrm>
                <a:off x="3837075" y="1921925"/>
                <a:ext cx="38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032" extrusionOk="0">
                    <a:moveTo>
                      <a:pt x="1084" y="0"/>
                    </a:moveTo>
                    <a:cubicBezTo>
                      <a:pt x="497" y="0"/>
                      <a:pt x="0" y="406"/>
                      <a:pt x="0" y="1038"/>
                    </a:cubicBezTo>
                    <a:cubicBezTo>
                      <a:pt x="0" y="1625"/>
                      <a:pt x="362" y="2032"/>
                      <a:pt x="1039" y="2032"/>
                    </a:cubicBezTo>
                    <a:cubicBezTo>
                      <a:pt x="1264" y="2032"/>
                      <a:pt x="1445" y="1986"/>
                      <a:pt x="1535" y="1941"/>
                    </a:cubicBezTo>
                    <a:lnTo>
                      <a:pt x="1445" y="1625"/>
                    </a:lnTo>
                    <a:cubicBezTo>
                      <a:pt x="1355" y="1625"/>
                      <a:pt x="1219" y="1670"/>
                      <a:pt x="1084" y="1670"/>
                    </a:cubicBezTo>
                    <a:cubicBezTo>
                      <a:pt x="678" y="1670"/>
                      <a:pt x="452" y="1400"/>
                      <a:pt x="452" y="1038"/>
                    </a:cubicBezTo>
                    <a:cubicBezTo>
                      <a:pt x="452" y="587"/>
                      <a:pt x="723" y="361"/>
                      <a:pt x="1084" y="361"/>
                    </a:cubicBezTo>
                    <a:cubicBezTo>
                      <a:pt x="1264" y="361"/>
                      <a:pt x="1355" y="406"/>
                      <a:pt x="1445" y="452"/>
                    </a:cubicBezTo>
                    <a:lnTo>
                      <a:pt x="1535" y="90"/>
                    </a:lnTo>
                    <a:cubicBezTo>
                      <a:pt x="1490" y="45"/>
                      <a:pt x="1310" y="0"/>
                      <a:pt x="10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5"/>
              <p:cNvSpPr/>
              <p:nvPr/>
            </p:nvSpPr>
            <p:spPr>
              <a:xfrm>
                <a:off x="3882225" y="1923050"/>
                <a:ext cx="406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942" extrusionOk="0">
                    <a:moveTo>
                      <a:pt x="0" y="0"/>
                    </a:moveTo>
                    <a:lnTo>
                      <a:pt x="0" y="1941"/>
                    </a:lnTo>
                    <a:lnTo>
                      <a:pt x="452" y="1941"/>
                    </a:lnTo>
                    <a:lnTo>
                      <a:pt x="452" y="1129"/>
                    </a:lnTo>
                    <a:lnTo>
                      <a:pt x="1174" y="1129"/>
                    </a:lnTo>
                    <a:lnTo>
                      <a:pt x="1174" y="1941"/>
                    </a:lnTo>
                    <a:lnTo>
                      <a:pt x="1625" y="1941"/>
                    </a:lnTo>
                    <a:lnTo>
                      <a:pt x="1625" y="0"/>
                    </a:lnTo>
                    <a:lnTo>
                      <a:pt x="1174" y="0"/>
                    </a:lnTo>
                    <a:lnTo>
                      <a:pt x="1174" y="768"/>
                    </a:lnTo>
                    <a:lnTo>
                      <a:pt x="452" y="768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5"/>
              <p:cNvSpPr/>
              <p:nvPr/>
            </p:nvSpPr>
            <p:spPr>
              <a:xfrm>
                <a:off x="3948800" y="1925300"/>
                <a:ext cx="21475" cy="4630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852" extrusionOk="0">
                    <a:moveTo>
                      <a:pt x="497" y="1"/>
                    </a:moveTo>
                    <a:lnTo>
                      <a:pt x="0" y="226"/>
                    </a:lnTo>
                    <a:lnTo>
                      <a:pt x="46" y="542"/>
                    </a:lnTo>
                    <a:lnTo>
                      <a:pt x="407" y="362"/>
                    </a:lnTo>
                    <a:lnTo>
                      <a:pt x="407" y="1851"/>
                    </a:lnTo>
                    <a:lnTo>
                      <a:pt x="858" y="1851"/>
                    </a:lnTo>
                    <a:lnTo>
                      <a:pt x="85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5"/>
              <p:cNvSpPr/>
              <p:nvPr/>
            </p:nvSpPr>
            <p:spPr>
              <a:xfrm>
                <a:off x="3837075" y="2008825"/>
                <a:ext cx="38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032" extrusionOk="0">
                    <a:moveTo>
                      <a:pt x="1084" y="0"/>
                    </a:moveTo>
                    <a:cubicBezTo>
                      <a:pt x="497" y="0"/>
                      <a:pt x="0" y="406"/>
                      <a:pt x="0" y="1038"/>
                    </a:cubicBezTo>
                    <a:cubicBezTo>
                      <a:pt x="0" y="1625"/>
                      <a:pt x="362" y="2031"/>
                      <a:pt x="1039" y="2031"/>
                    </a:cubicBezTo>
                    <a:cubicBezTo>
                      <a:pt x="1264" y="2031"/>
                      <a:pt x="1445" y="1986"/>
                      <a:pt x="1535" y="1941"/>
                    </a:cubicBezTo>
                    <a:lnTo>
                      <a:pt x="1445" y="1580"/>
                    </a:lnTo>
                    <a:cubicBezTo>
                      <a:pt x="1355" y="1625"/>
                      <a:pt x="1219" y="1670"/>
                      <a:pt x="1084" y="1670"/>
                    </a:cubicBezTo>
                    <a:cubicBezTo>
                      <a:pt x="678" y="1670"/>
                      <a:pt x="452" y="1400"/>
                      <a:pt x="452" y="1038"/>
                    </a:cubicBezTo>
                    <a:cubicBezTo>
                      <a:pt x="452" y="587"/>
                      <a:pt x="723" y="361"/>
                      <a:pt x="1084" y="361"/>
                    </a:cubicBezTo>
                    <a:cubicBezTo>
                      <a:pt x="1264" y="361"/>
                      <a:pt x="1355" y="406"/>
                      <a:pt x="1445" y="452"/>
                    </a:cubicBezTo>
                    <a:lnTo>
                      <a:pt x="1535" y="90"/>
                    </a:lnTo>
                    <a:cubicBezTo>
                      <a:pt x="1490" y="45"/>
                      <a:pt x="1310" y="0"/>
                      <a:pt x="10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5"/>
              <p:cNvSpPr/>
              <p:nvPr/>
            </p:nvSpPr>
            <p:spPr>
              <a:xfrm>
                <a:off x="3882225" y="2009950"/>
                <a:ext cx="406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942" extrusionOk="0">
                    <a:moveTo>
                      <a:pt x="0" y="0"/>
                    </a:moveTo>
                    <a:lnTo>
                      <a:pt x="0" y="1941"/>
                    </a:lnTo>
                    <a:lnTo>
                      <a:pt x="452" y="1941"/>
                    </a:lnTo>
                    <a:lnTo>
                      <a:pt x="452" y="1129"/>
                    </a:lnTo>
                    <a:lnTo>
                      <a:pt x="1174" y="1129"/>
                    </a:lnTo>
                    <a:lnTo>
                      <a:pt x="1174" y="1941"/>
                    </a:lnTo>
                    <a:lnTo>
                      <a:pt x="1625" y="1941"/>
                    </a:lnTo>
                    <a:lnTo>
                      <a:pt x="1625" y="0"/>
                    </a:lnTo>
                    <a:lnTo>
                      <a:pt x="1174" y="0"/>
                    </a:lnTo>
                    <a:lnTo>
                      <a:pt x="1174" y="768"/>
                    </a:lnTo>
                    <a:lnTo>
                      <a:pt x="452" y="768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5"/>
              <p:cNvSpPr/>
              <p:nvPr/>
            </p:nvSpPr>
            <p:spPr>
              <a:xfrm>
                <a:off x="3945425" y="2011075"/>
                <a:ext cx="32750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897" extrusionOk="0">
                    <a:moveTo>
                      <a:pt x="632" y="0"/>
                    </a:moveTo>
                    <a:cubicBezTo>
                      <a:pt x="361" y="0"/>
                      <a:pt x="135" y="91"/>
                      <a:pt x="0" y="181"/>
                    </a:cubicBezTo>
                    <a:lnTo>
                      <a:pt x="135" y="497"/>
                    </a:lnTo>
                    <a:cubicBezTo>
                      <a:pt x="226" y="452"/>
                      <a:pt x="361" y="362"/>
                      <a:pt x="542" y="362"/>
                    </a:cubicBezTo>
                    <a:cubicBezTo>
                      <a:pt x="767" y="362"/>
                      <a:pt x="858" y="452"/>
                      <a:pt x="858" y="632"/>
                    </a:cubicBezTo>
                    <a:cubicBezTo>
                      <a:pt x="858" y="858"/>
                      <a:pt x="632" y="1039"/>
                      <a:pt x="226" y="1445"/>
                    </a:cubicBezTo>
                    <a:lnTo>
                      <a:pt x="0" y="1625"/>
                    </a:lnTo>
                    <a:lnTo>
                      <a:pt x="0" y="1896"/>
                    </a:lnTo>
                    <a:lnTo>
                      <a:pt x="1309" y="1896"/>
                    </a:lnTo>
                    <a:lnTo>
                      <a:pt x="1309" y="1535"/>
                    </a:lnTo>
                    <a:lnTo>
                      <a:pt x="632" y="1535"/>
                    </a:lnTo>
                    <a:lnTo>
                      <a:pt x="813" y="1400"/>
                    </a:lnTo>
                    <a:cubicBezTo>
                      <a:pt x="1083" y="1174"/>
                      <a:pt x="1309" y="903"/>
                      <a:pt x="1309" y="587"/>
                    </a:cubicBezTo>
                    <a:cubicBezTo>
                      <a:pt x="1309" y="226"/>
                      <a:pt x="1038" y="0"/>
                      <a:pt x="63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5"/>
              <p:cNvSpPr/>
              <p:nvPr/>
            </p:nvSpPr>
            <p:spPr>
              <a:xfrm>
                <a:off x="3805475" y="2096850"/>
                <a:ext cx="4290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87" extrusionOk="0">
                    <a:moveTo>
                      <a:pt x="632" y="316"/>
                    </a:moveTo>
                    <a:cubicBezTo>
                      <a:pt x="994" y="316"/>
                      <a:pt x="1264" y="542"/>
                      <a:pt x="1264" y="948"/>
                    </a:cubicBezTo>
                    <a:cubicBezTo>
                      <a:pt x="1264" y="1400"/>
                      <a:pt x="994" y="1625"/>
                      <a:pt x="587" y="1625"/>
                    </a:cubicBezTo>
                    <a:lnTo>
                      <a:pt x="407" y="1625"/>
                    </a:lnTo>
                    <a:lnTo>
                      <a:pt x="407" y="361"/>
                    </a:lnTo>
                    <a:cubicBezTo>
                      <a:pt x="452" y="316"/>
                      <a:pt x="542" y="316"/>
                      <a:pt x="632" y="316"/>
                    </a:cubicBezTo>
                    <a:close/>
                    <a:moveTo>
                      <a:pt x="587" y="0"/>
                    </a:moveTo>
                    <a:cubicBezTo>
                      <a:pt x="362" y="0"/>
                      <a:pt x="136" y="0"/>
                      <a:pt x="0" y="45"/>
                    </a:cubicBezTo>
                    <a:lnTo>
                      <a:pt x="0" y="1941"/>
                    </a:lnTo>
                    <a:cubicBezTo>
                      <a:pt x="91" y="1941"/>
                      <a:pt x="271" y="1986"/>
                      <a:pt x="497" y="1986"/>
                    </a:cubicBezTo>
                    <a:cubicBezTo>
                      <a:pt x="858" y="1986"/>
                      <a:pt x="1174" y="1896"/>
                      <a:pt x="1400" y="1716"/>
                    </a:cubicBezTo>
                    <a:cubicBezTo>
                      <a:pt x="1580" y="1580"/>
                      <a:pt x="1716" y="1309"/>
                      <a:pt x="1716" y="948"/>
                    </a:cubicBezTo>
                    <a:cubicBezTo>
                      <a:pt x="1716" y="587"/>
                      <a:pt x="1580" y="361"/>
                      <a:pt x="1400" y="181"/>
                    </a:cubicBezTo>
                    <a:cubicBezTo>
                      <a:pt x="1174" y="45"/>
                      <a:pt x="948" y="0"/>
                      <a:pt x="5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5"/>
              <p:cNvSpPr/>
              <p:nvPr/>
            </p:nvSpPr>
            <p:spPr>
              <a:xfrm>
                <a:off x="3855125" y="2096850"/>
                <a:ext cx="4065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987" extrusionOk="0">
                    <a:moveTo>
                      <a:pt x="1" y="0"/>
                    </a:moveTo>
                    <a:lnTo>
                      <a:pt x="1" y="1084"/>
                    </a:lnTo>
                    <a:cubicBezTo>
                      <a:pt x="1" y="1716"/>
                      <a:pt x="317" y="1986"/>
                      <a:pt x="813" y="1986"/>
                    </a:cubicBezTo>
                    <a:cubicBezTo>
                      <a:pt x="1310" y="1986"/>
                      <a:pt x="1626" y="1716"/>
                      <a:pt x="1626" y="1084"/>
                    </a:cubicBezTo>
                    <a:lnTo>
                      <a:pt x="1626" y="0"/>
                    </a:lnTo>
                    <a:lnTo>
                      <a:pt x="1174" y="0"/>
                    </a:lnTo>
                    <a:lnTo>
                      <a:pt x="1174" y="1129"/>
                    </a:lnTo>
                    <a:cubicBezTo>
                      <a:pt x="1174" y="1490"/>
                      <a:pt x="1039" y="1625"/>
                      <a:pt x="813" y="1625"/>
                    </a:cubicBezTo>
                    <a:cubicBezTo>
                      <a:pt x="588" y="1625"/>
                      <a:pt x="452" y="1445"/>
                      <a:pt x="452" y="1129"/>
                    </a:cubicBez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5"/>
              <p:cNvSpPr/>
              <p:nvPr/>
            </p:nvSpPr>
            <p:spPr>
              <a:xfrm>
                <a:off x="3899150" y="2096850"/>
                <a:ext cx="440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942" extrusionOk="0">
                    <a:moveTo>
                      <a:pt x="858" y="316"/>
                    </a:moveTo>
                    <a:cubicBezTo>
                      <a:pt x="903" y="452"/>
                      <a:pt x="948" y="587"/>
                      <a:pt x="948" y="722"/>
                    </a:cubicBezTo>
                    <a:lnTo>
                      <a:pt x="1084" y="1129"/>
                    </a:lnTo>
                    <a:lnTo>
                      <a:pt x="677" y="1129"/>
                    </a:lnTo>
                    <a:lnTo>
                      <a:pt x="768" y="722"/>
                    </a:lnTo>
                    <a:cubicBezTo>
                      <a:pt x="813" y="587"/>
                      <a:pt x="858" y="452"/>
                      <a:pt x="858" y="316"/>
                    </a:cubicBezTo>
                    <a:close/>
                    <a:moveTo>
                      <a:pt x="587" y="0"/>
                    </a:moveTo>
                    <a:lnTo>
                      <a:pt x="0" y="1941"/>
                    </a:lnTo>
                    <a:lnTo>
                      <a:pt x="452" y="1941"/>
                    </a:lnTo>
                    <a:lnTo>
                      <a:pt x="587" y="1445"/>
                    </a:lnTo>
                    <a:lnTo>
                      <a:pt x="1174" y="1445"/>
                    </a:lnTo>
                    <a:lnTo>
                      <a:pt x="1309" y="1941"/>
                    </a:lnTo>
                    <a:lnTo>
                      <a:pt x="1761" y="1941"/>
                    </a:lnTo>
                    <a:lnTo>
                      <a:pt x="117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5"/>
              <p:cNvSpPr/>
              <p:nvPr/>
            </p:nvSpPr>
            <p:spPr>
              <a:xfrm>
                <a:off x="3949925" y="2096850"/>
                <a:ext cx="305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1942" extrusionOk="0">
                    <a:moveTo>
                      <a:pt x="1" y="0"/>
                    </a:moveTo>
                    <a:lnTo>
                      <a:pt x="1" y="1941"/>
                    </a:lnTo>
                    <a:lnTo>
                      <a:pt x="1219" y="1941"/>
                    </a:lnTo>
                    <a:lnTo>
                      <a:pt x="1219" y="1580"/>
                    </a:lnTo>
                    <a:lnTo>
                      <a:pt x="452" y="1580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5"/>
              <p:cNvSpPr/>
              <p:nvPr/>
            </p:nvSpPr>
            <p:spPr>
              <a:xfrm>
                <a:off x="3834825" y="2183750"/>
                <a:ext cx="451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942" extrusionOk="0">
                    <a:moveTo>
                      <a:pt x="903" y="316"/>
                    </a:moveTo>
                    <a:cubicBezTo>
                      <a:pt x="903" y="452"/>
                      <a:pt x="948" y="587"/>
                      <a:pt x="993" y="722"/>
                    </a:cubicBezTo>
                    <a:lnTo>
                      <a:pt x="1129" y="1129"/>
                    </a:lnTo>
                    <a:lnTo>
                      <a:pt x="677" y="1129"/>
                    </a:lnTo>
                    <a:lnTo>
                      <a:pt x="813" y="722"/>
                    </a:lnTo>
                    <a:cubicBezTo>
                      <a:pt x="813" y="587"/>
                      <a:pt x="858" y="452"/>
                      <a:pt x="903" y="316"/>
                    </a:cubicBezTo>
                    <a:close/>
                    <a:moveTo>
                      <a:pt x="632" y="0"/>
                    </a:moveTo>
                    <a:lnTo>
                      <a:pt x="0" y="1941"/>
                    </a:lnTo>
                    <a:lnTo>
                      <a:pt x="497" y="1941"/>
                    </a:lnTo>
                    <a:lnTo>
                      <a:pt x="632" y="1445"/>
                    </a:lnTo>
                    <a:lnTo>
                      <a:pt x="1174" y="1445"/>
                    </a:lnTo>
                    <a:lnTo>
                      <a:pt x="1309" y="1941"/>
                    </a:lnTo>
                    <a:lnTo>
                      <a:pt x="1806" y="1941"/>
                    </a:lnTo>
                    <a:lnTo>
                      <a:pt x="117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5"/>
              <p:cNvSpPr/>
              <p:nvPr/>
            </p:nvSpPr>
            <p:spPr>
              <a:xfrm>
                <a:off x="3886725" y="2183750"/>
                <a:ext cx="4292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1987" extrusionOk="0">
                    <a:moveTo>
                      <a:pt x="633" y="316"/>
                    </a:moveTo>
                    <a:cubicBezTo>
                      <a:pt x="994" y="316"/>
                      <a:pt x="1265" y="542"/>
                      <a:pt x="1265" y="948"/>
                    </a:cubicBezTo>
                    <a:cubicBezTo>
                      <a:pt x="1265" y="1400"/>
                      <a:pt x="994" y="1625"/>
                      <a:pt x="588" y="1625"/>
                    </a:cubicBezTo>
                    <a:lnTo>
                      <a:pt x="407" y="1625"/>
                    </a:lnTo>
                    <a:lnTo>
                      <a:pt x="407" y="361"/>
                    </a:lnTo>
                    <a:cubicBezTo>
                      <a:pt x="452" y="316"/>
                      <a:pt x="542" y="316"/>
                      <a:pt x="633" y="316"/>
                    </a:cubicBezTo>
                    <a:close/>
                    <a:moveTo>
                      <a:pt x="588" y="0"/>
                    </a:moveTo>
                    <a:cubicBezTo>
                      <a:pt x="362" y="0"/>
                      <a:pt x="136" y="0"/>
                      <a:pt x="1" y="45"/>
                    </a:cubicBezTo>
                    <a:lnTo>
                      <a:pt x="1" y="1941"/>
                    </a:lnTo>
                    <a:cubicBezTo>
                      <a:pt x="91" y="1941"/>
                      <a:pt x="272" y="1986"/>
                      <a:pt x="497" y="1986"/>
                    </a:cubicBezTo>
                    <a:cubicBezTo>
                      <a:pt x="858" y="1986"/>
                      <a:pt x="1174" y="1896"/>
                      <a:pt x="1400" y="1716"/>
                    </a:cubicBezTo>
                    <a:cubicBezTo>
                      <a:pt x="1581" y="1580"/>
                      <a:pt x="1716" y="1309"/>
                      <a:pt x="1716" y="948"/>
                    </a:cubicBezTo>
                    <a:cubicBezTo>
                      <a:pt x="1716" y="587"/>
                      <a:pt x="1581" y="361"/>
                      <a:pt x="1400" y="181"/>
                    </a:cubicBezTo>
                    <a:cubicBezTo>
                      <a:pt x="1220" y="45"/>
                      <a:pt x="949" y="0"/>
                      <a:pt x="5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5"/>
              <p:cNvSpPr/>
              <p:nvPr/>
            </p:nvSpPr>
            <p:spPr>
              <a:xfrm>
                <a:off x="3936375" y="2183750"/>
                <a:ext cx="4405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87" extrusionOk="0">
                    <a:moveTo>
                      <a:pt x="633" y="316"/>
                    </a:moveTo>
                    <a:cubicBezTo>
                      <a:pt x="1039" y="316"/>
                      <a:pt x="1265" y="542"/>
                      <a:pt x="1265" y="948"/>
                    </a:cubicBezTo>
                    <a:cubicBezTo>
                      <a:pt x="1265" y="1400"/>
                      <a:pt x="994" y="1625"/>
                      <a:pt x="588" y="1625"/>
                    </a:cubicBezTo>
                    <a:lnTo>
                      <a:pt x="452" y="1625"/>
                    </a:lnTo>
                    <a:lnTo>
                      <a:pt x="452" y="361"/>
                    </a:lnTo>
                    <a:cubicBezTo>
                      <a:pt x="497" y="316"/>
                      <a:pt x="543" y="316"/>
                      <a:pt x="633" y="316"/>
                    </a:cubicBezTo>
                    <a:close/>
                    <a:moveTo>
                      <a:pt x="588" y="0"/>
                    </a:moveTo>
                    <a:cubicBezTo>
                      <a:pt x="407" y="0"/>
                      <a:pt x="182" y="0"/>
                      <a:pt x="1" y="45"/>
                    </a:cubicBezTo>
                    <a:lnTo>
                      <a:pt x="1" y="1941"/>
                    </a:lnTo>
                    <a:cubicBezTo>
                      <a:pt x="136" y="1941"/>
                      <a:pt x="272" y="1986"/>
                      <a:pt x="497" y="1986"/>
                    </a:cubicBezTo>
                    <a:cubicBezTo>
                      <a:pt x="904" y="1986"/>
                      <a:pt x="1220" y="1896"/>
                      <a:pt x="1400" y="1716"/>
                    </a:cubicBezTo>
                    <a:cubicBezTo>
                      <a:pt x="1626" y="1580"/>
                      <a:pt x="1761" y="1309"/>
                      <a:pt x="1761" y="948"/>
                    </a:cubicBezTo>
                    <a:cubicBezTo>
                      <a:pt x="1761" y="587"/>
                      <a:pt x="1626" y="361"/>
                      <a:pt x="1400" y="181"/>
                    </a:cubicBezTo>
                    <a:cubicBezTo>
                      <a:pt x="1220" y="45"/>
                      <a:pt x="994" y="0"/>
                      <a:pt x="5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15"/>
              <p:cNvSpPr/>
              <p:nvPr/>
            </p:nvSpPr>
            <p:spPr>
              <a:xfrm>
                <a:off x="4349425" y="1463725"/>
                <a:ext cx="4405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032" extrusionOk="0">
                    <a:moveTo>
                      <a:pt x="1" y="0"/>
                    </a:moveTo>
                    <a:lnTo>
                      <a:pt x="633" y="1219"/>
                    </a:lnTo>
                    <a:lnTo>
                      <a:pt x="633" y="2032"/>
                    </a:lnTo>
                    <a:lnTo>
                      <a:pt x="1084" y="2032"/>
                    </a:lnTo>
                    <a:lnTo>
                      <a:pt x="1084" y="1174"/>
                    </a:lnTo>
                    <a:lnTo>
                      <a:pt x="1762" y="0"/>
                    </a:lnTo>
                    <a:lnTo>
                      <a:pt x="1265" y="0"/>
                    </a:lnTo>
                    <a:lnTo>
                      <a:pt x="1039" y="497"/>
                    </a:lnTo>
                    <a:cubicBezTo>
                      <a:pt x="994" y="632"/>
                      <a:pt x="949" y="768"/>
                      <a:pt x="904" y="858"/>
                    </a:cubicBezTo>
                    <a:lnTo>
                      <a:pt x="859" y="858"/>
                    </a:lnTo>
                    <a:cubicBezTo>
                      <a:pt x="814" y="723"/>
                      <a:pt x="768" y="632"/>
                      <a:pt x="723" y="497"/>
                    </a:cubicBezTo>
                    <a:lnTo>
                      <a:pt x="49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5"/>
              <p:cNvSpPr/>
              <p:nvPr/>
            </p:nvSpPr>
            <p:spPr>
              <a:xfrm>
                <a:off x="4396825" y="1490800"/>
                <a:ext cx="192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317" extrusionOk="0">
                    <a:moveTo>
                      <a:pt x="1" y="1"/>
                    </a:moveTo>
                    <a:lnTo>
                      <a:pt x="1" y="317"/>
                    </a:lnTo>
                    <a:lnTo>
                      <a:pt x="768" y="317"/>
                    </a:lnTo>
                    <a:lnTo>
                      <a:pt x="76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5"/>
              <p:cNvSpPr/>
              <p:nvPr/>
            </p:nvSpPr>
            <p:spPr>
              <a:xfrm>
                <a:off x="4423925" y="1462600"/>
                <a:ext cx="3612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2077" extrusionOk="0">
                    <a:moveTo>
                      <a:pt x="632" y="361"/>
                    </a:moveTo>
                    <a:cubicBezTo>
                      <a:pt x="858" y="361"/>
                      <a:pt x="993" y="497"/>
                      <a:pt x="993" y="677"/>
                    </a:cubicBezTo>
                    <a:cubicBezTo>
                      <a:pt x="993" y="903"/>
                      <a:pt x="858" y="993"/>
                      <a:pt x="587" y="993"/>
                    </a:cubicBezTo>
                    <a:lnTo>
                      <a:pt x="452" y="993"/>
                    </a:lnTo>
                    <a:lnTo>
                      <a:pt x="452" y="407"/>
                    </a:lnTo>
                    <a:cubicBezTo>
                      <a:pt x="497" y="361"/>
                      <a:pt x="542" y="361"/>
                      <a:pt x="632" y="361"/>
                    </a:cubicBezTo>
                    <a:close/>
                    <a:moveTo>
                      <a:pt x="632" y="0"/>
                    </a:moveTo>
                    <a:cubicBezTo>
                      <a:pt x="316" y="0"/>
                      <a:pt x="136" y="45"/>
                      <a:pt x="0" y="45"/>
                    </a:cubicBezTo>
                    <a:lnTo>
                      <a:pt x="0" y="2077"/>
                    </a:lnTo>
                    <a:lnTo>
                      <a:pt x="452" y="2077"/>
                    </a:lnTo>
                    <a:lnTo>
                      <a:pt x="452" y="1355"/>
                    </a:lnTo>
                    <a:lnTo>
                      <a:pt x="587" y="1355"/>
                    </a:lnTo>
                    <a:cubicBezTo>
                      <a:pt x="903" y="1355"/>
                      <a:pt x="1129" y="1309"/>
                      <a:pt x="1264" y="1129"/>
                    </a:cubicBezTo>
                    <a:cubicBezTo>
                      <a:pt x="1400" y="1039"/>
                      <a:pt x="1445" y="858"/>
                      <a:pt x="1445" y="677"/>
                    </a:cubicBezTo>
                    <a:cubicBezTo>
                      <a:pt x="1445" y="452"/>
                      <a:pt x="1400" y="271"/>
                      <a:pt x="1264" y="181"/>
                    </a:cubicBezTo>
                    <a:cubicBezTo>
                      <a:pt x="1129" y="91"/>
                      <a:pt x="903" y="0"/>
                      <a:pt x="63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5"/>
              <p:cNvSpPr/>
              <p:nvPr/>
            </p:nvSpPr>
            <p:spPr>
              <a:xfrm>
                <a:off x="4465675" y="1462600"/>
                <a:ext cx="49675" cy="530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2122" extrusionOk="0">
                    <a:moveTo>
                      <a:pt x="994" y="361"/>
                    </a:moveTo>
                    <a:cubicBezTo>
                      <a:pt x="1310" y="361"/>
                      <a:pt x="1490" y="677"/>
                      <a:pt x="1490" y="1039"/>
                    </a:cubicBezTo>
                    <a:cubicBezTo>
                      <a:pt x="1490" y="1445"/>
                      <a:pt x="1310" y="1761"/>
                      <a:pt x="994" y="1761"/>
                    </a:cubicBezTo>
                    <a:cubicBezTo>
                      <a:pt x="678" y="1761"/>
                      <a:pt x="497" y="1445"/>
                      <a:pt x="497" y="1084"/>
                    </a:cubicBezTo>
                    <a:cubicBezTo>
                      <a:pt x="497" y="677"/>
                      <a:pt x="678" y="361"/>
                      <a:pt x="994" y="361"/>
                    </a:cubicBezTo>
                    <a:close/>
                    <a:moveTo>
                      <a:pt x="994" y="0"/>
                    </a:moveTo>
                    <a:cubicBezTo>
                      <a:pt x="407" y="0"/>
                      <a:pt x="1" y="452"/>
                      <a:pt x="1" y="1084"/>
                    </a:cubicBezTo>
                    <a:cubicBezTo>
                      <a:pt x="1" y="1671"/>
                      <a:pt x="362" y="2122"/>
                      <a:pt x="949" y="2122"/>
                    </a:cubicBezTo>
                    <a:cubicBezTo>
                      <a:pt x="1581" y="2122"/>
                      <a:pt x="1987" y="1716"/>
                      <a:pt x="1987" y="1039"/>
                    </a:cubicBezTo>
                    <a:cubicBezTo>
                      <a:pt x="1987" y="497"/>
                      <a:pt x="1626" y="0"/>
                      <a:pt x="9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5"/>
              <p:cNvSpPr/>
              <p:nvPr/>
            </p:nvSpPr>
            <p:spPr>
              <a:xfrm>
                <a:off x="4520975" y="1462600"/>
                <a:ext cx="35000" cy="53050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122" extrusionOk="0">
                    <a:moveTo>
                      <a:pt x="768" y="0"/>
                    </a:moveTo>
                    <a:cubicBezTo>
                      <a:pt x="317" y="0"/>
                      <a:pt x="1" y="271"/>
                      <a:pt x="1" y="632"/>
                    </a:cubicBezTo>
                    <a:cubicBezTo>
                      <a:pt x="1" y="903"/>
                      <a:pt x="226" y="1129"/>
                      <a:pt x="587" y="1219"/>
                    </a:cubicBezTo>
                    <a:cubicBezTo>
                      <a:pt x="813" y="1309"/>
                      <a:pt x="903" y="1400"/>
                      <a:pt x="903" y="1535"/>
                    </a:cubicBezTo>
                    <a:cubicBezTo>
                      <a:pt x="903" y="1671"/>
                      <a:pt x="813" y="1761"/>
                      <a:pt x="587" y="1761"/>
                    </a:cubicBezTo>
                    <a:cubicBezTo>
                      <a:pt x="407" y="1761"/>
                      <a:pt x="181" y="1671"/>
                      <a:pt x="91" y="1625"/>
                    </a:cubicBezTo>
                    <a:lnTo>
                      <a:pt x="1" y="1987"/>
                    </a:lnTo>
                    <a:cubicBezTo>
                      <a:pt x="91" y="2077"/>
                      <a:pt x="317" y="2122"/>
                      <a:pt x="587" y="2122"/>
                    </a:cubicBezTo>
                    <a:cubicBezTo>
                      <a:pt x="1129" y="2122"/>
                      <a:pt x="1400" y="1851"/>
                      <a:pt x="1400" y="1490"/>
                    </a:cubicBezTo>
                    <a:cubicBezTo>
                      <a:pt x="1400" y="1174"/>
                      <a:pt x="1219" y="993"/>
                      <a:pt x="858" y="858"/>
                    </a:cubicBezTo>
                    <a:cubicBezTo>
                      <a:pt x="587" y="768"/>
                      <a:pt x="497" y="723"/>
                      <a:pt x="497" y="587"/>
                    </a:cubicBezTo>
                    <a:cubicBezTo>
                      <a:pt x="497" y="497"/>
                      <a:pt x="587" y="361"/>
                      <a:pt x="768" y="361"/>
                    </a:cubicBezTo>
                    <a:cubicBezTo>
                      <a:pt x="994" y="361"/>
                      <a:pt x="1129" y="452"/>
                      <a:pt x="1219" y="497"/>
                    </a:cubicBezTo>
                    <a:lnTo>
                      <a:pt x="1310" y="91"/>
                    </a:lnTo>
                    <a:cubicBezTo>
                      <a:pt x="1174" y="45"/>
                      <a:pt x="1039" y="0"/>
                      <a:pt x="7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5"/>
              <p:cNvSpPr/>
              <p:nvPr/>
            </p:nvSpPr>
            <p:spPr>
              <a:xfrm>
                <a:off x="4563850" y="1463725"/>
                <a:ext cx="1132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32" extrusionOk="0">
                    <a:moveTo>
                      <a:pt x="1" y="0"/>
                    </a:moveTo>
                    <a:lnTo>
                      <a:pt x="1" y="2032"/>
                    </a:lnTo>
                    <a:lnTo>
                      <a:pt x="452" y="2032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5"/>
              <p:cNvSpPr/>
              <p:nvPr/>
            </p:nvSpPr>
            <p:spPr>
              <a:xfrm>
                <a:off x="4581925" y="1463725"/>
                <a:ext cx="3952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2032" extrusionOk="0">
                    <a:moveTo>
                      <a:pt x="0" y="0"/>
                    </a:moveTo>
                    <a:lnTo>
                      <a:pt x="0" y="362"/>
                    </a:lnTo>
                    <a:lnTo>
                      <a:pt x="542" y="362"/>
                    </a:lnTo>
                    <a:lnTo>
                      <a:pt x="542" y="2032"/>
                    </a:lnTo>
                    <a:lnTo>
                      <a:pt x="993" y="2032"/>
                    </a:lnTo>
                    <a:lnTo>
                      <a:pt x="993" y="362"/>
                    </a:lnTo>
                    <a:lnTo>
                      <a:pt x="1580" y="362"/>
                    </a:lnTo>
                    <a:lnTo>
                      <a:pt x="158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5"/>
              <p:cNvSpPr/>
              <p:nvPr/>
            </p:nvSpPr>
            <p:spPr>
              <a:xfrm>
                <a:off x="4627050" y="1463725"/>
                <a:ext cx="1132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32" extrusionOk="0">
                    <a:moveTo>
                      <a:pt x="1" y="0"/>
                    </a:moveTo>
                    <a:lnTo>
                      <a:pt x="1" y="2032"/>
                    </a:lnTo>
                    <a:lnTo>
                      <a:pt x="452" y="2032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5"/>
              <p:cNvSpPr/>
              <p:nvPr/>
            </p:nvSpPr>
            <p:spPr>
              <a:xfrm>
                <a:off x="4646250" y="1462600"/>
                <a:ext cx="49675" cy="530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2122" extrusionOk="0">
                    <a:moveTo>
                      <a:pt x="993" y="361"/>
                    </a:moveTo>
                    <a:cubicBezTo>
                      <a:pt x="1309" y="361"/>
                      <a:pt x="1490" y="677"/>
                      <a:pt x="1490" y="1039"/>
                    </a:cubicBezTo>
                    <a:cubicBezTo>
                      <a:pt x="1490" y="1445"/>
                      <a:pt x="1309" y="1761"/>
                      <a:pt x="993" y="1761"/>
                    </a:cubicBezTo>
                    <a:cubicBezTo>
                      <a:pt x="677" y="1761"/>
                      <a:pt x="497" y="1445"/>
                      <a:pt x="497" y="1084"/>
                    </a:cubicBezTo>
                    <a:cubicBezTo>
                      <a:pt x="497" y="677"/>
                      <a:pt x="677" y="361"/>
                      <a:pt x="993" y="361"/>
                    </a:cubicBezTo>
                    <a:close/>
                    <a:moveTo>
                      <a:pt x="993" y="0"/>
                    </a:moveTo>
                    <a:cubicBezTo>
                      <a:pt x="407" y="0"/>
                      <a:pt x="0" y="452"/>
                      <a:pt x="0" y="1084"/>
                    </a:cubicBezTo>
                    <a:cubicBezTo>
                      <a:pt x="0" y="1671"/>
                      <a:pt x="362" y="2122"/>
                      <a:pt x="993" y="2122"/>
                    </a:cubicBezTo>
                    <a:cubicBezTo>
                      <a:pt x="1580" y="2122"/>
                      <a:pt x="1987" y="1716"/>
                      <a:pt x="1987" y="1039"/>
                    </a:cubicBezTo>
                    <a:cubicBezTo>
                      <a:pt x="1987" y="497"/>
                      <a:pt x="1625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5"/>
              <p:cNvSpPr/>
              <p:nvPr/>
            </p:nvSpPr>
            <p:spPr>
              <a:xfrm>
                <a:off x="4703800" y="1463725"/>
                <a:ext cx="4177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2032" extrusionOk="0">
                    <a:moveTo>
                      <a:pt x="1" y="0"/>
                    </a:moveTo>
                    <a:lnTo>
                      <a:pt x="1" y="2032"/>
                    </a:lnTo>
                    <a:lnTo>
                      <a:pt x="407" y="2032"/>
                    </a:lnTo>
                    <a:lnTo>
                      <a:pt x="407" y="1445"/>
                    </a:lnTo>
                    <a:cubicBezTo>
                      <a:pt x="407" y="1084"/>
                      <a:pt x="407" y="813"/>
                      <a:pt x="407" y="542"/>
                    </a:cubicBezTo>
                    <a:cubicBezTo>
                      <a:pt x="497" y="768"/>
                      <a:pt x="633" y="1039"/>
                      <a:pt x="768" y="1264"/>
                    </a:cubicBezTo>
                    <a:lnTo>
                      <a:pt x="1219" y="2032"/>
                    </a:lnTo>
                    <a:lnTo>
                      <a:pt x="1671" y="2032"/>
                    </a:lnTo>
                    <a:lnTo>
                      <a:pt x="1671" y="0"/>
                    </a:lnTo>
                    <a:lnTo>
                      <a:pt x="1265" y="0"/>
                    </a:lnTo>
                    <a:lnTo>
                      <a:pt x="1265" y="587"/>
                    </a:lnTo>
                    <a:cubicBezTo>
                      <a:pt x="1265" y="903"/>
                      <a:pt x="1265" y="1174"/>
                      <a:pt x="1310" y="1445"/>
                    </a:cubicBezTo>
                    <a:cubicBezTo>
                      <a:pt x="1219" y="1219"/>
                      <a:pt x="1084" y="948"/>
                      <a:pt x="949" y="723"/>
                    </a:cubicBezTo>
                    <a:lnTo>
                      <a:pt x="54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5"/>
              <p:cNvSpPr/>
              <p:nvPr/>
            </p:nvSpPr>
            <p:spPr>
              <a:xfrm>
                <a:off x="4824550" y="2125050"/>
                <a:ext cx="11325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33" extrusionOk="0">
                    <a:moveTo>
                      <a:pt x="1" y="1"/>
                    </a:moveTo>
                    <a:lnTo>
                      <a:pt x="1" y="2032"/>
                    </a:lnTo>
                    <a:lnTo>
                      <a:pt x="452" y="2032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5"/>
              <p:cNvSpPr/>
              <p:nvPr/>
            </p:nvSpPr>
            <p:spPr>
              <a:xfrm>
                <a:off x="4846000" y="2125050"/>
                <a:ext cx="4290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2033" extrusionOk="0">
                    <a:moveTo>
                      <a:pt x="1" y="1"/>
                    </a:moveTo>
                    <a:lnTo>
                      <a:pt x="1" y="2032"/>
                    </a:lnTo>
                    <a:lnTo>
                      <a:pt x="452" y="2032"/>
                    </a:lnTo>
                    <a:lnTo>
                      <a:pt x="452" y="1445"/>
                    </a:lnTo>
                    <a:cubicBezTo>
                      <a:pt x="452" y="1084"/>
                      <a:pt x="452" y="813"/>
                      <a:pt x="407" y="542"/>
                    </a:cubicBezTo>
                    <a:lnTo>
                      <a:pt x="452" y="542"/>
                    </a:lnTo>
                    <a:cubicBezTo>
                      <a:pt x="542" y="768"/>
                      <a:pt x="678" y="1039"/>
                      <a:pt x="768" y="1265"/>
                    </a:cubicBezTo>
                    <a:lnTo>
                      <a:pt x="1219" y="2032"/>
                    </a:lnTo>
                    <a:lnTo>
                      <a:pt x="1716" y="2032"/>
                    </a:lnTo>
                    <a:lnTo>
                      <a:pt x="1716" y="1"/>
                    </a:lnTo>
                    <a:lnTo>
                      <a:pt x="1265" y="1"/>
                    </a:lnTo>
                    <a:lnTo>
                      <a:pt x="1265" y="588"/>
                    </a:lnTo>
                    <a:cubicBezTo>
                      <a:pt x="1265" y="904"/>
                      <a:pt x="1310" y="1174"/>
                      <a:pt x="1310" y="1445"/>
                    </a:cubicBezTo>
                    <a:cubicBezTo>
                      <a:pt x="1219" y="1220"/>
                      <a:pt x="1084" y="949"/>
                      <a:pt x="994" y="723"/>
                    </a:cubicBezTo>
                    <a:lnTo>
                      <a:pt x="54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5"/>
              <p:cNvSpPr/>
              <p:nvPr/>
            </p:nvSpPr>
            <p:spPr>
              <a:xfrm>
                <a:off x="4894525" y="2125050"/>
                <a:ext cx="47425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33" extrusionOk="0">
                    <a:moveTo>
                      <a:pt x="1" y="1"/>
                    </a:moveTo>
                    <a:lnTo>
                      <a:pt x="678" y="2032"/>
                    </a:lnTo>
                    <a:lnTo>
                      <a:pt x="1219" y="2032"/>
                    </a:lnTo>
                    <a:lnTo>
                      <a:pt x="1897" y="1"/>
                    </a:lnTo>
                    <a:lnTo>
                      <a:pt x="1400" y="1"/>
                    </a:lnTo>
                    <a:lnTo>
                      <a:pt x="1129" y="858"/>
                    </a:lnTo>
                    <a:cubicBezTo>
                      <a:pt x="1084" y="1084"/>
                      <a:pt x="994" y="1355"/>
                      <a:pt x="949" y="1581"/>
                    </a:cubicBezTo>
                    <a:cubicBezTo>
                      <a:pt x="903" y="1355"/>
                      <a:pt x="813" y="1084"/>
                      <a:pt x="768" y="858"/>
                    </a:cubicBezTo>
                    <a:lnTo>
                      <a:pt x="4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5"/>
              <p:cNvSpPr/>
              <p:nvPr/>
            </p:nvSpPr>
            <p:spPr>
              <a:xfrm>
                <a:off x="4785050" y="1956900"/>
                <a:ext cx="190750" cy="1140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4560" extrusionOk="0">
                    <a:moveTo>
                      <a:pt x="1" y="1"/>
                    </a:moveTo>
                    <a:lnTo>
                      <a:pt x="1" y="4560"/>
                    </a:lnTo>
                    <a:lnTo>
                      <a:pt x="7630" y="4560"/>
                    </a:lnTo>
                    <a:lnTo>
                      <a:pt x="7630" y="1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5"/>
              <p:cNvSpPr/>
              <p:nvPr/>
            </p:nvSpPr>
            <p:spPr>
              <a:xfrm>
                <a:off x="4776025" y="1947875"/>
                <a:ext cx="209950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8398" h="5328" extrusionOk="0">
                    <a:moveTo>
                      <a:pt x="7630" y="768"/>
                    </a:moveTo>
                    <a:lnTo>
                      <a:pt x="7630" y="4560"/>
                    </a:lnTo>
                    <a:lnTo>
                      <a:pt x="768" y="4560"/>
                    </a:lnTo>
                    <a:lnTo>
                      <a:pt x="768" y="768"/>
                    </a:lnTo>
                    <a:close/>
                    <a:moveTo>
                      <a:pt x="1" y="0"/>
                    </a:moveTo>
                    <a:lnTo>
                      <a:pt x="1" y="5327"/>
                    </a:lnTo>
                    <a:lnTo>
                      <a:pt x="8397" y="5327"/>
                    </a:lnTo>
                    <a:lnTo>
                      <a:pt x="839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5"/>
              <p:cNvSpPr/>
              <p:nvPr/>
            </p:nvSpPr>
            <p:spPr>
              <a:xfrm>
                <a:off x="4197075" y="3207350"/>
                <a:ext cx="4742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77" extrusionOk="0">
                    <a:moveTo>
                      <a:pt x="1" y="0"/>
                    </a:moveTo>
                    <a:lnTo>
                      <a:pt x="678" y="2077"/>
                    </a:lnTo>
                    <a:lnTo>
                      <a:pt x="1220" y="2077"/>
                    </a:lnTo>
                    <a:lnTo>
                      <a:pt x="1897" y="0"/>
                    </a:lnTo>
                    <a:lnTo>
                      <a:pt x="1400" y="0"/>
                    </a:lnTo>
                    <a:lnTo>
                      <a:pt x="1129" y="903"/>
                    </a:lnTo>
                    <a:cubicBezTo>
                      <a:pt x="1084" y="1129"/>
                      <a:pt x="994" y="1354"/>
                      <a:pt x="949" y="1625"/>
                    </a:cubicBezTo>
                    <a:cubicBezTo>
                      <a:pt x="904" y="1354"/>
                      <a:pt x="813" y="1129"/>
                      <a:pt x="768" y="858"/>
                    </a:cubicBez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5"/>
              <p:cNvSpPr/>
              <p:nvPr/>
            </p:nvSpPr>
            <p:spPr>
              <a:xfrm>
                <a:off x="4239975" y="3207350"/>
                <a:ext cx="4742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77" extrusionOk="0">
                    <a:moveTo>
                      <a:pt x="948" y="361"/>
                    </a:moveTo>
                    <a:cubicBezTo>
                      <a:pt x="948" y="451"/>
                      <a:pt x="993" y="632"/>
                      <a:pt x="1038" y="767"/>
                    </a:cubicBezTo>
                    <a:lnTo>
                      <a:pt x="1174" y="1174"/>
                    </a:lnTo>
                    <a:lnTo>
                      <a:pt x="722" y="1174"/>
                    </a:lnTo>
                    <a:lnTo>
                      <a:pt x="858" y="767"/>
                    </a:lnTo>
                    <a:cubicBezTo>
                      <a:pt x="858" y="632"/>
                      <a:pt x="903" y="451"/>
                      <a:pt x="948" y="361"/>
                    </a:cubicBezTo>
                    <a:close/>
                    <a:moveTo>
                      <a:pt x="632" y="0"/>
                    </a:moveTo>
                    <a:lnTo>
                      <a:pt x="0" y="2077"/>
                    </a:lnTo>
                    <a:lnTo>
                      <a:pt x="497" y="2077"/>
                    </a:lnTo>
                    <a:lnTo>
                      <a:pt x="632" y="1535"/>
                    </a:lnTo>
                    <a:lnTo>
                      <a:pt x="1219" y="1535"/>
                    </a:lnTo>
                    <a:lnTo>
                      <a:pt x="1400" y="2077"/>
                    </a:lnTo>
                    <a:lnTo>
                      <a:pt x="1896" y="2077"/>
                    </a:lnTo>
                    <a:lnTo>
                      <a:pt x="126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5"/>
              <p:cNvSpPr/>
              <p:nvPr/>
            </p:nvSpPr>
            <p:spPr>
              <a:xfrm>
                <a:off x="4294150" y="3207350"/>
                <a:ext cx="383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2077" extrusionOk="0">
                    <a:moveTo>
                      <a:pt x="677" y="316"/>
                    </a:moveTo>
                    <a:cubicBezTo>
                      <a:pt x="903" y="316"/>
                      <a:pt x="993" y="451"/>
                      <a:pt x="993" y="632"/>
                    </a:cubicBezTo>
                    <a:cubicBezTo>
                      <a:pt x="993" y="813"/>
                      <a:pt x="858" y="903"/>
                      <a:pt x="632" y="903"/>
                    </a:cubicBezTo>
                    <a:lnTo>
                      <a:pt x="451" y="903"/>
                    </a:lnTo>
                    <a:lnTo>
                      <a:pt x="451" y="361"/>
                    </a:lnTo>
                    <a:cubicBezTo>
                      <a:pt x="497" y="361"/>
                      <a:pt x="542" y="316"/>
                      <a:pt x="677" y="316"/>
                    </a:cubicBezTo>
                    <a:close/>
                    <a:moveTo>
                      <a:pt x="632" y="0"/>
                    </a:moveTo>
                    <a:cubicBezTo>
                      <a:pt x="361" y="0"/>
                      <a:pt x="135" y="0"/>
                      <a:pt x="0" y="45"/>
                    </a:cubicBezTo>
                    <a:lnTo>
                      <a:pt x="0" y="2077"/>
                    </a:lnTo>
                    <a:lnTo>
                      <a:pt x="451" y="2077"/>
                    </a:lnTo>
                    <a:lnTo>
                      <a:pt x="451" y="1264"/>
                    </a:lnTo>
                    <a:lnTo>
                      <a:pt x="587" y="1264"/>
                    </a:lnTo>
                    <a:cubicBezTo>
                      <a:pt x="813" y="1264"/>
                      <a:pt x="903" y="1309"/>
                      <a:pt x="948" y="1580"/>
                    </a:cubicBezTo>
                    <a:cubicBezTo>
                      <a:pt x="993" y="1851"/>
                      <a:pt x="1038" y="1986"/>
                      <a:pt x="1083" y="2077"/>
                    </a:cubicBezTo>
                    <a:lnTo>
                      <a:pt x="1535" y="2077"/>
                    </a:lnTo>
                    <a:cubicBezTo>
                      <a:pt x="1535" y="1986"/>
                      <a:pt x="1445" y="1715"/>
                      <a:pt x="1399" y="1490"/>
                    </a:cubicBezTo>
                    <a:cubicBezTo>
                      <a:pt x="1354" y="1309"/>
                      <a:pt x="1264" y="1174"/>
                      <a:pt x="1129" y="1083"/>
                    </a:cubicBezTo>
                    <a:cubicBezTo>
                      <a:pt x="1309" y="1038"/>
                      <a:pt x="1490" y="858"/>
                      <a:pt x="1490" y="587"/>
                    </a:cubicBezTo>
                    <a:cubicBezTo>
                      <a:pt x="1490" y="406"/>
                      <a:pt x="1399" y="271"/>
                      <a:pt x="1264" y="136"/>
                    </a:cubicBezTo>
                    <a:cubicBezTo>
                      <a:pt x="1129" y="45"/>
                      <a:pt x="948" y="0"/>
                      <a:pt x="63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5"/>
              <p:cNvSpPr/>
              <p:nvPr/>
            </p:nvSpPr>
            <p:spPr>
              <a:xfrm>
                <a:off x="4339275" y="3207350"/>
                <a:ext cx="1132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77" extrusionOk="0">
                    <a:moveTo>
                      <a:pt x="1" y="0"/>
                    </a:moveTo>
                    <a:lnTo>
                      <a:pt x="1" y="2077"/>
                    </a:lnTo>
                    <a:lnTo>
                      <a:pt x="452" y="2077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5"/>
              <p:cNvSpPr/>
              <p:nvPr/>
            </p:nvSpPr>
            <p:spPr>
              <a:xfrm>
                <a:off x="4357325" y="3207350"/>
                <a:ext cx="4742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77" extrusionOk="0">
                    <a:moveTo>
                      <a:pt x="904" y="361"/>
                    </a:moveTo>
                    <a:cubicBezTo>
                      <a:pt x="949" y="451"/>
                      <a:pt x="994" y="632"/>
                      <a:pt x="1039" y="767"/>
                    </a:cubicBezTo>
                    <a:lnTo>
                      <a:pt x="1130" y="1174"/>
                    </a:lnTo>
                    <a:lnTo>
                      <a:pt x="678" y="1174"/>
                    </a:lnTo>
                    <a:lnTo>
                      <a:pt x="814" y="767"/>
                    </a:lnTo>
                    <a:cubicBezTo>
                      <a:pt x="859" y="632"/>
                      <a:pt x="904" y="451"/>
                      <a:pt x="904" y="361"/>
                    </a:cubicBezTo>
                    <a:close/>
                    <a:moveTo>
                      <a:pt x="633" y="0"/>
                    </a:moveTo>
                    <a:lnTo>
                      <a:pt x="1" y="2077"/>
                    </a:lnTo>
                    <a:lnTo>
                      <a:pt x="498" y="2077"/>
                    </a:lnTo>
                    <a:lnTo>
                      <a:pt x="633" y="1535"/>
                    </a:lnTo>
                    <a:lnTo>
                      <a:pt x="1220" y="1535"/>
                    </a:lnTo>
                    <a:lnTo>
                      <a:pt x="1355" y="2077"/>
                    </a:lnTo>
                    <a:lnTo>
                      <a:pt x="1897" y="2077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5"/>
              <p:cNvSpPr/>
              <p:nvPr/>
            </p:nvSpPr>
            <p:spPr>
              <a:xfrm>
                <a:off x="4411500" y="3207350"/>
                <a:ext cx="372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2077" extrusionOk="0">
                    <a:moveTo>
                      <a:pt x="633" y="316"/>
                    </a:moveTo>
                    <a:cubicBezTo>
                      <a:pt x="858" y="316"/>
                      <a:pt x="949" y="406"/>
                      <a:pt x="949" y="587"/>
                    </a:cubicBezTo>
                    <a:cubicBezTo>
                      <a:pt x="949" y="722"/>
                      <a:pt x="858" y="813"/>
                      <a:pt x="588" y="813"/>
                    </a:cubicBezTo>
                    <a:lnTo>
                      <a:pt x="452" y="813"/>
                    </a:lnTo>
                    <a:lnTo>
                      <a:pt x="452" y="361"/>
                    </a:lnTo>
                    <a:cubicBezTo>
                      <a:pt x="497" y="316"/>
                      <a:pt x="542" y="316"/>
                      <a:pt x="633" y="316"/>
                    </a:cubicBezTo>
                    <a:close/>
                    <a:moveTo>
                      <a:pt x="588" y="1129"/>
                    </a:moveTo>
                    <a:cubicBezTo>
                      <a:pt x="813" y="1129"/>
                      <a:pt x="1039" y="1219"/>
                      <a:pt x="1039" y="1445"/>
                    </a:cubicBezTo>
                    <a:cubicBezTo>
                      <a:pt x="1039" y="1670"/>
                      <a:pt x="813" y="1761"/>
                      <a:pt x="633" y="1761"/>
                    </a:cubicBezTo>
                    <a:cubicBezTo>
                      <a:pt x="542" y="1761"/>
                      <a:pt x="497" y="1761"/>
                      <a:pt x="452" y="1715"/>
                    </a:cubicBezTo>
                    <a:lnTo>
                      <a:pt x="452" y="1129"/>
                    </a:lnTo>
                    <a:close/>
                    <a:moveTo>
                      <a:pt x="588" y="0"/>
                    </a:moveTo>
                    <a:cubicBezTo>
                      <a:pt x="362" y="0"/>
                      <a:pt x="91" y="0"/>
                      <a:pt x="1" y="45"/>
                    </a:cubicBezTo>
                    <a:lnTo>
                      <a:pt x="1" y="2031"/>
                    </a:lnTo>
                    <a:cubicBezTo>
                      <a:pt x="91" y="2077"/>
                      <a:pt x="272" y="2077"/>
                      <a:pt x="497" y="2077"/>
                    </a:cubicBezTo>
                    <a:cubicBezTo>
                      <a:pt x="904" y="2077"/>
                      <a:pt x="1129" y="2031"/>
                      <a:pt x="1310" y="1896"/>
                    </a:cubicBezTo>
                    <a:cubicBezTo>
                      <a:pt x="1400" y="1806"/>
                      <a:pt x="1490" y="1625"/>
                      <a:pt x="1490" y="1445"/>
                    </a:cubicBezTo>
                    <a:cubicBezTo>
                      <a:pt x="1490" y="1174"/>
                      <a:pt x="1310" y="993"/>
                      <a:pt x="1084" y="948"/>
                    </a:cubicBezTo>
                    <a:cubicBezTo>
                      <a:pt x="1310" y="858"/>
                      <a:pt x="1445" y="677"/>
                      <a:pt x="1445" y="497"/>
                    </a:cubicBezTo>
                    <a:cubicBezTo>
                      <a:pt x="1445" y="316"/>
                      <a:pt x="1355" y="181"/>
                      <a:pt x="1174" y="90"/>
                    </a:cubicBezTo>
                    <a:cubicBezTo>
                      <a:pt x="1039" y="0"/>
                      <a:pt x="858" y="0"/>
                      <a:pt x="5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5"/>
              <p:cNvSpPr/>
              <p:nvPr/>
            </p:nvSpPr>
            <p:spPr>
              <a:xfrm>
                <a:off x="4456650" y="3207350"/>
                <a:ext cx="32750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077" extrusionOk="0">
                    <a:moveTo>
                      <a:pt x="0" y="0"/>
                    </a:moveTo>
                    <a:lnTo>
                      <a:pt x="0" y="2077"/>
                    </a:lnTo>
                    <a:lnTo>
                      <a:pt x="1310" y="2077"/>
                    </a:lnTo>
                    <a:lnTo>
                      <a:pt x="1310" y="1670"/>
                    </a:lnTo>
                    <a:lnTo>
                      <a:pt x="497" y="1670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5"/>
              <p:cNvSpPr/>
              <p:nvPr/>
            </p:nvSpPr>
            <p:spPr>
              <a:xfrm>
                <a:off x="4496150" y="3207350"/>
                <a:ext cx="32750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077" extrusionOk="0">
                    <a:moveTo>
                      <a:pt x="0" y="0"/>
                    </a:moveTo>
                    <a:lnTo>
                      <a:pt x="0" y="2077"/>
                    </a:lnTo>
                    <a:lnTo>
                      <a:pt x="1310" y="2077"/>
                    </a:lnTo>
                    <a:lnTo>
                      <a:pt x="1310" y="1670"/>
                    </a:lnTo>
                    <a:lnTo>
                      <a:pt x="452" y="1670"/>
                    </a:lnTo>
                    <a:lnTo>
                      <a:pt x="452" y="1174"/>
                    </a:lnTo>
                    <a:lnTo>
                      <a:pt x="1219" y="1174"/>
                    </a:lnTo>
                    <a:lnTo>
                      <a:pt x="1219" y="813"/>
                    </a:lnTo>
                    <a:lnTo>
                      <a:pt x="452" y="813"/>
                    </a:lnTo>
                    <a:lnTo>
                      <a:pt x="452" y="406"/>
                    </a:lnTo>
                    <a:lnTo>
                      <a:pt x="1264" y="406"/>
                    </a:lnTo>
                    <a:lnTo>
                      <a:pt x="126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664300" y="3654250"/>
                <a:ext cx="4292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032" extrusionOk="0">
                    <a:moveTo>
                      <a:pt x="1084" y="0"/>
                    </a:moveTo>
                    <a:cubicBezTo>
                      <a:pt x="452" y="0"/>
                      <a:pt x="1" y="407"/>
                      <a:pt x="1" y="1039"/>
                    </a:cubicBezTo>
                    <a:cubicBezTo>
                      <a:pt x="1" y="1309"/>
                      <a:pt x="91" y="1580"/>
                      <a:pt x="271" y="1761"/>
                    </a:cubicBezTo>
                    <a:cubicBezTo>
                      <a:pt x="452" y="1941"/>
                      <a:pt x="723" y="2032"/>
                      <a:pt x="1039" y="2032"/>
                    </a:cubicBezTo>
                    <a:cubicBezTo>
                      <a:pt x="1310" y="2032"/>
                      <a:pt x="1581" y="1941"/>
                      <a:pt x="1716" y="1896"/>
                    </a:cubicBezTo>
                    <a:lnTo>
                      <a:pt x="1716" y="858"/>
                    </a:lnTo>
                    <a:lnTo>
                      <a:pt x="994" y="858"/>
                    </a:lnTo>
                    <a:lnTo>
                      <a:pt x="994" y="1219"/>
                    </a:lnTo>
                    <a:lnTo>
                      <a:pt x="1265" y="1219"/>
                    </a:lnTo>
                    <a:lnTo>
                      <a:pt x="1265" y="1625"/>
                    </a:lnTo>
                    <a:cubicBezTo>
                      <a:pt x="1265" y="1625"/>
                      <a:pt x="1174" y="1671"/>
                      <a:pt x="1084" y="1671"/>
                    </a:cubicBezTo>
                    <a:cubicBezTo>
                      <a:pt x="723" y="1671"/>
                      <a:pt x="452" y="1400"/>
                      <a:pt x="452" y="994"/>
                    </a:cubicBezTo>
                    <a:cubicBezTo>
                      <a:pt x="452" y="587"/>
                      <a:pt x="723" y="362"/>
                      <a:pt x="1084" y="362"/>
                    </a:cubicBezTo>
                    <a:cubicBezTo>
                      <a:pt x="1310" y="362"/>
                      <a:pt x="1445" y="407"/>
                      <a:pt x="1535" y="452"/>
                    </a:cubicBezTo>
                    <a:lnTo>
                      <a:pt x="1626" y="91"/>
                    </a:lnTo>
                    <a:cubicBezTo>
                      <a:pt x="1535" y="46"/>
                      <a:pt x="1355" y="0"/>
                      <a:pt x="10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4715100" y="3655375"/>
                <a:ext cx="406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942" extrusionOk="0">
                    <a:moveTo>
                      <a:pt x="0" y="1"/>
                    </a:moveTo>
                    <a:lnTo>
                      <a:pt x="0" y="1942"/>
                    </a:lnTo>
                    <a:lnTo>
                      <a:pt x="406" y="1942"/>
                    </a:lnTo>
                    <a:lnTo>
                      <a:pt x="406" y="1355"/>
                    </a:lnTo>
                    <a:cubicBezTo>
                      <a:pt x="406" y="1039"/>
                      <a:pt x="406" y="768"/>
                      <a:pt x="406" y="497"/>
                    </a:cubicBezTo>
                    <a:cubicBezTo>
                      <a:pt x="497" y="723"/>
                      <a:pt x="632" y="994"/>
                      <a:pt x="767" y="1174"/>
                    </a:cubicBezTo>
                    <a:lnTo>
                      <a:pt x="1174" y="1942"/>
                    </a:lnTo>
                    <a:lnTo>
                      <a:pt x="1625" y="1942"/>
                    </a:lnTo>
                    <a:lnTo>
                      <a:pt x="1625" y="1"/>
                    </a:lnTo>
                    <a:lnTo>
                      <a:pt x="1219" y="1"/>
                    </a:lnTo>
                    <a:lnTo>
                      <a:pt x="1219" y="542"/>
                    </a:lnTo>
                    <a:cubicBezTo>
                      <a:pt x="1219" y="858"/>
                      <a:pt x="1219" y="1129"/>
                      <a:pt x="1264" y="1400"/>
                    </a:cubicBezTo>
                    <a:cubicBezTo>
                      <a:pt x="1174" y="1174"/>
                      <a:pt x="1038" y="903"/>
                      <a:pt x="948" y="723"/>
                    </a:cubicBezTo>
                    <a:lnTo>
                      <a:pt x="54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4765875" y="3655375"/>
                <a:ext cx="4290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87" extrusionOk="0">
                    <a:moveTo>
                      <a:pt x="632" y="317"/>
                    </a:moveTo>
                    <a:cubicBezTo>
                      <a:pt x="994" y="317"/>
                      <a:pt x="1264" y="497"/>
                      <a:pt x="1264" y="949"/>
                    </a:cubicBezTo>
                    <a:cubicBezTo>
                      <a:pt x="1264" y="1400"/>
                      <a:pt x="994" y="1626"/>
                      <a:pt x="587" y="1626"/>
                    </a:cubicBezTo>
                    <a:lnTo>
                      <a:pt x="407" y="1626"/>
                    </a:lnTo>
                    <a:lnTo>
                      <a:pt x="407" y="317"/>
                    </a:lnTo>
                    <a:close/>
                    <a:moveTo>
                      <a:pt x="587" y="1"/>
                    </a:moveTo>
                    <a:cubicBezTo>
                      <a:pt x="362" y="1"/>
                      <a:pt x="136" y="1"/>
                      <a:pt x="0" y="46"/>
                    </a:cubicBezTo>
                    <a:lnTo>
                      <a:pt x="0" y="1942"/>
                    </a:lnTo>
                    <a:cubicBezTo>
                      <a:pt x="91" y="1942"/>
                      <a:pt x="271" y="1987"/>
                      <a:pt x="497" y="1987"/>
                    </a:cubicBezTo>
                    <a:cubicBezTo>
                      <a:pt x="858" y="1987"/>
                      <a:pt x="1174" y="1896"/>
                      <a:pt x="1400" y="1716"/>
                    </a:cubicBezTo>
                    <a:cubicBezTo>
                      <a:pt x="1580" y="1535"/>
                      <a:pt x="1716" y="1310"/>
                      <a:pt x="1716" y="903"/>
                    </a:cubicBezTo>
                    <a:cubicBezTo>
                      <a:pt x="1716" y="587"/>
                      <a:pt x="1580" y="317"/>
                      <a:pt x="1400" y="181"/>
                    </a:cubicBezTo>
                    <a:cubicBezTo>
                      <a:pt x="1219" y="46"/>
                      <a:pt x="948" y="1"/>
                      <a:pt x="5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4596600" y="3775000"/>
                <a:ext cx="3837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2032" extrusionOk="0">
                    <a:moveTo>
                      <a:pt x="1038" y="1"/>
                    </a:moveTo>
                    <a:cubicBezTo>
                      <a:pt x="452" y="1"/>
                      <a:pt x="0" y="362"/>
                      <a:pt x="0" y="1039"/>
                    </a:cubicBezTo>
                    <a:cubicBezTo>
                      <a:pt x="0" y="1581"/>
                      <a:pt x="361" y="2032"/>
                      <a:pt x="1038" y="2032"/>
                    </a:cubicBezTo>
                    <a:cubicBezTo>
                      <a:pt x="1264" y="2032"/>
                      <a:pt x="1445" y="1987"/>
                      <a:pt x="1535" y="1942"/>
                    </a:cubicBezTo>
                    <a:lnTo>
                      <a:pt x="1445" y="1581"/>
                    </a:lnTo>
                    <a:cubicBezTo>
                      <a:pt x="1354" y="1626"/>
                      <a:pt x="1219" y="1671"/>
                      <a:pt x="1084" y="1671"/>
                    </a:cubicBezTo>
                    <a:cubicBezTo>
                      <a:pt x="677" y="1671"/>
                      <a:pt x="452" y="1400"/>
                      <a:pt x="452" y="994"/>
                    </a:cubicBezTo>
                    <a:cubicBezTo>
                      <a:pt x="452" y="587"/>
                      <a:pt x="722" y="362"/>
                      <a:pt x="1084" y="362"/>
                    </a:cubicBezTo>
                    <a:cubicBezTo>
                      <a:pt x="1219" y="362"/>
                      <a:pt x="1354" y="407"/>
                      <a:pt x="1445" y="452"/>
                    </a:cubicBezTo>
                    <a:lnTo>
                      <a:pt x="1535" y="91"/>
                    </a:lnTo>
                    <a:cubicBezTo>
                      <a:pt x="1445" y="46"/>
                      <a:pt x="1309" y="1"/>
                      <a:pt x="10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641725" y="3776125"/>
                <a:ext cx="406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942" extrusionOk="0">
                    <a:moveTo>
                      <a:pt x="1" y="1"/>
                    </a:moveTo>
                    <a:lnTo>
                      <a:pt x="1" y="1942"/>
                    </a:lnTo>
                    <a:lnTo>
                      <a:pt x="452" y="1942"/>
                    </a:lnTo>
                    <a:lnTo>
                      <a:pt x="452" y="1129"/>
                    </a:lnTo>
                    <a:lnTo>
                      <a:pt x="1174" y="1129"/>
                    </a:lnTo>
                    <a:lnTo>
                      <a:pt x="1174" y="1942"/>
                    </a:lnTo>
                    <a:lnTo>
                      <a:pt x="1626" y="1942"/>
                    </a:lnTo>
                    <a:lnTo>
                      <a:pt x="1626" y="1"/>
                    </a:lnTo>
                    <a:lnTo>
                      <a:pt x="1174" y="1"/>
                    </a:lnTo>
                    <a:lnTo>
                      <a:pt x="1174" y="723"/>
                    </a:lnTo>
                    <a:lnTo>
                      <a:pt x="452" y="723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704925" y="3777250"/>
                <a:ext cx="32750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897" extrusionOk="0">
                    <a:moveTo>
                      <a:pt x="633" y="1"/>
                    </a:moveTo>
                    <a:cubicBezTo>
                      <a:pt x="362" y="1"/>
                      <a:pt x="136" y="91"/>
                      <a:pt x="1" y="181"/>
                    </a:cubicBezTo>
                    <a:lnTo>
                      <a:pt x="136" y="497"/>
                    </a:lnTo>
                    <a:cubicBezTo>
                      <a:pt x="226" y="407"/>
                      <a:pt x="362" y="317"/>
                      <a:pt x="542" y="317"/>
                    </a:cubicBezTo>
                    <a:cubicBezTo>
                      <a:pt x="768" y="317"/>
                      <a:pt x="858" y="452"/>
                      <a:pt x="858" y="588"/>
                    </a:cubicBezTo>
                    <a:cubicBezTo>
                      <a:pt x="858" y="813"/>
                      <a:pt x="633" y="1039"/>
                      <a:pt x="226" y="1400"/>
                    </a:cubicBezTo>
                    <a:lnTo>
                      <a:pt x="1" y="1626"/>
                    </a:lnTo>
                    <a:lnTo>
                      <a:pt x="1" y="1897"/>
                    </a:lnTo>
                    <a:lnTo>
                      <a:pt x="1310" y="1897"/>
                    </a:lnTo>
                    <a:lnTo>
                      <a:pt x="1310" y="1536"/>
                    </a:lnTo>
                    <a:lnTo>
                      <a:pt x="588" y="1536"/>
                    </a:lnTo>
                    <a:lnTo>
                      <a:pt x="768" y="1400"/>
                    </a:lnTo>
                    <a:cubicBezTo>
                      <a:pt x="1039" y="1129"/>
                      <a:pt x="1265" y="904"/>
                      <a:pt x="1265" y="588"/>
                    </a:cubicBezTo>
                    <a:cubicBezTo>
                      <a:pt x="1265" y="227"/>
                      <a:pt x="1039" y="1"/>
                      <a:pt x="63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772650" y="3802100"/>
                <a:ext cx="19200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271" extrusionOk="0">
                    <a:moveTo>
                      <a:pt x="0" y="0"/>
                    </a:moveTo>
                    <a:lnTo>
                      <a:pt x="0" y="271"/>
                    </a:lnTo>
                    <a:lnTo>
                      <a:pt x="768" y="271"/>
                    </a:ln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821175" y="3776125"/>
                <a:ext cx="42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42" extrusionOk="0">
                    <a:moveTo>
                      <a:pt x="0" y="1"/>
                    </a:moveTo>
                    <a:lnTo>
                      <a:pt x="632" y="1129"/>
                    </a:lnTo>
                    <a:lnTo>
                      <a:pt x="632" y="1942"/>
                    </a:lnTo>
                    <a:lnTo>
                      <a:pt x="1039" y="1942"/>
                    </a:lnTo>
                    <a:lnTo>
                      <a:pt x="1039" y="1129"/>
                    </a:lnTo>
                    <a:lnTo>
                      <a:pt x="1716" y="1"/>
                    </a:lnTo>
                    <a:lnTo>
                      <a:pt x="1219" y="1"/>
                    </a:lnTo>
                    <a:lnTo>
                      <a:pt x="994" y="452"/>
                    </a:lnTo>
                    <a:cubicBezTo>
                      <a:pt x="948" y="588"/>
                      <a:pt x="903" y="723"/>
                      <a:pt x="858" y="813"/>
                    </a:cubicBezTo>
                    <a:cubicBezTo>
                      <a:pt x="813" y="723"/>
                      <a:pt x="768" y="588"/>
                      <a:pt x="723" y="452"/>
                    </a:cubicBezTo>
                    <a:lnTo>
                      <a:pt x="4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251250" y="3846100"/>
                <a:ext cx="38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032" extrusionOk="0">
                    <a:moveTo>
                      <a:pt x="1084" y="1"/>
                    </a:moveTo>
                    <a:cubicBezTo>
                      <a:pt x="497" y="1"/>
                      <a:pt x="1" y="407"/>
                      <a:pt x="1" y="1039"/>
                    </a:cubicBezTo>
                    <a:cubicBezTo>
                      <a:pt x="1" y="1626"/>
                      <a:pt x="362" y="2032"/>
                      <a:pt x="1039" y="2032"/>
                    </a:cubicBezTo>
                    <a:cubicBezTo>
                      <a:pt x="1265" y="2032"/>
                      <a:pt x="1445" y="1987"/>
                      <a:pt x="1535" y="1942"/>
                    </a:cubicBezTo>
                    <a:lnTo>
                      <a:pt x="1490" y="1626"/>
                    </a:lnTo>
                    <a:cubicBezTo>
                      <a:pt x="1400" y="1626"/>
                      <a:pt x="1219" y="1671"/>
                      <a:pt x="1084" y="1671"/>
                    </a:cubicBezTo>
                    <a:cubicBezTo>
                      <a:pt x="723" y="1671"/>
                      <a:pt x="497" y="1445"/>
                      <a:pt x="497" y="1039"/>
                    </a:cubicBezTo>
                    <a:cubicBezTo>
                      <a:pt x="497" y="587"/>
                      <a:pt x="768" y="362"/>
                      <a:pt x="1084" y="362"/>
                    </a:cubicBezTo>
                    <a:cubicBezTo>
                      <a:pt x="1265" y="362"/>
                      <a:pt x="1400" y="407"/>
                      <a:pt x="1445" y="452"/>
                    </a:cubicBezTo>
                    <a:lnTo>
                      <a:pt x="1535" y="91"/>
                    </a:lnTo>
                    <a:cubicBezTo>
                      <a:pt x="1490" y="91"/>
                      <a:pt x="1310" y="1"/>
                      <a:pt x="10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5"/>
              <p:cNvSpPr/>
              <p:nvPr/>
            </p:nvSpPr>
            <p:spPr>
              <a:xfrm>
                <a:off x="4294150" y="3847225"/>
                <a:ext cx="440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942" extrusionOk="0">
                    <a:moveTo>
                      <a:pt x="858" y="362"/>
                    </a:moveTo>
                    <a:cubicBezTo>
                      <a:pt x="903" y="452"/>
                      <a:pt x="948" y="588"/>
                      <a:pt x="948" y="723"/>
                    </a:cubicBezTo>
                    <a:lnTo>
                      <a:pt x="1083" y="1129"/>
                    </a:lnTo>
                    <a:lnTo>
                      <a:pt x="632" y="1129"/>
                    </a:lnTo>
                    <a:lnTo>
                      <a:pt x="767" y="723"/>
                    </a:lnTo>
                    <a:cubicBezTo>
                      <a:pt x="813" y="588"/>
                      <a:pt x="813" y="452"/>
                      <a:pt x="858" y="362"/>
                    </a:cubicBezTo>
                    <a:close/>
                    <a:moveTo>
                      <a:pt x="587" y="1"/>
                    </a:moveTo>
                    <a:lnTo>
                      <a:pt x="0" y="1942"/>
                    </a:lnTo>
                    <a:lnTo>
                      <a:pt x="451" y="1942"/>
                    </a:lnTo>
                    <a:lnTo>
                      <a:pt x="587" y="1445"/>
                    </a:lnTo>
                    <a:lnTo>
                      <a:pt x="1129" y="1445"/>
                    </a:lnTo>
                    <a:lnTo>
                      <a:pt x="1309" y="1942"/>
                    </a:lnTo>
                    <a:lnTo>
                      <a:pt x="1761" y="1942"/>
                    </a:lnTo>
                    <a:lnTo>
                      <a:pt x="117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5"/>
              <p:cNvSpPr/>
              <p:nvPr/>
            </p:nvSpPr>
            <p:spPr>
              <a:xfrm>
                <a:off x="4334775" y="3847225"/>
                <a:ext cx="372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942" extrusionOk="0">
                    <a:moveTo>
                      <a:pt x="0" y="1"/>
                    </a:moveTo>
                    <a:lnTo>
                      <a:pt x="0" y="362"/>
                    </a:lnTo>
                    <a:lnTo>
                      <a:pt x="542" y="362"/>
                    </a:lnTo>
                    <a:lnTo>
                      <a:pt x="542" y="1942"/>
                    </a:lnTo>
                    <a:lnTo>
                      <a:pt x="993" y="1942"/>
                    </a:lnTo>
                    <a:lnTo>
                      <a:pt x="993" y="362"/>
                    </a:lnTo>
                    <a:lnTo>
                      <a:pt x="1490" y="362"/>
                    </a:lnTo>
                    <a:lnTo>
                      <a:pt x="149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5"/>
              <p:cNvSpPr/>
              <p:nvPr/>
            </p:nvSpPr>
            <p:spPr>
              <a:xfrm>
                <a:off x="4370875" y="3883350"/>
                <a:ext cx="1357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542" extrusionOk="0">
                    <a:moveTo>
                      <a:pt x="272" y="0"/>
                    </a:moveTo>
                    <a:cubicBezTo>
                      <a:pt x="91" y="0"/>
                      <a:pt x="1" y="136"/>
                      <a:pt x="1" y="271"/>
                    </a:cubicBezTo>
                    <a:cubicBezTo>
                      <a:pt x="1" y="452"/>
                      <a:pt x="91" y="542"/>
                      <a:pt x="272" y="542"/>
                    </a:cubicBezTo>
                    <a:cubicBezTo>
                      <a:pt x="407" y="542"/>
                      <a:pt x="542" y="452"/>
                      <a:pt x="542" y="271"/>
                    </a:cubicBezTo>
                    <a:cubicBezTo>
                      <a:pt x="497" y="136"/>
                      <a:pt x="407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4401350" y="3847225"/>
                <a:ext cx="113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942" extrusionOk="0">
                    <a:moveTo>
                      <a:pt x="1" y="1"/>
                    </a:moveTo>
                    <a:lnTo>
                      <a:pt x="1" y="1942"/>
                    </a:lnTo>
                    <a:lnTo>
                      <a:pt x="452" y="1942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15"/>
              <p:cNvSpPr/>
              <p:nvPr/>
            </p:nvSpPr>
            <p:spPr>
              <a:xfrm>
                <a:off x="4421675" y="3847225"/>
                <a:ext cx="113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942" extrusionOk="0">
                    <a:moveTo>
                      <a:pt x="0" y="1"/>
                    </a:moveTo>
                    <a:lnTo>
                      <a:pt x="0" y="1942"/>
                    </a:lnTo>
                    <a:lnTo>
                      <a:pt x="451" y="1942"/>
                    </a:lnTo>
                    <a:lnTo>
                      <a:pt x="45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5"/>
              <p:cNvSpPr/>
              <p:nvPr/>
            </p:nvSpPr>
            <p:spPr>
              <a:xfrm>
                <a:off x="4177900" y="3936375"/>
                <a:ext cx="37275" cy="46300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852" extrusionOk="0">
                    <a:moveTo>
                      <a:pt x="858" y="317"/>
                    </a:moveTo>
                    <a:cubicBezTo>
                      <a:pt x="858" y="452"/>
                      <a:pt x="813" y="543"/>
                      <a:pt x="813" y="678"/>
                    </a:cubicBezTo>
                    <a:lnTo>
                      <a:pt x="813" y="1084"/>
                    </a:lnTo>
                    <a:lnTo>
                      <a:pt x="407" y="1084"/>
                    </a:lnTo>
                    <a:lnTo>
                      <a:pt x="677" y="678"/>
                    </a:lnTo>
                    <a:cubicBezTo>
                      <a:pt x="723" y="543"/>
                      <a:pt x="768" y="452"/>
                      <a:pt x="858" y="317"/>
                    </a:cubicBezTo>
                    <a:close/>
                    <a:moveTo>
                      <a:pt x="723" y="1"/>
                    </a:moveTo>
                    <a:lnTo>
                      <a:pt x="0" y="1129"/>
                    </a:lnTo>
                    <a:lnTo>
                      <a:pt x="0" y="1400"/>
                    </a:lnTo>
                    <a:lnTo>
                      <a:pt x="813" y="1400"/>
                    </a:lnTo>
                    <a:lnTo>
                      <a:pt x="813" y="1852"/>
                    </a:lnTo>
                    <a:lnTo>
                      <a:pt x="1264" y="1852"/>
                    </a:lnTo>
                    <a:lnTo>
                      <a:pt x="1264" y="1400"/>
                    </a:lnTo>
                    <a:lnTo>
                      <a:pt x="1490" y="1400"/>
                    </a:lnTo>
                    <a:lnTo>
                      <a:pt x="1490" y="1084"/>
                    </a:lnTo>
                    <a:lnTo>
                      <a:pt x="1264" y="1084"/>
                    </a:lnTo>
                    <a:lnTo>
                      <a:pt x="126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5"/>
              <p:cNvSpPr/>
              <p:nvPr/>
            </p:nvSpPr>
            <p:spPr>
              <a:xfrm>
                <a:off x="4218525" y="3935250"/>
                <a:ext cx="361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942" extrusionOk="0">
                    <a:moveTo>
                      <a:pt x="723" y="317"/>
                    </a:moveTo>
                    <a:cubicBezTo>
                      <a:pt x="903" y="317"/>
                      <a:pt x="994" y="542"/>
                      <a:pt x="994" y="949"/>
                    </a:cubicBezTo>
                    <a:cubicBezTo>
                      <a:pt x="994" y="1400"/>
                      <a:pt x="903" y="1626"/>
                      <a:pt x="723" y="1626"/>
                    </a:cubicBezTo>
                    <a:cubicBezTo>
                      <a:pt x="542" y="1626"/>
                      <a:pt x="452" y="1400"/>
                      <a:pt x="452" y="949"/>
                    </a:cubicBezTo>
                    <a:cubicBezTo>
                      <a:pt x="452" y="542"/>
                      <a:pt x="542" y="317"/>
                      <a:pt x="723" y="317"/>
                    </a:cubicBezTo>
                    <a:close/>
                    <a:moveTo>
                      <a:pt x="723" y="1"/>
                    </a:moveTo>
                    <a:cubicBezTo>
                      <a:pt x="226" y="1"/>
                      <a:pt x="0" y="407"/>
                      <a:pt x="0" y="994"/>
                    </a:cubicBezTo>
                    <a:cubicBezTo>
                      <a:pt x="0" y="1490"/>
                      <a:pt x="226" y="1942"/>
                      <a:pt x="723" y="1942"/>
                    </a:cubicBezTo>
                    <a:cubicBezTo>
                      <a:pt x="1174" y="1942"/>
                      <a:pt x="1445" y="1536"/>
                      <a:pt x="1445" y="949"/>
                    </a:cubicBezTo>
                    <a:cubicBezTo>
                      <a:pt x="1445" y="452"/>
                      <a:pt x="1219" y="1"/>
                      <a:pt x="7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5"/>
              <p:cNvSpPr/>
              <p:nvPr/>
            </p:nvSpPr>
            <p:spPr>
              <a:xfrm>
                <a:off x="4259150" y="3935250"/>
                <a:ext cx="350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1942" extrusionOk="0">
                    <a:moveTo>
                      <a:pt x="678" y="317"/>
                    </a:moveTo>
                    <a:cubicBezTo>
                      <a:pt x="858" y="317"/>
                      <a:pt x="949" y="542"/>
                      <a:pt x="949" y="949"/>
                    </a:cubicBezTo>
                    <a:cubicBezTo>
                      <a:pt x="949" y="1400"/>
                      <a:pt x="858" y="1626"/>
                      <a:pt x="723" y="1626"/>
                    </a:cubicBezTo>
                    <a:lnTo>
                      <a:pt x="678" y="1626"/>
                    </a:lnTo>
                    <a:cubicBezTo>
                      <a:pt x="542" y="1626"/>
                      <a:pt x="407" y="1400"/>
                      <a:pt x="452" y="949"/>
                    </a:cubicBezTo>
                    <a:cubicBezTo>
                      <a:pt x="452" y="542"/>
                      <a:pt x="542" y="317"/>
                      <a:pt x="678" y="317"/>
                    </a:cubicBezTo>
                    <a:close/>
                    <a:moveTo>
                      <a:pt x="723" y="1"/>
                    </a:moveTo>
                    <a:cubicBezTo>
                      <a:pt x="226" y="1"/>
                      <a:pt x="1" y="407"/>
                      <a:pt x="1" y="994"/>
                    </a:cubicBezTo>
                    <a:cubicBezTo>
                      <a:pt x="1" y="1490"/>
                      <a:pt x="226" y="1942"/>
                      <a:pt x="678" y="1942"/>
                    </a:cubicBezTo>
                    <a:cubicBezTo>
                      <a:pt x="1174" y="1942"/>
                      <a:pt x="1400" y="1536"/>
                      <a:pt x="1400" y="949"/>
                    </a:cubicBezTo>
                    <a:cubicBezTo>
                      <a:pt x="1400" y="452"/>
                      <a:pt x="1219" y="1"/>
                      <a:pt x="7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5"/>
              <p:cNvSpPr/>
              <p:nvPr/>
            </p:nvSpPr>
            <p:spPr>
              <a:xfrm>
                <a:off x="4297525" y="3934125"/>
                <a:ext cx="4517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1942" extrusionOk="0">
                    <a:moveTo>
                      <a:pt x="0" y="1"/>
                    </a:moveTo>
                    <a:lnTo>
                      <a:pt x="632" y="1942"/>
                    </a:lnTo>
                    <a:lnTo>
                      <a:pt x="1129" y="1942"/>
                    </a:lnTo>
                    <a:lnTo>
                      <a:pt x="1806" y="1"/>
                    </a:lnTo>
                    <a:lnTo>
                      <a:pt x="1310" y="1"/>
                    </a:lnTo>
                    <a:lnTo>
                      <a:pt x="1084" y="858"/>
                    </a:lnTo>
                    <a:cubicBezTo>
                      <a:pt x="994" y="1084"/>
                      <a:pt x="948" y="1310"/>
                      <a:pt x="903" y="1535"/>
                    </a:cubicBezTo>
                    <a:cubicBezTo>
                      <a:pt x="858" y="1265"/>
                      <a:pt x="768" y="1084"/>
                      <a:pt x="723" y="813"/>
                    </a:cubicBezTo>
                    <a:lnTo>
                      <a:pt x="4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15"/>
              <p:cNvSpPr/>
              <p:nvPr/>
            </p:nvSpPr>
            <p:spPr>
              <a:xfrm>
                <a:off x="4360725" y="3934125"/>
                <a:ext cx="542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1942" extrusionOk="0">
                    <a:moveTo>
                      <a:pt x="136" y="1"/>
                    </a:moveTo>
                    <a:lnTo>
                      <a:pt x="0" y="1942"/>
                    </a:lnTo>
                    <a:lnTo>
                      <a:pt x="407" y="1942"/>
                    </a:lnTo>
                    <a:lnTo>
                      <a:pt x="452" y="1219"/>
                    </a:lnTo>
                    <a:cubicBezTo>
                      <a:pt x="452" y="994"/>
                      <a:pt x="497" y="678"/>
                      <a:pt x="497" y="407"/>
                    </a:cubicBezTo>
                    <a:cubicBezTo>
                      <a:pt x="542" y="678"/>
                      <a:pt x="632" y="949"/>
                      <a:pt x="678" y="1174"/>
                    </a:cubicBezTo>
                    <a:lnTo>
                      <a:pt x="903" y="1942"/>
                    </a:lnTo>
                    <a:lnTo>
                      <a:pt x="1219" y="1942"/>
                    </a:lnTo>
                    <a:lnTo>
                      <a:pt x="1445" y="1174"/>
                    </a:lnTo>
                    <a:cubicBezTo>
                      <a:pt x="1535" y="949"/>
                      <a:pt x="1626" y="678"/>
                      <a:pt x="1671" y="407"/>
                    </a:cubicBezTo>
                    <a:cubicBezTo>
                      <a:pt x="1671" y="678"/>
                      <a:pt x="1716" y="994"/>
                      <a:pt x="1716" y="1219"/>
                    </a:cubicBezTo>
                    <a:lnTo>
                      <a:pt x="1761" y="1942"/>
                    </a:lnTo>
                    <a:lnTo>
                      <a:pt x="2167" y="1942"/>
                    </a:lnTo>
                    <a:lnTo>
                      <a:pt x="2077" y="1"/>
                    </a:lnTo>
                    <a:lnTo>
                      <a:pt x="1490" y="1"/>
                    </a:lnTo>
                    <a:lnTo>
                      <a:pt x="1264" y="633"/>
                    </a:lnTo>
                    <a:cubicBezTo>
                      <a:pt x="1219" y="858"/>
                      <a:pt x="1129" y="1129"/>
                      <a:pt x="1084" y="1355"/>
                    </a:cubicBezTo>
                    <a:cubicBezTo>
                      <a:pt x="1039" y="1129"/>
                      <a:pt x="994" y="903"/>
                      <a:pt x="903" y="678"/>
                    </a:cubicBezTo>
                    <a:lnTo>
                      <a:pt x="72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5"/>
              <p:cNvSpPr/>
              <p:nvPr/>
            </p:nvSpPr>
            <p:spPr>
              <a:xfrm>
                <a:off x="4419400" y="3934125"/>
                <a:ext cx="4517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1942" extrusionOk="0">
                    <a:moveTo>
                      <a:pt x="904" y="317"/>
                    </a:moveTo>
                    <a:cubicBezTo>
                      <a:pt x="904" y="452"/>
                      <a:pt x="949" y="587"/>
                      <a:pt x="994" y="723"/>
                    </a:cubicBezTo>
                    <a:lnTo>
                      <a:pt x="1084" y="1129"/>
                    </a:lnTo>
                    <a:lnTo>
                      <a:pt x="678" y="1129"/>
                    </a:lnTo>
                    <a:lnTo>
                      <a:pt x="813" y="723"/>
                    </a:lnTo>
                    <a:cubicBezTo>
                      <a:pt x="813" y="587"/>
                      <a:pt x="858" y="452"/>
                      <a:pt x="858" y="317"/>
                    </a:cubicBezTo>
                    <a:close/>
                    <a:moveTo>
                      <a:pt x="633" y="1"/>
                    </a:moveTo>
                    <a:lnTo>
                      <a:pt x="1" y="1942"/>
                    </a:lnTo>
                    <a:lnTo>
                      <a:pt x="497" y="1942"/>
                    </a:lnTo>
                    <a:lnTo>
                      <a:pt x="633" y="1445"/>
                    </a:lnTo>
                    <a:lnTo>
                      <a:pt x="1174" y="1445"/>
                    </a:lnTo>
                    <a:lnTo>
                      <a:pt x="1310" y="1942"/>
                    </a:lnTo>
                    <a:lnTo>
                      <a:pt x="1806" y="1942"/>
                    </a:lnTo>
                    <a:lnTo>
                      <a:pt x="117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5"/>
              <p:cNvSpPr/>
              <p:nvPr/>
            </p:nvSpPr>
            <p:spPr>
              <a:xfrm>
                <a:off x="4466800" y="3934125"/>
                <a:ext cx="429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1942" extrusionOk="0">
                    <a:moveTo>
                      <a:pt x="46" y="1"/>
                    </a:moveTo>
                    <a:lnTo>
                      <a:pt x="588" y="949"/>
                    </a:lnTo>
                    <a:lnTo>
                      <a:pt x="1" y="1942"/>
                    </a:lnTo>
                    <a:lnTo>
                      <a:pt x="542" y="1942"/>
                    </a:lnTo>
                    <a:lnTo>
                      <a:pt x="678" y="1626"/>
                    </a:lnTo>
                    <a:cubicBezTo>
                      <a:pt x="768" y="1490"/>
                      <a:pt x="813" y="1355"/>
                      <a:pt x="858" y="1265"/>
                    </a:cubicBezTo>
                    <a:cubicBezTo>
                      <a:pt x="904" y="1355"/>
                      <a:pt x="949" y="1490"/>
                      <a:pt x="1039" y="1626"/>
                    </a:cubicBezTo>
                    <a:lnTo>
                      <a:pt x="1174" y="1942"/>
                    </a:lnTo>
                    <a:lnTo>
                      <a:pt x="1716" y="1942"/>
                    </a:lnTo>
                    <a:lnTo>
                      <a:pt x="1129" y="949"/>
                    </a:lnTo>
                    <a:lnTo>
                      <a:pt x="1671" y="1"/>
                    </a:lnTo>
                    <a:lnTo>
                      <a:pt x="1174" y="1"/>
                    </a:lnTo>
                    <a:lnTo>
                      <a:pt x="994" y="362"/>
                    </a:lnTo>
                    <a:cubicBezTo>
                      <a:pt x="949" y="497"/>
                      <a:pt x="904" y="542"/>
                      <a:pt x="858" y="678"/>
                    </a:cubicBezTo>
                    <a:cubicBezTo>
                      <a:pt x="813" y="587"/>
                      <a:pt x="768" y="497"/>
                      <a:pt x="723" y="362"/>
                    </a:cubicBezTo>
                    <a:lnTo>
                      <a:pt x="54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15"/>
              <p:cNvSpPr/>
              <p:nvPr/>
            </p:nvSpPr>
            <p:spPr>
              <a:xfrm>
                <a:off x="5168775" y="2138600"/>
                <a:ext cx="395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491" extrusionOk="0">
                    <a:moveTo>
                      <a:pt x="45" y="0"/>
                    </a:moveTo>
                    <a:lnTo>
                      <a:pt x="497" y="723"/>
                    </a:lnTo>
                    <a:lnTo>
                      <a:pt x="0" y="1490"/>
                    </a:lnTo>
                    <a:lnTo>
                      <a:pt x="542" y="1490"/>
                    </a:lnTo>
                    <a:lnTo>
                      <a:pt x="677" y="1219"/>
                    </a:lnTo>
                    <a:cubicBezTo>
                      <a:pt x="677" y="1174"/>
                      <a:pt x="722" y="1084"/>
                      <a:pt x="768" y="994"/>
                    </a:cubicBezTo>
                    <a:cubicBezTo>
                      <a:pt x="813" y="1084"/>
                      <a:pt x="858" y="1174"/>
                      <a:pt x="903" y="1219"/>
                    </a:cubicBezTo>
                    <a:lnTo>
                      <a:pt x="1038" y="1490"/>
                    </a:lnTo>
                    <a:lnTo>
                      <a:pt x="1580" y="1490"/>
                    </a:lnTo>
                    <a:lnTo>
                      <a:pt x="1084" y="723"/>
                    </a:lnTo>
                    <a:lnTo>
                      <a:pt x="1580" y="0"/>
                    </a:lnTo>
                    <a:lnTo>
                      <a:pt x="1084" y="0"/>
                    </a:lnTo>
                    <a:lnTo>
                      <a:pt x="948" y="271"/>
                    </a:lnTo>
                    <a:cubicBezTo>
                      <a:pt x="903" y="316"/>
                      <a:pt x="858" y="407"/>
                      <a:pt x="813" y="497"/>
                    </a:cubicBezTo>
                    <a:cubicBezTo>
                      <a:pt x="768" y="407"/>
                      <a:pt x="722" y="316"/>
                      <a:pt x="677" y="271"/>
                    </a:cubicBezTo>
                    <a:lnTo>
                      <a:pt x="54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15"/>
              <p:cNvSpPr/>
              <p:nvPr/>
            </p:nvSpPr>
            <p:spPr>
              <a:xfrm>
                <a:off x="5215050" y="2126175"/>
                <a:ext cx="22575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988" extrusionOk="0">
                    <a:moveTo>
                      <a:pt x="497" y="1"/>
                    </a:moveTo>
                    <a:lnTo>
                      <a:pt x="0" y="272"/>
                    </a:lnTo>
                    <a:lnTo>
                      <a:pt x="45" y="588"/>
                    </a:lnTo>
                    <a:lnTo>
                      <a:pt x="451" y="407"/>
                    </a:lnTo>
                    <a:lnTo>
                      <a:pt x="451" y="1987"/>
                    </a:lnTo>
                    <a:lnTo>
                      <a:pt x="903" y="1987"/>
                    </a:lnTo>
                    <a:lnTo>
                      <a:pt x="90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15"/>
              <p:cNvSpPr/>
              <p:nvPr/>
            </p:nvSpPr>
            <p:spPr>
              <a:xfrm>
                <a:off x="5253400" y="2126175"/>
                <a:ext cx="37275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2033" extrusionOk="0">
                    <a:moveTo>
                      <a:pt x="723" y="317"/>
                    </a:moveTo>
                    <a:cubicBezTo>
                      <a:pt x="904" y="317"/>
                      <a:pt x="994" y="588"/>
                      <a:pt x="994" y="994"/>
                    </a:cubicBezTo>
                    <a:cubicBezTo>
                      <a:pt x="994" y="1445"/>
                      <a:pt x="904" y="1671"/>
                      <a:pt x="723" y="1671"/>
                    </a:cubicBezTo>
                    <a:cubicBezTo>
                      <a:pt x="543" y="1671"/>
                      <a:pt x="452" y="1445"/>
                      <a:pt x="452" y="994"/>
                    </a:cubicBezTo>
                    <a:cubicBezTo>
                      <a:pt x="452" y="543"/>
                      <a:pt x="543" y="317"/>
                      <a:pt x="723" y="317"/>
                    </a:cubicBezTo>
                    <a:close/>
                    <a:moveTo>
                      <a:pt x="723" y="1"/>
                    </a:moveTo>
                    <a:cubicBezTo>
                      <a:pt x="227" y="1"/>
                      <a:pt x="1" y="452"/>
                      <a:pt x="1" y="994"/>
                    </a:cubicBezTo>
                    <a:cubicBezTo>
                      <a:pt x="1" y="1581"/>
                      <a:pt x="227" y="2032"/>
                      <a:pt x="723" y="2032"/>
                    </a:cubicBezTo>
                    <a:cubicBezTo>
                      <a:pt x="1220" y="2032"/>
                      <a:pt x="1491" y="1626"/>
                      <a:pt x="1491" y="994"/>
                    </a:cubicBezTo>
                    <a:cubicBezTo>
                      <a:pt x="1491" y="452"/>
                      <a:pt x="1265" y="1"/>
                      <a:pt x="7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5"/>
              <p:cNvSpPr/>
              <p:nvPr/>
            </p:nvSpPr>
            <p:spPr>
              <a:xfrm>
                <a:off x="5312100" y="2125050"/>
                <a:ext cx="564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2033" extrusionOk="0">
                    <a:moveTo>
                      <a:pt x="136" y="1"/>
                    </a:moveTo>
                    <a:lnTo>
                      <a:pt x="0" y="2032"/>
                    </a:lnTo>
                    <a:lnTo>
                      <a:pt x="452" y="2032"/>
                    </a:lnTo>
                    <a:lnTo>
                      <a:pt x="452" y="1265"/>
                    </a:lnTo>
                    <a:cubicBezTo>
                      <a:pt x="497" y="994"/>
                      <a:pt x="497" y="678"/>
                      <a:pt x="497" y="407"/>
                    </a:cubicBezTo>
                    <a:cubicBezTo>
                      <a:pt x="542" y="678"/>
                      <a:pt x="632" y="994"/>
                      <a:pt x="677" y="1220"/>
                    </a:cubicBezTo>
                    <a:lnTo>
                      <a:pt x="903" y="2032"/>
                    </a:lnTo>
                    <a:lnTo>
                      <a:pt x="1264" y="2032"/>
                    </a:lnTo>
                    <a:lnTo>
                      <a:pt x="1535" y="1220"/>
                    </a:lnTo>
                    <a:cubicBezTo>
                      <a:pt x="1625" y="949"/>
                      <a:pt x="1671" y="678"/>
                      <a:pt x="1761" y="407"/>
                    </a:cubicBezTo>
                    <a:cubicBezTo>
                      <a:pt x="1761" y="723"/>
                      <a:pt x="1761" y="994"/>
                      <a:pt x="1806" y="1265"/>
                    </a:cubicBezTo>
                    <a:lnTo>
                      <a:pt x="1806" y="2032"/>
                    </a:lnTo>
                    <a:lnTo>
                      <a:pt x="2257" y="2032"/>
                    </a:lnTo>
                    <a:lnTo>
                      <a:pt x="2167" y="1"/>
                    </a:lnTo>
                    <a:lnTo>
                      <a:pt x="1535" y="1"/>
                    </a:lnTo>
                    <a:lnTo>
                      <a:pt x="1355" y="678"/>
                    </a:lnTo>
                    <a:cubicBezTo>
                      <a:pt x="1264" y="904"/>
                      <a:pt x="1174" y="1174"/>
                      <a:pt x="1129" y="1400"/>
                    </a:cubicBezTo>
                    <a:cubicBezTo>
                      <a:pt x="1084" y="1174"/>
                      <a:pt x="1039" y="904"/>
                      <a:pt x="948" y="678"/>
                    </a:cubicBezTo>
                    <a:lnTo>
                      <a:pt x="76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5"/>
              <p:cNvSpPr/>
              <p:nvPr/>
            </p:nvSpPr>
            <p:spPr>
              <a:xfrm>
                <a:off x="5374175" y="2125050"/>
                <a:ext cx="46275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2033" extrusionOk="0">
                    <a:moveTo>
                      <a:pt x="903" y="317"/>
                    </a:moveTo>
                    <a:cubicBezTo>
                      <a:pt x="948" y="452"/>
                      <a:pt x="993" y="633"/>
                      <a:pt x="993" y="723"/>
                    </a:cubicBezTo>
                    <a:lnTo>
                      <a:pt x="1129" y="1174"/>
                    </a:lnTo>
                    <a:lnTo>
                      <a:pt x="677" y="1174"/>
                    </a:lnTo>
                    <a:lnTo>
                      <a:pt x="813" y="723"/>
                    </a:lnTo>
                    <a:cubicBezTo>
                      <a:pt x="858" y="633"/>
                      <a:pt x="858" y="452"/>
                      <a:pt x="903" y="317"/>
                    </a:cubicBezTo>
                    <a:close/>
                    <a:moveTo>
                      <a:pt x="632" y="1"/>
                    </a:moveTo>
                    <a:lnTo>
                      <a:pt x="0" y="2032"/>
                    </a:lnTo>
                    <a:lnTo>
                      <a:pt x="497" y="2032"/>
                    </a:lnTo>
                    <a:lnTo>
                      <a:pt x="632" y="1536"/>
                    </a:lnTo>
                    <a:lnTo>
                      <a:pt x="1219" y="1536"/>
                    </a:lnTo>
                    <a:lnTo>
                      <a:pt x="1354" y="2032"/>
                    </a:lnTo>
                    <a:lnTo>
                      <a:pt x="1851" y="2032"/>
                    </a:lnTo>
                    <a:lnTo>
                      <a:pt x="121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15"/>
              <p:cNvSpPr/>
              <p:nvPr/>
            </p:nvSpPr>
            <p:spPr>
              <a:xfrm>
                <a:off x="5423825" y="2123925"/>
                <a:ext cx="4515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2123" extrusionOk="0">
                    <a:moveTo>
                      <a:pt x="1174" y="1"/>
                    </a:moveTo>
                    <a:cubicBezTo>
                      <a:pt x="497" y="1"/>
                      <a:pt x="0" y="407"/>
                      <a:pt x="0" y="1084"/>
                    </a:cubicBezTo>
                    <a:cubicBezTo>
                      <a:pt x="0" y="1400"/>
                      <a:pt x="91" y="1671"/>
                      <a:pt x="271" y="1851"/>
                    </a:cubicBezTo>
                    <a:cubicBezTo>
                      <a:pt x="452" y="2032"/>
                      <a:pt x="723" y="2122"/>
                      <a:pt x="1129" y="2122"/>
                    </a:cubicBezTo>
                    <a:cubicBezTo>
                      <a:pt x="1400" y="2122"/>
                      <a:pt x="1671" y="2032"/>
                      <a:pt x="1806" y="1987"/>
                    </a:cubicBezTo>
                    <a:lnTo>
                      <a:pt x="1806" y="903"/>
                    </a:lnTo>
                    <a:lnTo>
                      <a:pt x="1039" y="903"/>
                    </a:lnTo>
                    <a:lnTo>
                      <a:pt x="1039" y="1265"/>
                    </a:lnTo>
                    <a:lnTo>
                      <a:pt x="1355" y="1265"/>
                    </a:lnTo>
                    <a:lnTo>
                      <a:pt x="1355" y="1716"/>
                    </a:lnTo>
                    <a:lnTo>
                      <a:pt x="1129" y="1716"/>
                    </a:lnTo>
                    <a:cubicBezTo>
                      <a:pt x="723" y="1716"/>
                      <a:pt x="452" y="1490"/>
                      <a:pt x="452" y="1084"/>
                    </a:cubicBezTo>
                    <a:cubicBezTo>
                      <a:pt x="452" y="633"/>
                      <a:pt x="768" y="407"/>
                      <a:pt x="1174" y="407"/>
                    </a:cubicBezTo>
                    <a:cubicBezTo>
                      <a:pt x="1400" y="407"/>
                      <a:pt x="1535" y="452"/>
                      <a:pt x="1625" y="497"/>
                    </a:cubicBezTo>
                    <a:lnTo>
                      <a:pt x="1716" y="91"/>
                    </a:lnTo>
                    <a:cubicBezTo>
                      <a:pt x="1625" y="46"/>
                      <a:pt x="1445" y="1"/>
                      <a:pt x="11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5"/>
              <p:cNvSpPr/>
              <p:nvPr/>
            </p:nvSpPr>
            <p:spPr>
              <a:xfrm>
                <a:off x="5796250" y="2125050"/>
                <a:ext cx="451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2033" extrusionOk="0">
                    <a:moveTo>
                      <a:pt x="45" y="1"/>
                    </a:moveTo>
                    <a:lnTo>
                      <a:pt x="632" y="994"/>
                    </a:lnTo>
                    <a:lnTo>
                      <a:pt x="0" y="2032"/>
                    </a:lnTo>
                    <a:lnTo>
                      <a:pt x="542" y="2032"/>
                    </a:lnTo>
                    <a:lnTo>
                      <a:pt x="723" y="1671"/>
                    </a:lnTo>
                    <a:cubicBezTo>
                      <a:pt x="768" y="1536"/>
                      <a:pt x="813" y="1400"/>
                      <a:pt x="858" y="1310"/>
                    </a:cubicBezTo>
                    <a:lnTo>
                      <a:pt x="903" y="1310"/>
                    </a:lnTo>
                    <a:cubicBezTo>
                      <a:pt x="948" y="1400"/>
                      <a:pt x="993" y="1536"/>
                      <a:pt x="1084" y="1671"/>
                    </a:cubicBezTo>
                    <a:lnTo>
                      <a:pt x="1264" y="2032"/>
                    </a:lnTo>
                    <a:lnTo>
                      <a:pt x="1806" y="2032"/>
                    </a:lnTo>
                    <a:lnTo>
                      <a:pt x="1174" y="994"/>
                    </a:lnTo>
                    <a:lnTo>
                      <a:pt x="1761" y="1"/>
                    </a:lnTo>
                    <a:lnTo>
                      <a:pt x="1219" y="1"/>
                    </a:lnTo>
                    <a:lnTo>
                      <a:pt x="1039" y="362"/>
                    </a:lnTo>
                    <a:cubicBezTo>
                      <a:pt x="993" y="497"/>
                      <a:pt x="948" y="588"/>
                      <a:pt x="903" y="723"/>
                    </a:cubicBezTo>
                    <a:cubicBezTo>
                      <a:pt x="858" y="588"/>
                      <a:pt x="813" y="497"/>
                      <a:pt x="768" y="362"/>
                    </a:cubicBezTo>
                    <a:lnTo>
                      <a:pt x="58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5"/>
              <p:cNvSpPr/>
              <p:nvPr/>
            </p:nvSpPr>
            <p:spPr>
              <a:xfrm>
                <a:off x="5843650" y="2125050"/>
                <a:ext cx="451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2033" extrusionOk="0">
                    <a:moveTo>
                      <a:pt x="0" y="1"/>
                    </a:moveTo>
                    <a:lnTo>
                      <a:pt x="632" y="1220"/>
                    </a:lnTo>
                    <a:lnTo>
                      <a:pt x="632" y="2032"/>
                    </a:lnTo>
                    <a:lnTo>
                      <a:pt x="1129" y="2032"/>
                    </a:lnTo>
                    <a:lnTo>
                      <a:pt x="1129" y="1174"/>
                    </a:lnTo>
                    <a:lnTo>
                      <a:pt x="1806" y="1"/>
                    </a:lnTo>
                    <a:lnTo>
                      <a:pt x="1264" y="1"/>
                    </a:lnTo>
                    <a:lnTo>
                      <a:pt x="1084" y="497"/>
                    </a:lnTo>
                    <a:cubicBezTo>
                      <a:pt x="993" y="633"/>
                      <a:pt x="948" y="768"/>
                      <a:pt x="903" y="858"/>
                    </a:cubicBezTo>
                    <a:cubicBezTo>
                      <a:pt x="858" y="723"/>
                      <a:pt x="813" y="633"/>
                      <a:pt x="722" y="497"/>
                    </a:cubicBezTo>
                    <a:lnTo>
                      <a:pt x="54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15"/>
              <p:cNvSpPr/>
              <p:nvPr/>
            </p:nvSpPr>
            <p:spPr>
              <a:xfrm>
                <a:off x="5427200" y="2631775"/>
                <a:ext cx="549625" cy="486425"/>
              </a:xfrm>
              <a:custGeom>
                <a:avLst/>
                <a:gdLst/>
                <a:ahLst/>
                <a:cxnLst/>
                <a:rect l="l" t="t" r="r" b="b"/>
                <a:pathLst>
                  <a:path w="21985" h="19457" extrusionOk="0">
                    <a:moveTo>
                      <a:pt x="21669" y="1"/>
                    </a:moveTo>
                    <a:lnTo>
                      <a:pt x="20992" y="181"/>
                    </a:lnTo>
                    <a:cubicBezTo>
                      <a:pt x="21172" y="1174"/>
                      <a:pt x="21308" y="2213"/>
                      <a:pt x="21308" y="3296"/>
                    </a:cubicBezTo>
                    <a:cubicBezTo>
                      <a:pt x="21308" y="11828"/>
                      <a:pt x="14356" y="18735"/>
                      <a:pt x="5824" y="18735"/>
                    </a:cubicBezTo>
                    <a:cubicBezTo>
                      <a:pt x="3928" y="18735"/>
                      <a:pt x="2032" y="18419"/>
                      <a:pt x="272" y="17741"/>
                    </a:cubicBezTo>
                    <a:lnTo>
                      <a:pt x="1" y="18373"/>
                    </a:lnTo>
                    <a:cubicBezTo>
                      <a:pt x="1852" y="19096"/>
                      <a:pt x="3838" y="19457"/>
                      <a:pt x="5824" y="19457"/>
                    </a:cubicBezTo>
                    <a:cubicBezTo>
                      <a:pt x="14762" y="19457"/>
                      <a:pt x="21985" y="12189"/>
                      <a:pt x="21985" y="3296"/>
                    </a:cubicBezTo>
                    <a:cubicBezTo>
                      <a:pt x="21985" y="2167"/>
                      <a:pt x="21895" y="1084"/>
                      <a:pt x="216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15"/>
              <p:cNvSpPr/>
              <p:nvPr/>
            </p:nvSpPr>
            <p:spPr>
              <a:xfrm>
                <a:off x="5699200" y="2338350"/>
                <a:ext cx="221200" cy="186250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7450" extrusionOk="0">
                    <a:moveTo>
                      <a:pt x="0" y="1"/>
                    </a:moveTo>
                    <a:lnTo>
                      <a:pt x="8848" y="7449"/>
                    </a:lnTo>
                    <a:cubicBezTo>
                      <a:pt x="6952" y="3973"/>
                      <a:pt x="3792" y="131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15"/>
              <p:cNvSpPr/>
              <p:nvPr/>
            </p:nvSpPr>
            <p:spPr>
              <a:xfrm>
                <a:off x="5695800" y="2330450"/>
                <a:ext cx="232500" cy="198650"/>
              </a:xfrm>
              <a:custGeom>
                <a:avLst/>
                <a:gdLst/>
                <a:ahLst/>
                <a:cxnLst/>
                <a:rect l="l" t="t" r="r" b="b"/>
                <a:pathLst>
                  <a:path w="9300" h="7946" extrusionOk="0">
                    <a:moveTo>
                      <a:pt x="226" y="1"/>
                    </a:moveTo>
                    <a:lnTo>
                      <a:pt x="1" y="678"/>
                    </a:lnTo>
                    <a:cubicBezTo>
                      <a:pt x="3702" y="1897"/>
                      <a:pt x="6772" y="4515"/>
                      <a:pt x="8668" y="7946"/>
                    </a:cubicBezTo>
                    <a:lnTo>
                      <a:pt x="9300" y="7584"/>
                    </a:lnTo>
                    <a:cubicBezTo>
                      <a:pt x="7314" y="3973"/>
                      <a:pt x="4109" y="1310"/>
                      <a:pt x="22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5"/>
              <p:cNvSpPr/>
              <p:nvPr/>
            </p:nvSpPr>
            <p:spPr>
              <a:xfrm>
                <a:off x="5217300" y="2309000"/>
                <a:ext cx="402925" cy="220100"/>
              </a:xfrm>
              <a:custGeom>
                <a:avLst/>
                <a:gdLst/>
                <a:ahLst/>
                <a:cxnLst/>
                <a:rect l="l" t="t" r="r" b="b"/>
                <a:pathLst>
                  <a:path w="16117" h="8804" extrusionOk="0">
                    <a:moveTo>
                      <a:pt x="14220" y="1"/>
                    </a:moveTo>
                    <a:cubicBezTo>
                      <a:pt x="8306" y="1"/>
                      <a:pt x="2844" y="3251"/>
                      <a:pt x="0" y="8442"/>
                    </a:cubicBezTo>
                    <a:lnTo>
                      <a:pt x="632" y="8804"/>
                    </a:lnTo>
                    <a:cubicBezTo>
                      <a:pt x="3341" y="3793"/>
                      <a:pt x="8532" y="723"/>
                      <a:pt x="14220" y="723"/>
                    </a:cubicBezTo>
                    <a:cubicBezTo>
                      <a:pt x="14807" y="723"/>
                      <a:pt x="15439" y="768"/>
                      <a:pt x="16026" y="813"/>
                    </a:cubicBezTo>
                    <a:lnTo>
                      <a:pt x="16116" y="91"/>
                    </a:lnTo>
                    <a:cubicBezTo>
                      <a:pt x="15484" y="46"/>
                      <a:pt x="14852" y="1"/>
                      <a:pt x="14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5"/>
              <p:cNvSpPr/>
              <p:nvPr/>
            </p:nvSpPr>
            <p:spPr>
              <a:xfrm>
                <a:off x="5176675" y="2634025"/>
                <a:ext cx="143350" cy="383750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15350" extrusionOk="0">
                    <a:moveTo>
                      <a:pt x="316" y="1"/>
                    </a:moveTo>
                    <a:cubicBezTo>
                      <a:pt x="136" y="1039"/>
                      <a:pt x="0" y="2077"/>
                      <a:pt x="0" y="3206"/>
                    </a:cubicBezTo>
                    <a:cubicBezTo>
                      <a:pt x="0" y="8081"/>
                      <a:pt x="2212" y="12460"/>
                      <a:pt x="5733" y="15349"/>
                    </a:cubicBezTo>
                    <a:lnTo>
                      <a:pt x="3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5167650" y="2631775"/>
                <a:ext cx="158000" cy="392775"/>
              </a:xfrm>
              <a:custGeom>
                <a:avLst/>
                <a:gdLst/>
                <a:ahLst/>
                <a:cxnLst/>
                <a:rect l="l" t="t" r="r" b="b"/>
                <a:pathLst>
                  <a:path w="6320" h="15711" extrusionOk="0">
                    <a:moveTo>
                      <a:pt x="361" y="1"/>
                    </a:moveTo>
                    <a:cubicBezTo>
                      <a:pt x="135" y="1084"/>
                      <a:pt x="0" y="2167"/>
                      <a:pt x="0" y="3296"/>
                    </a:cubicBezTo>
                    <a:cubicBezTo>
                      <a:pt x="0" y="8081"/>
                      <a:pt x="2122" y="12640"/>
                      <a:pt x="5869" y="15710"/>
                    </a:cubicBezTo>
                    <a:lnTo>
                      <a:pt x="6320" y="15168"/>
                    </a:lnTo>
                    <a:cubicBezTo>
                      <a:pt x="2754" y="12234"/>
                      <a:pt x="722" y="7900"/>
                      <a:pt x="722" y="3296"/>
                    </a:cubicBezTo>
                    <a:cubicBezTo>
                      <a:pt x="722" y="2213"/>
                      <a:pt x="858" y="1174"/>
                      <a:pt x="1038" y="181"/>
                    </a:cubicBezTo>
                    <a:lnTo>
                      <a:pt x="36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5"/>
              <p:cNvSpPr/>
              <p:nvPr/>
            </p:nvSpPr>
            <p:spPr>
              <a:xfrm>
                <a:off x="5421575" y="2226625"/>
                <a:ext cx="383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1987" extrusionOk="0">
                    <a:moveTo>
                      <a:pt x="0" y="1"/>
                    </a:moveTo>
                    <a:lnTo>
                      <a:pt x="0" y="362"/>
                    </a:lnTo>
                    <a:lnTo>
                      <a:pt x="542" y="362"/>
                    </a:lnTo>
                    <a:lnTo>
                      <a:pt x="542" y="1987"/>
                    </a:lnTo>
                    <a:lnTo>
                      <a:pt x="993" y="1987"/>
                    </a:lnTo>
                    <a:lnTo>
                      <a:pt x="993" y="362"/>
                    </a:lnTo>
                    <a:lnTo>
                      <a:pt x="1535" y="362"/>
                    </a:lnTo>
                    <a:lnTo>
                      <a:pt x="153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5"/>
              <p:cNvSpPr/>
              <p:nvPr/>
            </p:nvSpPr>
            <p:spPr>
              <a:xfrm>
                <a:off x="5465575" y="2226625"/>
                <a:ext cx="1130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987" extrusionOk="0">
                    <a:moveTo>
                      <a:pt x="1" y="1"/>
                    </a:moveTo>
                    <a:lnTo>
                      <a:pt x="1" y="1987"/>
                    </a:lnTo>
                    <a:lnTo>
                      <a:pt x="452" y="1987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5"/>
              <p:cNvSpPr/>
              <p:nvPr/>
            </p:nvSpPr>
            <p:spPr>
              <a:xfrm>
                <a:off x="5484775" y="2226625"/>
                <a:ext cx="5530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1987" extrusionOk="0">
                    <a:moveTo>
                      <a:pt x="135" y="1"/>
                    </a:moveTo>
                    <a:lnTo>
                      <a:pt x="0" y="1987"/>
                    </a:lnTo>
                    <a:lnTo>
                      <a:pt x="451" y="1987"/>
                    </a:lnTo>
                    <a:lnTo>
                      <a:pt x="451" y="1219"/>
                    </a:lnTo>
                    <a:cubicBezTo>
                      <a:pt x="497" y="949"/>
                      <a:pt x="497" y="678"/>
                      <a:pt x="497" y="407"/>
                    </a:cubicBezTo>
                    <a:cubicBezTo>
                      <a:pt x="542" y="678"/>
                      <a:pt x="632" y="949"/>
                      <a:pt x="677" y="1174"/>
                    </a:cubicBezTo>
                    <a:lnTo>
                      <a:pt x="903" y="1942"/>
                    </a:lnTo>
                    <a:lnTo>
                      <a:pt x="1264" y="1942"/>
                    </a:lnTo>
                    <a:lnTo>
                      <a:pt x="1490" y="1174"/>
                    </a:lnTo>
                    <a:cubicBezTo>
                      <a:pt x="1580" y="949"/>
                      <a:pt x="1625" y="633"/>
                      <a:pt x="1715" y="407"/>
                    </a:cubicBezTo>
                    <a:cubicBezTo>
                      <a:pt x="1715" y="678"/>
                      <a:pt x="1715" y="994"/>
                      <a:pt x="1715" y="1219"/>
                    </a:cubicBezTo>
                    <a:lnTo>
                      <a:pt x="1761" y="1987"/>
                    </a:lnTo>
                    <a:lnTo>
                      <a:pt x="2212" y="1987"/>
                    </a:lnTo>
                    <a:lnTo>
                      <a:pt x="2077" y="1"/>
                    </a:lnTo>
                    <a:lnTo>
                      <a:pt x="1490" y="1"/>
                    </a:lnTo>
                    <a:lnTo>
                      <a:pt x="1309" y="633"/>
                    </a:lnTo>
                    <a:cubicBezTo>
                      <a:pt x="1219" y="858"/>
                      <a:pt x="1174" y="1129"/>
                      <a:pt x="1129" y="1355"/>
                    </a:cubicBezTo>
                    <a:lnTo>
                      <a:pt x="1083" y="1355"/>
                    </a:lnTo>
                    <a:cubicBezTo>
                      <a:pt x="1038" y="1129"/>
                      <a:pt x="993" y="858"/>
                      <a:pt x="948" y="633"/>
                    </a:cubicBezTo>
                    <a:lnTo>
                      <a:pt x="72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5"/>
              <p:cNvSpPr/>
              <p:nvPr/>
            </p:nvSpPr>
            <p:spPr>
              <a:xfrm>
                <a:off x="5547950" y="2226625"/>
                <a:ext cx="3162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1987" extrusionOk="0">
                    <a:moveTo>
                      <a:pt x="1" y="1"/>
                    </a:moveTo>
                    <a:lnTo>
                      <a:pt x="1" y="1987"/>
                    </a:lnTo>
                    <a:lnTo>
                      <a:pt x="1265" y="1987"/>
                    </a:lnTo>
                    <a:lnTo>
                      <a:pt x="1265" y="1581"/>
                    </a:lnTo>
                    <a:lnTo>
                      <a:pt x="452" y="1581"/>
                    </a:lnTo>
                    <a:lnTo>
                      <a:pt x="452" y="1129"/>
                    </a:lnTo>
                    <a:lnTo>
                      <a:pt x="1175" y="1129"/>
                    </a:lnTo>
                    <a:lnTo>
                      <a:pt x="1175" y="768"/>
                    </a:lnTo>
                    <a:lnTo>
                      <a:pt x="452" y="768"/>
                    </a:lnTo>
                    <a:lnTo>
                      <a:pt x="452" y="362"/>
                    </a:lnTo>
                    <a:lnTo>
                      <a:pt x="1220" y="362"/>
                    </a:lnTo>
                    <a:lnTo>
                      <a:pt x="122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5"/>
              <p:cNvSpPr/>
              <p:nvPr/>
            </p:nvSpPr>
            <p:spPr>
              <a:xfrm>
                <a:off x="5584075" y="2225500"/>
                <a:ext cx="226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2123" extrusionOk="0">
                    <a:moveTo>
                      <a:pt x="587" y="0"/>
                    </a:moveTo>
                    <a:lnTo>
                      <a:pt x="1" y="2122"/>
                    </a:lnTo>
                    <a:lnTo>
                      <a:pt x="271" y="2122"/>
                    </a:lnTo>
                    <a:lnTo>
                      <a:pt x="90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5"/>
              <p:cNvSpPr/>
              <p:nvPr/>
            </p:nvSpPr>
            <p:spPr>
              <a:xfrm>
                <a:off x="5611150" y="2226625"/>
                <a:ext cx="4405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87" extrusionOk="0">
                    <a:moveTo>
                      <a:pt x="678" y="317"/>
                    </a:moveTo>
                    <a:cubicBezTo>
                      <a:pt x="1039" y="317"/>
                      <a:pt x="1265" y="542"/>
                      <a:pt x="1265" y="949"/>
                    </a:cubicBezTo>
                    <a:cubicBezTo>
                      <a:pt x="1265" y="1400"/>
                      <a:pt x="1039" y="1626"/>
                      <a:pt x="633" y="1626"/>
                    </a:cubicBezTo>
                    <a:lnTo>
                      <a:pt x="452" y="1626"/>
                    </a:lnTo>
                    <a:lnTo>
                      <a:pt x="452" y="317"/>
                    </a:lnTo>
                    <a:close/>
                    <a:moveTo>
                      <a:pt x="633" y="1"/>
                    </a:moveTo>
                    <a:cubicBezTo>
                      <a:pt x="407" y="1"/>
                      <a:pt x="181" y="1"/>
                      <a:pt x="1" y="46"/>
                    </a:cubicBezTo>
                    <a:lnTo>
                      <a:pt x="1" y="1942"/>
                    </a:lnTo>
                    <a:cubicBezTo>
                      <a:pt x="136" y="1987"/>
                      <a:pt x="272" y="1987"/>
                      <a:pt x="543" y="1987"/>
                    </a:cubicBezTo>
                    <a:cubicBezTo>
                      <a:pt x="904" y="1987"/>
                      <a:pt x="1220" y="1897"/>
                      <a:pt x="1445" y="1716"/>
                    </a:cubicBezTo>
                    <a:cubicBezTo>
                      <a:pt x="1626" y="1581"/>
                      <a:pt x="1761" y="1310"/>
                      <a:pt x="1761" y="949"/>
                    </a:cubicBezTo>
                    <a:cubicBezTo>
                      <a:pt x="1761" y="587"/>
                      <a:pt x="1626" y="317"/>
                      <a:pt x="1445" y="181"/>
                    </a:cubicBezTo>
                    <a:cubicBezTo>
                      <a:pt x="1220" y="46"/>
                      <a:pt x="994" y="1"/>
                      <a:pt x="63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5"/>
              <p:cNvSpPr/>
              <p:nvPr/>
            </p:nvSpPr>
            <p:spPr>
              <a:xfrm>
                <a:off x="5661950" y="2226625"/>
                <a:ext cx="1130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987" extrusionOk="0">
                    <a:moveTo>
                      <a:pt x="0" y="1"/>
                    </a:moveTo>
                    <a:lnTo>
                      <a:pt x="0" y="1987"/>
                    </a:lnTo>
                    <a:lnTo>
                      <a:pt x="452" y="1987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5"/>
              <p:cNvSpPr/>
              <p:nvPr/>
            </p:nvSpPr>
            <p:spPr>
              <a:xfrm>
                <a:off x="5678875" y="2226625"/>
                <a:ext cx="451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1987" extrusionOk="0">
                    <a:moveTo>
                      <a:pt x="0" y="1"/>
                    </a:moveTo>
                    <a:lnTo>
                      <a:pt x="632" y="1987"/>
                    </a:lnTo>
                    <a:lnTo>
                      <a:pt x="1174" y="1987"/>
                    </a:lnTo>
                    <a:lnTo>
                      <a:pt x="1806" y="1"/>
                    </a:lnTo>
                    <a:lnTo>
                      <a:pt x="1355" y="1"/>
                    </a:lnTo>
                    <a:lnTo>
                      <a:pt x="1084" y="858"/>
                    </a:lnTo>
                    <a:cubicBezTo>
                      <a:pt x="1039" y="1084"/>
                      <a:pt x="948" y="1310"/>
                      <a:pt x="903" y="1535"/>
                    </a:cubicBezTo>
                    <a:cubicBezTo>
                      <a:pt x="858" y="1310"/>
                      <a:pt x="813" y="1084"/>
                      <a:pt x="723" y="813"/>
                    </a:cubicBezTo>
                    <a:lnTo>
                      <a:pt x="4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5"/>
              <p:cNvSpPr/>
              <p:nvPr/>
            </p:nvSpPr>
            <p:spPr>
              <a:xfrm>
                <a:off x="5721750" y="2262750"/>
                <a:ext cx="1357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542" extrusionOk="0">
                    <a:moveTo>
                      <a:pt x="272" y="0"/>
                    </a:moveTo>
                    <a:cubicBezTo>
                      <a:pt x="91" y="0"/>
                      <a:pt x="1" y="136"/>
                      <a:pt x="1" y="271"/>
                    </a:cubicBezTo>
                    <a:cubicBezTo>
                      <a:pt x="1" y="452"/>
                      <a:pt x="91" y="542"/>
                      <a:pt x="272" y="542"/>
                    </a:cubicBezTo>
                    <a:cubicBezTo>
                      <a:pt x="407" y="542"/>
                      <a:pt x="543" y="452"/>
                      <a:pt x="543" y="271"/>
                    </a:cubicBezTo>
                    <a:cubicBezTo>
                      <a:pt x="497" y="136"/>
                      <a:pt x="407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5"/>
              <p:cNvSpPr/>
              <p:nvPr/>
            </p:nvSpPr>
            <p:spPr>
              <a:xfrm>
                <a:off x="5171025" y="2542625"/>
                <a:ext cx="338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077" extrusionOk="0">
                    <a:moveTo>
                      <a:pt x="768" y="0"/>
                    </a:moveTo>
                    <a:cubicBezTo>
                      <a:pt x="316" y="0"/>
                      <a:pt x="46" y="271"/>
                      <a:pt x="46" y="587"/>
                    </a:cubicBezTo>
                    <a:cubicBezTo>
                      <a:pt x="46" y="903"/>
                      <a:pt x="226" y="1084"/>
                      <a:pt x="587" y="1174"/>
                    </a:cubicBezTo>
                    <a:cubicBezTo>
                      <a:pt x="813" y="1264"/>
                      <a:pt x="903" y="1355"/>
                      <a:pt x="903" y="1490"/>
                    </a:cubicBezTo>
                    <a:cubicBezTo>
                      <a:pt x="903" y="1625"/>
                      <a:pt x="813" y="1671"/>
                      <a:pt x="587" y="1671"/>
                    </a:cubicBezTo>
                    <a:cubicBezTo>
                      <a:pt x="407" y="1671"/>
                      <a:pt x="226" y="1625"/>
                      <a:pt x="91" y="1580"/>
                    </a:cubicBezTo>
                    <a:lnTo>
                      <a:pt x="0" y="1941"/>
                    </a:lnTo>
                    <a:cubicBezTo>
                      <a:pt x="136" y="1987"/>
                      <a:pt x="362" y="2077"/>
                      <a:pt x="587" y="2077"/>
                    </a:cubicBezTo>
                    <a:cubicBezTo>
                      <a:pt x="1129" y="2077"/>
                      <a:pt x="1355" y="1761"/>
                      <a:pt x="1355" y="1445"/>
                    </a:cubicBezTo>
                    <a:cubicBezTo>
                      <a:pt x="1355" y="1174"/>
                      <a:pt x="1219" y="993"/>
                      <a:pt x="858" y="858"/>
                    </a:cubicBezTo>
                    <a:cubicBezTo>
                      <a:pt x="587" y="768"/>
                      <a:pt x="497" y="677"/>
                      <a:pt x="497" y="587"/>
                    </a:cubicBezTo>
                    <a:cubicBezTo>
                      <a:pt x="497" y="452"/>
                      <a:pt x="587" y="361"/>
                      <a:pt x="768" y="361"/>
                    </a:cubicBezTo>
                    <a:cubicBezTo>
                      <a:pt x="948" y="361"/>
                      <a:pt x="1129" y="407"/>
                      <a:pt x="1174" y="452"/>
                    </a:cubicBezTo>
                    <a:lnTo>
                      <a:pt x="1264" y="91"/>
                    </a:lnTo>
                    <a:cubicBezTo>
                      <a:pt x="1174" y="45"/>
                      <a:pt x="994" y="0"/>
                      <a:pt x="7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5"/>
              <p:cNvSpPr/>
              <p:nvPr/>
            </p:nvSpPr>
            <p:spPr>
              <a:xfrm>
                <a:off x="5937325" y="2552775"/>
                <a:ext cx="55300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1446" extrusionOk="0">
                    <a:moveTo>
                      <a:pt x="0" y="1"/>
                    </a:moveTo>
                    <a:cubicBezTo>
                      <a:pt x="0" y="136"/>
                      <a:pt x="0" y="271"/>
                      <a:pt x="0" y="452"/>
                    </a:cubicBezTo>
                    <a:lnTo>
                      <a:pt x="0" y="1445"/>
                    </a:lnTo>
                    <a:lnTo>
                      <a:pt x="451" y="1445"/>
                    </a:lnTo>
                    <a:lnTo>
                      <a:pt x="451" y="633"/>
                    </a:lnTo>
                    <a:cubicBezTo>
                      <a:pt x="451" y="587"/>
                      <a:pt x="451" y="542"/>
                      <a:pt x="451" y="497"/>
                    </a:cubicBezTo>
                    <a:cubicBezTo>
                      <a:pt x="497" y="452"/>
                      <a:pt x="587" y="362"/>
                      <a:pt x="677" y="362"/>
                    </a:cubicBezTo>
                    <a:cubicBezTo>
                      <a:pt x="813" y="362"/>
                      <a:pt x="903" y="452"/>
                      <a:pt x="903" y="633"/>
                    </a:cubicBezTo>
                    <a:lnTo>
                      <a:pt x="903" y="1445"/>
                    </a:lnTo>
                    <a:lnTo>
                      <a:pt x="1309" y="1445"/>
                    </a:lnTo>
                    <a:lnTo>
                      <a:pt x="1309" y="633"/>
                    </a:lnTo>
                    <a:cubicBezTo>
                      <a:pt x="1309" y="587"/>
                      <a:pt x="1354" y="542"/>
                      <a:pt x="1354" y="497"/>
                    </a:cubicBezTo>
                    <a:cubicBezTo>
                      <a:pt x="1354" y="407"/>
                      <a:pt x="1445" y="362"/>
                      <a:pt x="1535" y="362"/>
                    </a:cubicBezTo>
                    <a:cubicBezTo>
                      <a:pt x="1715" y="362"/>
                      <a:pt x="1761" y="452"/>
                      <a:pt x="1761" y="678"/>
                    </a:cubicBezTo>
                    <a:lnTo>
                      <a:pt x="1761" y="1445"/>
                    </a:lnTo>
                    <a:lnTo>
                      <a:pt x="2212" y="1445"/>
                    </a:lnTo>
                    <a:lnTo>
                      <a:pt x="2212" y="587"/>
                    </a:lnTo>
                    <a:cubicBezTo>
                      <a:pt x="2212" y="181"/>
                      <a:pt x="1986" y="1"/>
                      <a:pt x="1715" y="1"/>
                    </a:cubicBezTo>
                    <a:cubicBezTo>
                      <a:pt x="1625" y="1"/>
                      <a:pt x="1535" y="1"/>
                      <a:pt x="1445" y="46"/>
                    </a:cubicBezTo>
                    <a:cubicBezTo>
                      <a:pt x="1354" y="91"/>
                      <a:pt x="1309" y="136"/>
                      <a:pt x="1264" y="226"/>
                    </a:cubicBezTo>
                    <a:cubicBezTo>
                      <a:pt x="1174" y="91"/>
                      <a:pt x="1038" y="1"/>
                      <a:pt x="858" y="1"/>
                    </a:cubicBezTo>
                    <a:cubicBezTo>
                      <a:pt x="587" y="1"/>
                      <a:pt x="497" y="136"/>
                      <a:pt x="406" y="226"/>
                    </a:cubicBezTo>
                    <a:lnTo>
                      <a:pt x="40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5"/>
              <p:cNvSpPr/>
              <p:nvPr/>
            </p:nvSpPr>
            <p:spPr>
              <a:xfrm>
                <a:off x="5999375" y="2538100"/>
                <a:ext cx="33900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2078" extrusionOk="0">
                    <a:moveTo>
                      <a:pt x="768" y="1"/>
                    </a:moveTo>
                    <a:cubicBezTo>
                      <a:pt x="317" y="1"/>
                      <a:pt x="46" y="272"/>
                      <a:pt x="46" y="633"/>
                    </a:cubicBezTo>
                    <a:cubicBezTo>
                      <a:pt x="46" y="904"/>
                      <a:pt x="272" y="1084"/>
                      <a:pt x="588" y="1220"/>
                    </a:cubicBezTo>
                    <a:cubicBezTo>
                      <a:pt x="813" y="1310"/>
                      <a:pt x="904" y="1355"/>
                      <a:pt x="904" y="1490"/>
                    </a:cubicBezTo>
                    <a:cubicBezTo>
                      <a:pt x="904" y="1626"/>
                      <a:pt x="813" y="1716"/>
                      <a:pt x="588" y="1716"/>
                    </a:cubicBezTo>
                    <a:cubicBezTo>
                      <a:pt x="407" y="1716"/>
                      <a:pt x="227" y="1626"/>
                      <a:pt x="91" y="1581"/>
                    </a:cubicBezTo>
                    <a:lnTo>
                      <a:pt x="1" y="1942"/>
                    </a:lnTo>
                    <a:cubicBezTo>
                      <a:pt x="136" y="2032"/>
                      <a:pt x="362" y="2077"/>
                      <a:pt x="588" y="2077"/>
                    </a:cubicBezTo>
                    <a:cubicBezTo>
                      <a:pt x="1129" y="2077"/>
                      <a:pt x="1355" y="1806"/>
                      <a:pt x="1355" y="1445"/>
                    </a:cubicBezTo>
                    <a:cubicBezTo>
                      <a:pt x="1355" y="1174"/>
                      <a:pt x="1220" y="994"/>
                      <a:pt x="859" y="858"/>
                    </a:cubicBezTo>
                    <a:cubicBezTo>
                      <a:pt x="588" y="768"/>
                      <a:pt x="497" y="723"/>
                      <a:pt x="497" y="588"/>
                    </a:cubicBezTo>
                    <a:cubicBezTo>
                      <a:pt x="497" y="497"/>
                      <a:pt x="588" y="407"/>
                      <a:pt x="768" y="407"/>
                    </a:cubicBezTo>
                    <a:cubicBezTo>
                      <a:pt x="994" y="407"/>
                      <a:pt x="1129" y="452"/>
                      <a:pt x="1175" y="497"/>
                    </a:cubicBezTo>
                    <a:lnTo>
                      <a:pt x="1310" y="136"/>
                    </a:lnTo>
                    <a:cubicBezTo>
                      <a:pt x="1175" y="46"/>
                      <a:pt x="994" y="1"/>
                      <a:pt x="7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5"/>
              <p:cNvSpPr/>
              <p:nvPr/>
            </p:nvSpPr>
            <p:spPr>
              <a:xfrm>
                <a:off x="5558125" y="2390275"/>
                <a:ext cx="13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42" extrusionOk="0">
                    <a:moveTo>
                      <a:pt x="271" y="0"/>
                    </a:moveTo>
                    <a:cubicBezTo>
                      <a:pt x="91" y="0"/>
                      <a:pt x="0" y="136"/>
                      <a:pt x="0" y="271"/>
                    </a:cubicBezTo>
                    <a:cubicBezTo>
                      <a:pt x="0" y="452"/>
                      <a:pt x="91" y="542"/>
                      <a:pt x="271" y="542"/>
                    </a:cubicBezTo>
                    <a:cubicBezTo>
                      <a:pt x="407" y="542"/>
                      <a:pt x="542" y="452"/>
                      <a:pt x="542" y="271"/>
                    </a:cubicBezTo>
                    <a:cubicBezTo>
                      <a:pt x="542" y="136"/>
                      <a:pt x="407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5579550" y="2355275"/>
                <a:ext cx="22600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897" extrusionOk="0">
                    <a:moveTo>
                      <a:pt x="543" y="1"/>
                    </a:moveTo>
                    <a:lnTo>
                      <a:pt x="1" y="226"/>
                    </a:lnTo>
                    <a:lnTo>
                      <a:pt x="91" y="588"/>
                    </a:lnTo>
                    <a:lnTo>
                      <a:pt x="452" y="407"/>
                    </a:lnTo>
                    <a:lnTo>
                      <a:pt x="452" y="1897"/>
                    </a:lnTo>
                    <a:lnTo>
                      <a:pt x="904" y="1897"/>
                    </a:lnTo>
                    <a:lnTo>
                      <a:pt x="90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413675" y="2420725"/>
                <a:ext cx="1242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43" extrusionOk="0">
                    <a:moveTo>
                      <a:pt x="226" y="1"/>
                    </a:moveTo>
                    <a:cubicBezTo>
                      <a:pt x="90" y="1"/>
                      <a:pt x="0" y="91"/>
                      <a:pt x="0" y="272"/>
                    </a:cubicBezTo>
                    <a:cubicBezTo>
                      <a:pt x="0" y="407"/>
                      <a:pt x="90" y="543"/>
                      <a:pt x="226" y="543"/>
                    </a:cubicBezTo>
                    <a:cubicBezTo>
                      <a:pt x="406" y="543"/>
                      <a:pt x="497" y="407"/>
                      <a:pt x="497" y="272"/>
                    </a:cubicBezTo>
                    <a:cubicBezTo>
                      <a:pt x="497" y="91"/>
                      <a:pt x="406" y="1"/>
                      <a:pt x="22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5431725" y="2384625"/>
                <a:ext cx="3387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42" extrusionOk="0">
                    <a:moveTo>
                      <a:pt x="632" y="0"/>
                    </a:moveTo>
                    <a:cubicBezTo>
                      <a:pt x="407" y="0"/>
                      <a:pt x="181" y="91"/>
                      <a:pt x="45" y="181"/>
                    </a:cubicBezTo>
                    <a:lnTo>
                      <a:pt x="136" y="497"/>
                    </a:lnTo>
                    <a:cubicBezTo>
                      <a:pt x="271" y="452"/>
                      <a:pt x="407" y="362"/>
                      <a:pt x="542" y="362"/>
                    </a:cubicBezTo>
                    <a:cubicBezTo>
                      <a:pt x="768" y="362"/>
                      <a:pt x="858" y="497"/>
                      <a:pt x="858" y="632"/>
                    </a:cubicBezTo>
                    <a:cubicBezTo>
                      <a:pt x="858" y="858"/>
                      <a:pt x="677" y="1084"/>
                      <a:pt x="226" y="1445"/>
                    </a:cubicBezTo>
                    <a:lnTo>
                      <a:pt x="0" y="1671"/>
                    </a:lnTo>
                    <a:lnTo>
                      <a:pt x="0" y="1942"/>
                    </a:lnTo>
                    <a:lnTo>
                      <a:pt x="1355" y="1942"/>
                    </a:lnTo>
                    <a:lnTo>
                      <a:pt x="1355" y="1580"/>
                    </a:lnTo>
                    <a:lnTo>
                      <a:pt x="632" y="1580"/>
                    </a:lnTo>
                    <a:lnTo>
                      <a:pt x="813" y="1400"/>
                    </a:lnTo>
                    <a:cubicBezTo>
                      <a:pt x="1084" y="1174"/>
                      <a:pt x="1309" y="903"/>
                      <a:pt x="1309" y="587"/>
                    </a:cubicBezTo>
                    <a:cubicBezTo>
                      <a:pt x="1309" y="226"/>
                      <a:pt x="1084" y="0"/>
                      <a:pt x="63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5282750" y="2517800"/>
                <a:ext cx="1245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88" extrusionOk="0">
                    <a:moveTo>
                      <a:pt x="226" y="0"/>
                    </a:moveTo>
                    <a:cubicBezTo>
                      <a:pt x="91" y="0"/>
                      <a:pt x="1" y="136"/>
                      <a:pt x="1" y="271"/>
                    </a:cubicBezTo>
                    <a:cubicBezTo>
                      <a:pt x="1" y="452"/>
                      <a:pt x="91" y="587"/>
                      <a:pt x="226" y="587"/>
                    </a:cubicBezTo>
                    <a:cubicBezTo>
                      <a:pt x="407" y="587"/>
                      <a:pt x="497" y="452"/>
                      <a:pt x="497" y="271"/>
                    </a:cubicBezTo>
                    <a:cubicBezTo>
                      <a:pt x="497" y="136"/>
                      <a:pt x="407" y="0"/>
                      <a:pt x="2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5300800" y="2482800"/>
                <a:ext cx="3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942" extrusionOk="0">
                    <a:moveTo>
                      <a:pt x="227" y="1"/>
                    </a:moveTo>
                    <a:lnTo>
                      <a:pt x="91" y="1039"/>
                    </a:lnTo>
                    <a:cubicBezTo>
                      <a:pt x="181" y="994"/>
                      <a:pt x="272" y="994"/>
                      <a:pt x="362" y="994"/>
                    </a:cubicBezTo>
                    <a:cubicBezTo>
                      <a:pt x="723" y="994"/>
                      <a:pt x="904" y="1129"/>
                      <a:pt x="904" y="1310"/>
                    </a:cubicBezTo>
                    <a:cubicBezTo>
                      <a:pt x="904" y="1536"/>
                      <a:pt x="723" y="1626"/>
                      <a:pt x="497" y="1626"/>
                    </a:cubicBezTo>
                    <a:cubicBezTo>
                      <a:pt x="362" y="1626"/>
                      <a:pt x="181" y="1581"/>
                      <a:pt x="91" y="1536"/>
                    </a:cubicBezTo>
                    <a:lnTo>
                      <a:pt x="1" y="1852"/>
                    </a:lnTo>
                    <a:cubicBezTo>
                      <a:pt x="91" y="1897"/>
                      <a:pt x="317" y="1942"/>
                      <a:pt x="543" y="1942"/>
                    </a:cubicBezTo>
                    <a:cubicBezTo>
                      <a:pt x="1039" y="1942"/>
                      <a:pt x="1355" y="1671"/>
                      <a:pt x="1355" y="1310"/>
                    </a:cubicBezTo>
                    <a:cubicBezTo>
                      <a:pt x="1355" y="1084"/>
                      <a:pt x="1265" y="904"/>
                      <a:pt x="1129" y="813"/>
                    </a:cubicBezTo>
                    <a:cubicBezTo>
                      <a:pt x="994" y="723"/>
                      <a:pt x="813" y="678"/>
                      <a:pt x="633" y="678"/>
                    </a:cubicBezTo>
                    <a:lnTo>
                      <a:pt x="497" y="678"/>
                    </a:lnTo>
                    <a:lnTo>
                      <a:pt x="543" y="362"/>
                    </a:lnTo>
                    <a:lnTo>
                      <a:pt x="1265" y="362"/>
                    </a:lnTo>
                    <a:lnTo>
                      <a:pt x="126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5"/>
              <p:cNvSpPr/>
              <p:nvPr/>
            </p:nvSpPr>
            <p:spPr>
              <a:xfrm>
                <a:off x="5241000" y="2635150"/>
                <a:ext cx="22600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897" extrusionOk="0">
                    <a:moveTo>
                      <a:pt x="542" y="1"/>
                    </a:moveTo>
                    <a:lnTo>
                      <a:pt x="0" y="227"/>
                    </a:lnTo>
                    <a:lnTo>
                      <a:pt x="91" y="543"/>
                    </a:lnTo>
                    <a:lnTo>
                      <a:pt x="452" y="407"/>
                    </a:lnTo>
                    <a:lnTo>
                      <a:pt x="452" y="1897"/>
                    </a:lnTo>
                    <a:lnTo>
                      <a:pt x="903" y="1897"/>
                    </a:lnTo>
                    <a:lnTo>
                      <a:pt x="90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5247775" y="2786400"/>
                <a:ext cx="338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87" extrusionOk="0">
                    <a:moveTo>
                      <a:pt x="677" y="0"/>
                    </a:moveTo>
                    <a:cubicBezTo>
                      <a:pt x="406" y="0"/>
                      <a:pt x="181" y="90"/>
                      <a:pt x="45" y="226"/>
                    </a:cubicBezTo>
                    <a:lnTo>
                      <a:pt x="181" y="542"/>
                    </a:lnTo>
                    <a:cubicBezTo>
                      <a:pt x="271" y="451"/>
                      <a:pt x="406" y="361"/>
                      <a:pt x="587" y="361"/>
                    </a:cubicBezTo>
                    <a:cubicBezTo>
                      <a:pt x="813" y="361"/>
                      <a:pt x="903" y="497"/>
                      <a:pt x="903" y="677"/>
                    </a:cubicBezTo>
                    <a:cubicBezTo>
                      <a:pt x="858" y="903"/>
                      <a:pt x="677" y="1083"/>
                      <a:pt x="271" y="1490"/>
                    </a:cubicBezTo>
                    <a:lnTo>
                      <a:pt x="0" y="1715"/>
                    </a:lnTo>
                    <a:lnTo>
                      <a:pt x="0" y="1986"/>
                    </a:lnTo>
                    <a:lnTo>
                      <a:pt x="1354" y="1986"/>
                    </a:lnTo>
                    <a:lnTo>
                      <a:pt x="1354" y="1580"/>
                    </a:lnTo>
                    <a:lnTo>
                      <a:pt x="632" y="1580"/>
                    </a:lnTo>
                    <a:lnTo>
                      <a:pt x="813" y="1445"/>
                    </a:lnTo>
                    <a:cubicBezTo>
                      <a:pt x="1084" y="1174"/>
                      <a:pt x="1309" y="948"/>
                      <a:pt x="1309" y="632"/>
                    </a:cubicBezTo>
                    <a:cubicBezTo>
                      <a:pt x="1309" y="271"/>
                      <a:pt x="1084" y="0"/>
                      <a:pt x="6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5"/>
              <p:cNvSpPr/>
              <p:nvPr/>
            </p:nvSpPr>
            <p:spPr>
              <a:xfrm>
                <a:off x="5317725" y="2922950"/>
                <a:ext cx="3390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987" extrusionOk="0">
                    <a:moveTo>
                      <a:pt x="227" y="0"/>
                    </a:moveTo>
                    <a:lnTo>
                      <a:pt x="136" y="1039"/>
                    </a:lnTo>
                    <a:cubicBezTo>
                      <a:pt x="182" y="993"/>
                      <a:pt x="272" y="993"/>
                      <a:pt x="362" y="993"/>
                    </a:cubicBezTo>
                    <a:cubicBezTo>
                      <a:pt x="768" y="993"/>
                      <a:pt x="904" y="1129"/>
                      <a:pt x="904" y="1309"/>
                    </a:cubicBezTo>
                    <a:cubicBezTo>
                      <a:pt x="904" y="1535"/>
                      <a:pt x="723" y="1625"/>
                      <a:pt x="543" y="1625"/>
                    </a:cubicBezTo>
                    <a:cubicBezTo>
                      <a:pt x="362" y="1625"/>
                      <a:pt x="182" y="1580"/>
                      <a:pt x="91" y="1535"/>
                    </a:cubicBezTo>
                    <a:lnTo>
                      <a:pt x="1" y="1851"/>
                    </a:lnTo>
                    <a:cubicBezTo>
                      <a:pt x="136" y="1896"/>
                      <a:pt x="317" y="1987"/>
                      <a:pt x="543" y="1987"/>
                    </a:cubicBezTo>
                    <a:cubicBezTo>
                      <a:pt x="1084" y="1987"/>
                      <a:pt x="1355" y="1671"/>
                      <a:pt x="1355" y="1309"/>
                    </a:cubicBezTo>
                    <a:cubicBezTo>
                      <a:pt x="1355" y="1084"/>
                      <a:pt x="1265" y="903"/>
                      <a:pt x="1130" y="813"/>
                    </a:cubicBezTo>
                    <a:cubicBezTo>
                      <a:pt x="994" y="723"/>
                      <a:pt x="814" y="677"/>
                      <a:pt x="633" y="677"/>
                    </a:cubicBezTo>
                    <a:lnTo>
                      <a:pt x="498" y="677"/>
                    </a:lnTo>
                    <a:lnTo>
                      <a:pt x="543" y="361"/>
                    </a:lnTo>
                    <a:lnTo>
                      <a:pt x="1310" y="361"/>
                    </a:lnTo>
                    <a:lnTo>
                      <a:pt x="13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5"/>
              <p:cNvSpPr/>
              <p:nvPr/>
            </p:nvSpPr>
            <p:spPr>
              <a:xfrm>
                <a:off x="5669850" y="2386875"/>
                <a:ext cx="3387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42" extrusionOk="0">
                    <a:moveTo>
                      <a:pt x="226" y="1"/>
                    </a:moveTo>
                    <a:lnTo>
                      <a:pt x="91" y="994"/>
                    </a:lnTo>
                    <a:lnTo>
                      <a:pt x="361" y="994"/>
                    </a:lnTo>
                    <a:cubicBezTo>
                      <a:pt x="768" y="994"/>
                      <a:pt x="903" y="1129"/>
                      <a:pt x="903" y="1310"/>
                    </a:cubicBezTo>
                    <a:cubicBezTo>
                      <a:pt x="903" y="1536"/>
                      <a:pt x="723" y="1581"/>
                      <a:pt x="542" y="1581"/>
                    </a:cubicBezTo>
                    <a:cubicBezTo>
                      <a:pt x="361" y="1581"/>
                      <a:pt x="181" y="1536"/>
                      <a:pt x="91" y="1490"/>
                    </a:cubicBezTo>
                    <a:lnTo>
                      <a:pt x="0" y="1852"/>
                    </a:lnTo>
                    <a:cubicBezTo>
                      <a:pt x="136" y="1897"/>
                      <a:pt x="316" y="1942"/>
                      <a:pt x="542" y="1942"/>
                    </a:cubicBezTo>
                    <a:cubicBezTo>
                      <a:pt x="1039" y="1942"/>
                      <a:pt x="1355" y="1626"/>
                      <a:pt x="1355" y="1265"/>
                    </a:cubicBezTo>
                    <a:cubicBezTo>
                      <a:pt x="1355" y="1039"/>
                      <a:pt x="1264" y="904"/>
                      <a:pt x="1129" y="813"/>
                    </a:cubicBezTo>
                    <a:cubicBezTo>
                      <a:pt x="993" y="678"/>
                      <a:pt x="813" y="678"/>
                      <a:pt x="632" y="678"/>
                    </a:cubicBezTo>
                    <a:lnTo>
                      <a:pt x="497" y="678"/>
                    </a:lnTo>
                    <a:lnTo>
                      <a:pt x="542" y="362"/>
                    </a:lnTo>
                    <a:lnTo>
                      <a:pt x="1309" y="362"/>
                    </a:lnTo>
                    <a:lnTo>
                      <a:pt x="130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5710475" y="2385750"/>
                <a:ext cx="3612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987" extrusionOk="0">
                    <a:moveTo>
                      <a:pt x="723" y="362"/>
                    </a:moveTo>
                    <a:cubicBezTo>
                      <a:pt x="903" y="362"/>
                      <a:pt x="994" y="587"/>
                      <a:pt x="994" y="994"/>
                    </a:cubicBezTo>
                    <a:cubicBezTo>
                      <a:pt x="994" y="1445"/>
                      <a:pt x="903" y="1671"/>
                      <a:pt x="723" y="1671"/>
                    </a:cubicBezTo>
                    <a:cubicBezTo>
                      <a:pt x="542" y="1671"/>
                      <a:pt x="452" y="1445"/>
                      <a:pt x="452" y="994"/>
                    </a:cubicBezTo>
                    <a:cubicBezTo>
                      <a:pt x="452" y="587"/>
                      <a:pt x="542" y="362"/>
                      <a:pt x="723" y="362"/>
                    </a:cubicBezTo>
                    <a:close/>
                    <a:moveTo>
                      <a:pt x="723" y="1"/>
                    </a:moveTo>
                    <a:cubicBezTo>
                      <a:pt x="226" y="1"/>
                      <a:pt x="0" y="452"/>
                      <a:pt x="0" y="994"/>
                    </a:cubicBezTo>
                    <a:cubicBezTo>
                      <a:pt x="0" y="1535"/>
                      <a:pt x="226" y="1987"/>
                      <a:pt x="723" y="1987"/>
                    </a:cubicBezTo>
                    <a:cubicBezTo>
                      <a:pt x="1219" y="1987"/>
                      <a:pt x="1445" y="1581"/>
                      <a:pt x="1445" y="994"/>
                    </a:cubicBezTo>
                    <a:cubicBezTo>
                      <a:pt x="1445" y="452"/>
                      <a:pt x="1219" y="1"/>
                      <a:pt x="7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5"/>
              <p:cNvSpPr/>
              <p:nvPr/>
            </p:nvSpPr>
            <p:spPr>
              <a:xfrm>
                <a:off x="5774800" y="2470400"/>
                <a:ext cx="3387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42" extrusionOk="0">
                    <a:moveTo>
                      <a:pt x="678" y="0"/>
                    </a:moveTo>
                    <a:cubicBezTo>
                      <a:pt x="407" y="0"/>
                      <a:pt x="181" y="91"/>
                      <a:pt x="46" y="226"/>
                    </a:cubicBezTo>
                    <a:lnTo>
                      <a:pt x="136" y="542"/>
                    </a:lnTo>
                    <a:cubicBezTo>
                      <a:pt x="271" y="452"/>
                      <a:pt x="407" y="361"/>
                      <a:pt x="587" y="361"/>
                    </a:cubicBezTo>
                    <a:cubicBezTo>
                      <a:pt x="768" y="361"/>
                      <a:pt x="858" y="497"/>
                      <a:pt x="858" y="632"/>
                    </a:cubicBezTo>
                    <a:cubicBezTo>
                      <a:pt x="858" y="858"/>
                      <a:pt x="678" y="1084"/>
                      <a:pt x="271" y="1490"/>
                    </a:cubicBezTo>
                    <a:lnTo>
                      <a:pt x="1" y="1671"/>
                    </a:lnTo>
                    <a:lnTo>
                      <a:pt x="1" y="1941"/>
                    </a:lnTo>
                    <a:lnTo>
                      <a:pt x="1355" y="1941"/>
                    </a:lnTo>
                    <a:lnTo>
                      <a:pt x="1355" y="1580"/>
                    </a:lnTo>
                    <a:lnTo>
                      <a:pt x="633" y="1580"/>
                    </a:lnTo>
                    <a:lnTo>
                      <a:pt x="813" y="1445"/>
                    </a:lnTo>
                    <a:cubicBezTo>
                      <a:pt x="1084" y="1174"/>
                      <a:pt x="1310" y="948"/>
                      <a:pt x="1310" y="632"/>
                    </a:cubicBezTo>
                    <a:cubicBezTo>
                      <a:pt x="1310" y="271"/>
                      <a:pt x="1084" y="0"/>
                      <a:pt x="6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5"/>
              <p:cNvSpPr/>
              <p:nvPr/>
            </p:nvSpPr>
            <p:spPr>
              <a:xfrm>
                <a:off x="5815425" y="2470400"/>
                <a:ext cx="3615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987" extrusionOk="0">
                    <a:moveTo>
                      <a:pt x="723" y="361"/>
                    </a:moveTo>
                    <a:cubicBezTo>
                      <a:pt x="904" y="361"/>
                      <a:pt x="994" y="587"/>
                      <a:pt x="994" y="993"/>
                    </a:cubicBezTo>
                    <a:cubicBezTo>
                      <a:pt x="994" y="1445"/>
                      <a:pt x="904" y="1671"/>
                      <a:pt x="723" y="1671"/>
                    </a:cubicBezTo>
                    <a:cubicBezTo>
                      <a:pt x="542" y="1671"/>
                      <a:pt x="452" y="1445"/>
                      <a:pt x="452" y="993"/>
                    </a:cubicBezTo>
                    <a:cubicBezTo>
                      <a:pt x="452" y="587"/>
                      <a:pt x="542" y="361"/>
                      <a:pt x="723" y="361"/>
                    </a:cubicBezTo>
                    <a:close/>
                    <a:moveTo>
                      <a:pt x="723" y="0"/>
                    </a:moveTo>
                    <a:cubicBezTo>
                      <a:pt x="226" y="0"/>
                      <a:pt x="1" y="452"/>
                      <a:pt x="1" y="993"/>
                    </a:cubicBezTo>
                    <a:cubicBezTo>
                      <a:pt x="1" y="1535"/>
                      <a:pt x="226" y="1986"/>
                      <a:pt x="723" y="1986"/>
                    </a:cubicBezTo>
                    <a:cubicBezTo>
                      <a:pt x="1174" y="1986"/>
                      <a:pt x="1445" y="1580"/>
                      <a:pt x="1445" y="993"/>
                    </a:cubicBezTo>
                    <a:cubicBezTo>
                      <a:pt x="1445" y="452"/>
                      <a:pt x="1220" y="0"/>
                      <a:pt x="7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5"/>
              <p:cNvSpPr/>
              <p:nvPr/>
            </p:nvSpPr>
            <p:spPr>
              <a:xfrm>
                <a:off x="5849275" y="2579875"/>
                <a:ext cx="21475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896" extrusionOk="0">
                    <a:moveTo>
                      <a:pt x="497" y="0"/>
                    </a:moveTo>
                    <a:lnTo>
                      <a:pt x="1" y="226"/>
                    </a:lnTo>
                    <a:lnTo>
                      <a:pt x="91" y="587"/>
                    </a:lnTo>
                    <a:lnTo>
                      <a:pt x="452" y="406"/>
                    </a:lnTo>
                    <a:lnTo>
                      <a:pt x="452" y="1896"/>
                    </a:lnTo>
                    <a:lnTo>
                      <a:pt x="859" y="1896"/>
                    </a:lnTo>
                    <a:lnTo>
                      <a:pt x="8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5"/>
              <p:cNvSpPr/>
              <p:nvPr/>
            </p:nvSpPr>
            <p:spPr>
              <a:xfrm>
                <a:off x="5886525" y="2578725"/>
                <a:ext cx="3615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988" extrusionOk="0">
                    <a:moveTo>
                      <a:pt x="723" y="362"/>
                    </a:moveTo>
                    <a:cubicBezTo>
                      <a:pt x="903" y="362"/>
                      <a:pt x="994" y="588"/>
                      <a:pt x="994" y="994"/>
                    </a:cubicBezTo>
                    <a:cubicBezTo>
                      <a:pt x="994" y="1445"/>
                      <a:pt x="903" y="1671"/>
                      <a:pt x="723" y="1671"/>
                    </a:cubicBezTo>
                    <a:cubicBezTo>
                      <a:pt x="542" y="1671"/>
                      <a:pt x="452" y="1445"/>
                      <a:pt x="452" y="994"/>
                    </a:cubicBezTo>
                    <a:cubicBezTo>
                      <a:pt x="452" y="543"/>
                      <a:pt x="542" y="362"/>
                      <a:pt x="723" y="362"/>
                    </a:cubicBezTo>
                    <a:close/>
                    <a:moveTo>
                      <a:pt x="723" y="1"/>
                    </a:moveTo>
                    <a:cubicBezTo>
                      <a:pt x="226" y="1"/>
                      <a:pt x="1" y="452"/>
                      <a:pt x="1" y="994"/>
                    </a:cubicBezTo>
                    <a:cubicBezTo>
                      <a:pt x="1" y="1536"/>
                      <a:pt x="226" y="1987"/>
                      <a:pt x="723" y="1987"/>
                    </a:cubicBezTo>
                    <a:cubicBezTo>
                      <a:pt x="1174" y="1987"/>
                      <a:pt x="1445" y="1581"/>
                      <a:pt x="1445" y="994"/>
                    </a:cubicBezTo>
                    <a:cubicBezTo>
                      <a:pt x="1445" y="452"/>
                      <a:pt x="1219" y="1"/>
                      <a:pt x="7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5"/>
              <p:cNvSpPr/>
              <p:nvPr/>
            </p:nvSpPr>
            <p:spPr>
              <a:xfrm>
                <a:off x="5707100" y="3009850"/>
                <a:ext cx="13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42" extrusionOk="0">
                    <a:moveTo>
                      <a:pt x="271" y="0"/>
                    </a:moveTo>
                    <a:cubicBezTo>
                      <a:pt x="135" y="0"/>
                      <a:pt x="0" y="90"/>
                      <a:pt x="0" y="271"/>
                    </a:cubicBezTo>
                    <a:cubicBezTo>
                      <a:pt x="0" y="406"/>
                      <a:pt x="135" y="542"/>
                      <a:pt x="271" y="542"/>
                    </a:cubicBezTo>
                    <a:cubicBezTo>
                      <a:pt x="451" y="542"/>
                      <a:pt x="542" y="406"/>
                      <a:pt x="542" y="271"/>
                    </a:cubicBezTo>
                    <a:cubicBezTo>
                      <a:pt x="542" y="90"/>
                      <a:pt x="45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5726275" y="2973725"/>
                <a:ext cx="338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87" extrusionOk="0">
                    <a:moveTo>
                      <a:pt x="226" y="1"/>
                    </a:moveTo>
                    <a:lnTo>
                      <a:pt x="91" y="1039"/>
                    </a:lnTo>
                    <a:cubicBezTo>
                      <a:pt x="181" y="994"/>
                      <a:pt x="226" y="994"/>
                      <a:pt x="362" y="994"/>
                    </a:cubicBezTo>
                    <a:cubicBezTo>
                      <a:pt x="723" y="994"/>
                      <a:pt x="903" y="1129"/>
                      <a:pt x="903" y="1310"/>
                    </a:cubicBezTo>
                    <a:cubicBezTo>
                      <a:pt x="903" y="1535"/>
                      <a:pt x="678" y="1626"/>
                      <a:pt x="497" y="1626"/>
                    </a:cubicBezTo>
                    <a:cubicBezTo>
                      <a:pt x="316" y="1626"/>
                      <a:pt x="136" y="1581"/>
                      <a:pt x="91" y="1535"/>
                    </a:cubicBezTo>
                    <a:lnTo>
                      <a:pt x="0" y="1851"/>
                    </a:lnTo>
                    <a:cubicBezTo>
                      <a:pt x="91" y="1897"/>
                      <a:pt x="271" y="1987"/>
                      <a:pt x="542" y="1987"/>
                    </a:cubicBezTo>
                    <a:cubicBezTo>
                      <a:pt x="1039" y="1987"/>
                      <a:pt x="1355" y="1671"/>
                      <a:pt x="1355" y="1310"/>
                    </a:cubicBezTo>
                    <a:cubicBezTo>
                      <a:pt x="1355" y="1084"/>
                      <a:pt x="1264" y="903"/>
                      <a:pt x="1129" y="813"/>
                    </a:cubicBezTo>
                    <a:cubicBezTo>
                      <a:pt x="994" y="723"/>
                      <a:pt x="813" y="678"/>
                      <a:pt x="632" y="678"/>
                    </a:cubicBezTo>
                    <a:lnTo>
                      <a:pt x="497" y="678"/>
                    </a:lnTo>
                    <a:lnTo>
                      <a:pt x="542" y="407"/>
                    </a:lnTo>
                    <a:lnTo>
                      <a:pt x="1264" y="407"/>
                    </a:lnTo>
                    <a:lnTo>
                      <a:pt x="126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5"/>
              <p:cNvSpPr/>
              <p:nvPr/>
            </p:nvSpPr>
            <p:spPr>
              <a:xfrm>
                <a:off x="5594225" y="3052725"/>
                <a:ext cx="135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543" extrusionOk="0">
                    <a:moveTo>
                      <a:pt x="272" y="1"/>
                    </a:moveTo>
                    <a:cubicBezTo>
                      <a:pt x="136" y="1"/>
                      <a:pt x="1" y="136"/>
                      <a:pt x="1" y="271"/>
                    </a:cubicBezTo>
                    <a:cubicBezTo>
                      <a:pt x="1" y="452"/>
                      <a:pt x="136" y="542"/>
                      <a:pt x="272" y="542"/>
                    </a:cubicBezTo>
                    <a:cubicBezTo>
                      <a:pt x="452" y="542"/>
                      <a:pt x="543" y="452"/>
                      <a:pt x="543" y="271"/>
                    </a:cubicBezTo>
                    <a:cubicBezTo>
                      <a:pt x="543" y="136"/>
                      <a:pt x="407" y="1"/>
                      <a:pt x="2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5"/>
              <p:cNvSpPr/>
              <p:nvPr/>
            </p:nvSpPr>
            <p:spPr>
              <a:xfrm>
                <a:off x="5613425" y="3016625"/>
                <a:ext cx="338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87" extrusionOk="0">
                    <a:moveTo>
                      <a:pt x="632" y="0"/>
                    </a:moveTo>
                    <a:cubicBezTo>
                      <a:pt x="361" y="0"/>
                      <a:pt x="136" y="90"/>
                      <a:pt x="0" y="226"/>
                    </a:cubicBezTo>
                    <a:lnTo>
                      <a:pt x="136" y="542"/>
                    </a:lnTo>
                    <a:cubicBezTo>
                      <a:pt x="226" y="451"/>
                      <a:pt x="361" y="361"/>
                      <a:pt x="542" y="361"/>
                    </a:cubicBezTo>
                    <a:cubicBezTo>
                      <a:pt x="768" y="361"/>
                      <a:pt x="858" y="497"/>
                      <a:pt x="858" y="632"/>
                    </a:cubicBezTo>
                    <a:cubicBezTo>
                      <a:pt x="858" y="858"/>
                      <a:pt x="677" y="1083"/>
                      <a:pt x="226" y="1490"/>
                    </a:cubicBezTo>
                    <a:lnTo>
                      <a:pt x="0" y="1670"/>
                    </a:lnTo>
                    <a:lnTo>
                      <a:pt x="0" y="1986"/>
                    </a:lnTo>
                    <a:lnTo>
                      <a:pt x="1354" y="1986"/>
                    </a:lnTo>
                    <a:lnTo>
                      <a:pt x="1354" y="1580"/>
                    </a:lnTo>
                    <a:lnTo>
                      <a:pt x="632" y="1580"/>
                    </a:lnTo>
                    <a:lnTo>
                      <a:pt x="813" y="1445"/>
                    </a:lnTo>
                    <a:cubicBezTo>
                      <a:pt x="1084" y="1174"/>
                      <a:pt x="1309" y="948"/>
                      <a:pt x="1309" y="632"/>
                    </a:cubicBezTo>
                    <a:cubicBezTo>
                      <a:pt x="1309" y="271"/>
                      <a:pt x="1084" y="0"/>
                      <a:pt x="63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5"/>
              <p:cNvSpPr/>
              <p:nvPr/>
            </p:nvSpPr>
            <p:spPr>
              <a:xfrm>
                <a:off x="5458800" y="3039175"/>
                <a:ext cx="135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543" extrusionOk="0">
                    <a:moveTo>
                      <a:pt x="272" y="1"/>
                    </a:moveTo>
                    <a:cubicBezTo>
                      <a:pt x="136" y="1"/>
                      <a:pt x="1" y="91"/>
                      <a:pt x="1" y="272"/>
                    </a:cubicBezTo>
                    <a:cubicBezTo>
                      <a:pt x="1" y="407"/>
                      <a:pt x="136" y="543"/>
                      <a:pt x="272" y="543"/>
                    </a:cubicBezTo>
                    <a:cubicBezTo>
                      <a:pt x="407" y="543"/>
                      <a:pt x="542" y="407"/>
                      <a:pt x="542" y="272"/>
                    </a:cubicBezTo>
                    <a:cubicBezTo>
                      <a:pt x="542" y="91"/>
                      <a:pt x="407" y="1"/>
                      <a:pt x="2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5"/>
              <p:cNvSpPr/>
              <p:nvPr/>
            </p:nvSpPr>
            <p:spPr>
              <a:xfrm>
                <a:off x="5480250" y="3004200"/>
                <a:ext cx="22600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897" extrusionOk="0">
                    <a:moveTo>
                      <a:pt x="542" y="0"/>
                    </a:moveTo>
                    <a:lnTo>
                      <a:pt x="0" y="226"/>
                    </a:lnTo>
                    <a:lnTo>
                      <a:pt x="91" y="542"/>
                    </a:lnTo>
                    <a:lnTo>
                      <a:pt x="452" y="407"/>
                    </a:lnTo>
                    <a:lnTo>
                      <a:pt x="452" y="1896"/>
                    </a:lnTo>
                    <a:lnTo>
                      <a:pt x="903" y="1896"/>
                    </a:lnTo>
                    <a:lnTo>
                      <a:pt x="90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5"/>
              <p:cNvSpPr/>
              <p:nvPr/>
            </p:nvSpPr>
            <p:spPr>
              <a:xfrm>
                <a:off x="5808650" y="2900375"/>
                <a:ext cx="21475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897" extrusionOk="0">
                    <a:moveTo>
                      <a:pt x="497" y="0"/>
                    </a:moveTo>
                    <a:lnTo>
                      <a:pt x="1" y="226"/>
                    </a:lnTo>
                    <a:lnTo>
                      <a:pt x="46" y="587"/>
                    </a:lnTo>
                    <a:lnTo>
                      <a:pt x="407" y="407"/>
                    </a:lnTo>
                    <a:lnTo>
                      <a:pt x="452" y="407"/>
                    </a:lnTo>
                    <a:lnTo>
                      <a:pt x="452" y="1896"/>
                    </a:lnTo>
                    <a:lnTo>
                      <a:pt x="859" y="1896"/>
                    </a:lnTo>
                    <a:lnTo>
                      <a:pt x="8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5"/>
              <p:cNvSpPr/>
              <p:nvPr/>
            </p:nvSpPr>
            <p:spPr>
              <a:xfrm>
                <a:off x="5859450" y="2807825"/>
                <a:ext cx="3387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42" extrusionOk="0">
                    <a:moveTo>
                      <a:pt x="632" y="1"/>
                    </a:moveTo>
                    <a:cubicBezTo>
                      <a:pt x="361" y="1"/>
                      <a:pt x="136" y="91"/>
                      <a:pt x="0" y="181"/>
                    </a:cubicBezTo>
                    <a:lnTo>
                      <a:pt x="136" y="497"/>
                    </a:lnTo>
                    <a:cubicBezTo>
                      <a:pt x="226" y="407"/>
                      <a:pt x="361" y="362"/>
                      <a:pt x="542" y="362"/>
                    </a:cubicBezTo>
                    <a:cubicBezTo>
                      <a:pt x="768" y="362"/>
                      <a:pt x="858" y="452"/>
                      <a:pt x="858" y="633"/>
                    </a:cubicBezTo>
                    <a:cubicBezTo>
                      <a:pt x="858" y="858"/>
                      <a:pt x="632" y="1084"/>
                      <a:pt x="226" y="1445"/>
                    </a:cubicBezTo>
                    <a:lnTo>
                      <a:pt x="0" y="1671"/>
                    </a:lnTo>
                    <a:lnTo>
                      <a:pt x="0" y="1942"/>
                    </a:lnTo>
                    <a:lnTo>
                      <a:pt x="1354" y="1942"/>
                    </a:lnTo>
                    <a:lnTo>
                      <a:pt x="1354" y="1581"/>
                    </a:lnTo>
                    <a:lnTo>
                      <a:pt x="632" y="1581"/>
                    </a:lnTo>
                    <a:lnTo>
                      <a:pt x="768" y="1400"/>
                    </a:lnTo>
                    <a:cubicBezTo>
                      <a:pt x="1084" y="1174"/>
                      <a:pt x="1309" y="904"/>
                      <a:pt x="1309" y="588"/>
                    </a:cubicBezTo>
                    <a:cubicBezTo>
                      <a:pt x="1309" y="226"/>
                      <a:pt x="1084" y="1"/>
                      <a:pt x="6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15"/>
              <p:cNvSpPr/>
              <p:nvPr/>
            </p:nvSpPr>
            <p:spPr>
              <a:xfrm>
                <a:off x="5885400" y="2691600"/>
                <a:ext cx="3387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42" extrusionOk="0">
                    <a:moveTo>
                      <a:pt x="226" y="0"/>
                    </a:moveTo>
                    <a:lnTo>
                      <a:pt x="136" y="993"/>
                    </a:lnTo>
                    <a:cubicBezTo>
                      <a:pt x="181" y="948"/>
                      <a:pt x="271" y="948"/>
                      <a:pt x="362" y="948"/>
                    </a:cubicBezTo>
                    <a:cubicBezTo>
                      <a:pt x="768" y="948"/>
                      <a:pt x="903" y="1084"/>
                      <a:pt x="903" y="1264"/>
                    </a:cubicBezTo>
                    <a:cubicBezTo>
                      <a:pt x="903" y="1490"/>
                      <a:pt x="723" y="1580"/>
                      <a:pt x="542" y="1580"/>
                    </a:cubicBezTo>
                    <a:cubicBezTo>
                      <a:pt x="362" y="1580"/>
                      <a:pt x="181" y="1535"/>
                      <a:pt x="91" y="1490"/>
                    </a:cubicBezTo>
                    <a:lnTo>
                      <a:pt x="0" y="1806"/>
                    </a:lnTo>
                    <a:cubicBezTo>
                      <a:pt x="136" y="1896"/>
                      <a:pt x="316" y="1941"/>
                      <a:pt x="542" y="1941"/>
                    </a:cubicBezTo>
                    <a:cubicBezTo>
                      <a:pt x="1084" y="1941"/>
                      <a:pt x="1355" y="1625"/>
                      <a:pt x="1355" y="1264"/>
                    </a:cubicBezTo>
                    <a:cubicBezTo>
                      <a:pt x="1355" y="1038"/>
                      <a:pt x="1264" y="858"/>
                      <a:pt x="1129" y="768"/>
                    </a:cubicBezTo>
                    <a:cubicBezTo>
                      <a:pt x="994" y="677"/>
                      <a:pt x="813" y="632"/>
                      <a:pt x="632" y="632"/>
                    </a:cubicBezTo>
                    <a:lnTo>
                      <a:pt x="497" y="632"/>
                    </a:lnTo>
                    <a:lnTo>
                      <a:pt x="542" y="361"/>
                    </a:lnTo>
                    <a:lnTo>
                      <a:pt x="1310" y="361"/>
                    </a:lnTo>
                    <a:lnTo>
                      <a:pt x="13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15"/>
              <p:cNvSpPr/>
              <p:nvPr/>
            </p:nvSpPr>
            <p:spPr>
              <a:xfrm>
                <a:off x="5650650" y="3778400"/>
                <a:ext cx="4292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1987" extrusionOk="0">
                    <a:moveTo>
                      <a:pt x="1084" y="0"/>
                    </a:moveTo>
                    <a:cubicBezTo>
                      <a:pt x="452" y="0"/>
                      <a:pt x="1" y="361"/>
                      <a:pt x="1" y="993"/>
                    </a:cubicBezTo>
                    <a:cubicBezTo>
                      <a:pt x="1" y="1309"/>
                      <a:pt x="91" y="1535"/>
                      <a:pt x="272" y="1715"/>
                    </a:cubicBezTo>
                    <a:cubicBezTo>
                      <a:pt x="452" y="1896"/>
                      <a:pt x="678" y="1986"/>
                      <a:pt x="1039" y="1986"/>
                    </a:cubicBezTo>
                    <a:cubicBezTo>
                      <a:pt x="1310" y="1986"/>
                      <a:pt x="1581" y="1896"/>
                      <a:pt x="1716" y="1851"/>
                    </a:cubicBezTo>
                    <a:lnTo>
                      <a:pt x="1716" y="858"/>
                    </a:lnTo>
                    <a:lnTo>
                      <a:pt x="994" y="858"/>
                    </a:lnTo>
                    <a:lnTo>
                      <a:pt x="994" y="1174"/>
                    </a:lnTo>
                    <a:lnTo>
                      <a:pt x="1265" y="1174"/>
                    </a:lnTo>
                    <a:lnTo>
                      <a:pt x="1265" y="1580"/>
                    </a:lnTo>
                    <a:cubicBezTo>
                      <a:pt x="1265" y="1625"/>
                      <a:pt x="1175" y="1625"/>
                      <a:pt x="1084" y="1625"/>
                    </a:cubicBezTo>
                    <a:cubicBezTo>
                      <a:pt x="723" y="1625"/>
                      <a:pt x="452" y="1399"/>
                      <a:pt x="452" y="993"/>
                    </a:cubicBezTo>
                    <a:cubicBezTo>
                      <a:pt x="452" y="542"/>
                      <a:pt x="723" y="361"/>
                      <a:pt x="1084" y="361"/>
                    </a:cubicBezTo>
                    <a:cubicBezTo>
                      <a:pt x="1310" y="361"/>
                      <a:pt x="1445" y="361"/>
                      <a:pt x="1536" y="451"/>
                    </a:cubicBezTo>
                    <a:lnTo>
                      <a:pt x="1626" y="90"/>
                    </a:lnTo>
                    <a:cubicBezTo>
                      <a:pt x="1536" y="45"/>
                      <a:pt x="1355" y="0"/>
                      <a:pt x="10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5"/>
              <p:cNvSpPr/>
              <p:nvPr/>
            </p:nvSpPr>
            <p:spPr>
              <a:xfrm>
                <a:off x="5701450" y="3778400"/>
                <a:ext cx="406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942" extrusionOk="0">
                    <a:moveTo>
                      <a:pt x="0" y="0"/>
                    </a:moveTo>
                    <a:lnTo>
                      <a:pt x="0" y="1941"/>
                    </a:lnTo>
                    <a:lnTo>
                      <a:pt x="407" y="1941"/>
                    </a:lnTo>
                    <a:lnTo>
                      <a:pt x="407" y="1354"/>
                    </a:lnTo>
                    <a:cubicBezTo>
                      <a:pt x="407" y="1038"/>
                      <a:pt x="407" y="767"/>
                      <a:pt x="407" y="497"/>
                    </a:cubicBezTo>
                    <a:cubicBezTo>
                      <a:pt x="497" y="722"/>
                      <a:pt x="632" y="993"/>
                      <a:pt x="768" y="1219"/>
                    </a:cubicBezTo>
                    <a:lnTo>
                      <a:pt x="1174" y="1941"/>
                    </a:lnTo>
                    <a:lnTo>
                      <a:pt x="1625" y="1941"/>
                    </a:lnTo>
                    <a:lnTo>
                      <a:pt x="1625" y="0"/>
                    </a:lnTo>
                    <a:lnTo>
                      <a:pt x="1219" y="0"/>
                    </a:lnTo>
                    <a:lnTo>
                      <a:pt x="1219" y="587"/>
                    </a:lnTo>
                    <a:cubicBezTo>
                      <a:pt x="1219" y="858"/>
                      <a:pt x="1219" y="1129"/>
                      <a:pt x="1264" y="1399"/>
                    </a:cubicBezTo>
                    <a:cubicBezTo>
                      <a:pt x="1174" y="1174"/>
                      <a:pt x="1039" y="903"/>
                      <a:pt x="948" y="722"/>
                    </a:cubicBezTo>
                    <a:lnTo>
                      <a:pt x="54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5"/>
              <p:cNvSpPr/>
              <p:nvPr/>
            </p:nvSpPr>
            <p:spPr>
              <a:xfrm>
                <a:off x="5752225" y="3778400"/>
                <a:ext cx="4292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1987" extrusionOk="0">
                    <a:moveTo>
                      <a:pt x="633" y="316"/>
                    </a:moveTo>
                    <a:cubicBezTo>
                      <a:pt x="994" y="316"/>
                      <a:pt x="1220" y="542"/>
                      <a:pt x="1220" y="948"/>
                    </a:cubicBezTo>
                    <a:cubicBezTo>
                      <a:pt x="1220" y="1399"/>
                      <a:pt x="994" y="1625"/>
                      <a:pt x="588" y="1625"/>
                    </a:cubicBezTo>
                    <a:lnTo>
                      <a:pt x="407" y="1625"/>
                    </a:lnTo>
                    <a:lnTo>
                      <a:pt x="407" y="361"/>
                    </a:lnTo>
                    <a:cubicBezTo>
                      <a:pt x="452" y="316"/>
                      <a:pt x="542" y="316"/>
                      <a:pt x="633" y="316"/>
                    </a:cubicBezTo>
                    <a:close/>
                    <a:moveTo>
                      <a:pt x="588" y="0"/>
                    </a:moveTo>
                    <a:cubicBezTo>
                      <a:pt x="362" y="0"/>
                      <a:pt x="136" y="0"/>
                      <a:pt x="1" y="45"/>
                    </a:cubicBezTo>
                    <a:lnTo>
                      <a:pt x="1" y="1941"/>
                    </a:lnTo>
                    <a:cubicBezTo>
                      <a:pt x="91" y="1941"/>
                      <a:pt x="272" y="1986"/>
                      <a:pt x="497" y="1986"/>
                    </a:cubicBezTo>
                    <a:cubicBezTo>
                      <a:pt x="858" y="1986"/>
                      <a:pt x="1174" y="1896"/>
                      <a:pt x="1400" y="1715"/>
                    </a:cubicBezTo>
                    <a:cubicBezTo>
                      <a:pt x="1581" y="1580"/>
                      <a:pt x="1716" y="1309"/>
                      <a:pt x="1716" y="948"/>
                    </a:cubicBezTo>
                    <a:cubicBezTo>
                      <a:pt x="1716" y="587"/>
                      <a:pt x="1581" y="361"/>
                      <a:pt x="1400" y="181"/>
                    </a:cubicBezTo>
                    <a:cubicBezTo>
                      <a:pt x="1174" y="45"/>
                      <a:pt x="949" y="0"/>
                      <a:pt x="5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15"/>
              <p:cNvSpPr/>
              <p:nvPr/>
            </p:nvSpPr>
            <p:spPr>
              <a:xfrm>
                <a:off x="5299675" y="4070675"/>
                <a:ext cx="199775" cy="57600"/>
              </a:xfrm>
              <a:custGeom>
                <a:avLst/>
                <a:gdLst/>
                <a:ahLst/>
                <a:cxnLst/>
                <a:rect l="l" t="t" r="r" b="b"/>
                <a:pathLst>
                  <a:path w="7991" h="2304" extrusionOk="0">
                    <a:moveTo>
                      <a:pt x="1" y="1"/>
                    </a:moveTo>
                    <a:lnTo>
                      <a:pt x="1" y="2303"/>
                    </a:lnTo>
                    <a:lnTo>
                      <a:pt x="768" y="2303"/>
                    </a:lnTo>
                    <a:lnTo>
                      <a:pt x="768" y="768"/>
                    </a:lnTo>
                    <a:lnTo>
                      <a:pt x="7991" y="768"/>
                    </a:lnTo>
                    <a:lnTo>
                      <a:pt x="799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5"/>
              <p:cNvSpPr/>
              <p:nvPr/>
            </p:nvSpPr>
            <p:spPr>
              <a:xfrm>
                <a:off x="5237600" y="4118075"/>
                <a:ext cx="1433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769" extrusionOk="0">
                    <a:moveTo>
                      <a:pt x="1" y="1"/>
                    </a:moveTo>
                    <a:lnTo>
                      <a:pt x="1" y="768"/>
                    </a:lnTo>
                    <a:lnTo>
                      <a:pt x="5734" y="768"/>
                    </a:lnTo>
                    <a:lnTo>
                      <a:pt x="573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15"/>
              <p:cNvSpPr/>
              <p:nvPr/>
            </p:nvSpPr>
            <p:spPr>
              <a:xfrm>
                <a:off x="5261300" y="4147425"/>
                <a:ext cx="959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768" extrusionOk="0">
                    <a:moveTo>
                      <a:pt x="1" y="1"/>
                    </a:moveTo>
                    <a:lnTo>
                      <a:pt x="1" y="768"/>
                    </a:lnTo>
                    <a:lnTo>
                      <a:pt x="3838" y="768"/>
                    </a:lnTo>
                    <a:lnTo>
                      <a:pt x="383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15"/>
              <p:cNvSpPr/>
              <p:nvPr/>
            </p:nvSpPr>
            <p:spPr>
              <a:xfrm>
                <a:off x="5285000" y="4175650"/>
                <a:ext cx="485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768" extrusionOk="0">
                    <a:moveTo>
                      <a:pt x="1" y="0"/>
                    </a:moveTo>
                    <a:lnTo>
                      <a:pt x="1" y="767"/>
                    </a:lnTo>
                    <a:lnTo>
                      <a:pt x="1942" y="767"/>
                    </a:lnTo>
                    <a:lnTo>
                      <a:pt x="194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15"/>
              <p:cNvSpPr/>
              <p:nvPr/>
            </p:nvSpPr>
            <p:spPr>
              <a:xfrm>
                <a:off x="5494925" y="3861900"/>
                <a:ext cx="437900" cy="436775"/>
              </a:xfrm>
              <a:custGeom>
                <a:avLst/>
                <a:gdLst/>
                <a:ahLst/>
                <a:cxnLst/>
                <a:rect l="l" t="t" r="r" b="b"/>
                <a:pathLst>
                  <a:path w="17516" h="17471" extrusionOk="0">
                    <a:moveTo>
                      <a:pt x="8758" y="1"/>
                    </a:moveTo>
                    <a:cubicBezTo>
                      <a:pt x="8171" y="1"/>
                      <a:pt x="7629" y="46"/>
                      <a:pt x="7042" y="136"/>
                    </a:cubicBezTo>
                    <a:cubicBezTo>
                      <a:pt x="6501" y="271"/>
                      <a:pt x="5959" y="452"/>
                      <a:pt x="5417" y="633"/>
                    </a:cubicBezTo>
                    <a:cubicBezTo>
                      <a:pt x="4876" y="858"/>
                      <a:pt x="4379" y="1129"/>
                      <a:pt x="3928" y="1445"/>
                    </a:cubicBezTo>
                    <a:cubicBezTo>
                      <a:pt x="3431" y="1761"/>
                      <a:pt x="2980" y="2122"/>
                      <a:pt x="2573" y="2528"/>
                    </a:cubicBezTo>
                    <a:cubicBezTo>
                      <a:pt x="2167" y="2935"/>
                      <a:pt x="1806" y="3386"/>
                      <a:pt x="1490" y="3883"/>
                    </a:cubicBezTo>
                    <a:cubicBezTo>
                      <a:pt x="1174" y="4334"/>
                      <a:pt x="903" y="4831"/>
                      <a:pt x="677" y="5372"/>
                    </a:cubicBezTo>
                    <a:cubicBezTo>
                      <a:pt x="452" y="5914"/>
                      <a:pt x="316" y="6456"/>
                      <a:pt x="181" y="7043"/>
                    </a:cubicBezTo>
                    <a:cubicBezTo>
                      <a:pt x="91" y="7584"/>
                      <a:pt x="0" y="8171"/>
                      <a:pt x="0" y="8713"/>
                    </a:cubicBezTo>
                    <a:cubicBezTo>
                      <a:pt x="0" y="9300"/>
                      <a:pt x="91" y="9887"/>
                      <a:pt x="181" y="10428"/>
                    </a:cubicBezTo>
                    <a:cubicBezTo>
                      <a:pt x="316" y="11015"/>
                      <a:pt x="452" y="11557"/>
                      <a:pt x="677" y="12053"/>
                    </a:cubicBezTo>
                    <a:cubicBezTo>
                      <a:pt x="903" y="12595"/>
                      <a:pt x="1174" y="13092"/>
                      <a:pt x="1490" y="13588"/>
                    </a:cubicBezTo>
                    <a:cubicBezTo>
                      <a:pt x="1806" y="14040"/>
                      <a:pt x="2167" y="14491"/>
                      <a:pt x="2573" y="14897"/>
                    </a:cubicBezTo>
                    <a:cubicBezTo>
                      <a:pt x="2980" y="15304"/>
                      <a:pt x="3431" y="15665"/>
                      <a:pt x="3928" y="15981"/>
                    </a:cubicBezTo>
                    <a:cubicBezTo>
                      <a:pt x="4379" y="16297"/>
                      <a:pt x="4876" y="16568"/>
                      <a:pt x="5417" y="16793"/>
                    </a:cubicBezTo>
                    <a:cubicBezTo>
                      <a:pt x="5959" y="17019"/>
                      <a:pt x="6501" y="17200"/>
                      <a:pt x="7042" y="17290"/>
                    </a:cubicBezTo>
                    <a:cubicBezTo>
                      <a:pt x="7629" y="17425"/>
                      <a:pt x="8171" y="17471"/>
                      <a:pt x="8758" y="17471"/>
                    </a:cubicBezTo>
                    <a:cubicBezTo>
                      <a:pt x="9345" y="17471"/>
                      <a:pt x="9886" y="17425"/>
                      <a:pt x="10473" y="17290"/>
                    </a:cubicBezTo>
                    <a:cubicBezTo>
                      <a:pt x="11015" y="17200"/>
                      <a:pt x="11557" y="17019"/>
                      <a:pt x="12098" y="16793"/>
                    </a:cubicBezTo>
                    <a:cubicBezTo>
                      <a:pt x="12640" y="16568"/>
                      <a:pt x="13137" y="16297"/>
                      <a:pt x="13633" y="15981"/>
                    </a:cubicBezTo>
                    <a:cubicBezTo>
                      <a:pt x="14085" y="15665"/>
                      <a:pt x="14536" y="15304"/>
                      <a:pt x="14942" y="14897"/>
                    </a:cubicBezTo>
                    <a:cubicBezTo>
                      <a:pt x="15349" y="14491"/>
                      <a:pt x="15710" y="14040"/>
                      <a:pt x="16026" y="13588"/>
                    </a:cubicBezTo>
                    <a:cubicBezTo>
                      <a:pt x="16342" y="13092"/>
                      <a:pt x="16613" y="12595"/>
                      <a:pt x="16838" y="12053"/>
                    </a:cubicBezTo>
                    <a:cubicBezTo>
                      <a:pt x="17064" y="11557"/>
                      <a:pt x="17245" y="11015"/>
                      <a:pt x="17335" y="10428"/>
                    </a:cubicBezTo>
                    <a:cubicBezTo>
                      <a:pt x="17470" y="9887"/>
                      <a:pt x="17515" y="9300"/>
                      <a:pt x="17515" y="8713"/>
                    </a:cubicBezTo>
                    <a:cubicBezTo>
                      <a:pt x="17515" y="8171"/>
                      <a:pt x="17470" y="7584"/>
                      <a:pt x="17335" y="7043"/>
                    </a:cubicBezTo>
                    <a:cubicBezTo>
                      <a:pt x="17245" y="6456"/>
                      <a:pt x="17064" y="5914"/>
                      <a:pt x="16838" y="5372"/>
                    </a:cubicBezTo>
                    <a:cubicBezTo>
                      <a:pt x="16613" y="4831"/>
                      <a:pt x="16342" y="4334"/>
                      <a:pt x="16026" y="3883"/>
                    </a:cubicBezTo>
                    <a:cubicBezTo>
                      <a:pt x="15710" y="3386"/>
                      <a:pt x="15349" y="2935"/>
                      <a:pt x="14942" y="2528"/>
                    </a:cubicBezTo>
                    <a:cubicBezTo>
                      <a:pt x="14536" y="2122"/>
                      <a:pt x="14085" y="1761"/>
                      <a:pt x="13633" y="1445"/>
                    </a:cubicBezTo>
                    <a:cubicBezTo>
                      <a:pt x="13137" y="1129"/>
                      <a:pt x="12640" y="858"/>
                      <a:pt x="12098" y="633"/>
                    </a:cubicBezTo>
                    <a:cubicBezTo>
                      <a:pt x="11557" y="452"/>
                      <a:pt x="11015" y="271"/>
                      <a:pt x="10473" y="136"/>
                    </a:cubicBezTo>
                    <a:cubicBezTo>
                      <a:pt x="9886" y="46"/>
                      <a:pt x="9345" y="1"/>
                      <a:pt x="87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5"/>
              <p:cNvSpPr/>
              <p:nvPr/>
            </p:nvSpPr>
            <p:spPr>
              <a:xfrm>
                <a:off x="5490400" y="3856550"/>
                <a:ext cx="446950" cy="446650"/>
              </a:xfrm>
              <a:custGeom>
                <a:avLst/>
                <a:gdLst/>
                <a:ahLst/>
                <a:cxnLst/>
                <a:rect l="l" t="t" r="r" b="b"/>
                <a:pathLst>
                  <a:path w="17878" h="17866" extrusionOk="0">
                    <a:moveTo>
                      <a:pt x="8939" y="395"/>
                    </a:moveTo>
                    <a:cubicBezTo>
                      <a:pt x="9526" y="395"/>
                      <a:pt x="10067" y="440"/>
                      <a:pt x="10609" y="576"/>
                    </a:cubicBezTo>
                    <a:cubicBezTo>
                      <a:pt x="11151" y="666"/>
                      <a:pt x="11693" y="847"/>
                      <a:pt x="12234" y="1027"/>
                    </a:cubicBezTo>
                    <a:cubicBezTo>
                      <a:pt x="12731" y="1253"/>
                      <a:pt x="13227" y="1524"/>
                      <a:pt x="13679" y="1840"/>
                    </a:cubicBezTo>
                    <a:cubicBezTo>
                      <a:pt x="14175" y="2156"/>
                      <a:pt x="14582" y="2517"/>
                      <a:pt x="14988" y="2878"/>
                    </a:cubicBezTo>
                    <a:cubicBezTo>
                      <a:pt x="15394" y="3284"/>
                      <a:pt x="15755" y="3736"/>
                      <a:pt x="16071" y="4187"/>
                    </a:cubicBezTo>
                    <a:cubicBezTo>
                      <a:pt x="16387" y="4638"/>
                      <a:pt x="16613" y="5135"/>
                      <a:pt x="16839" y="5677"/>
                    </a:cubicBezTo>
                    <a:cubicBezTo>
                      <a:pt x="17064" y="6173"/>
                      <a:pt x="17245" y="6715"/>
                      <a:pt x="17335" y="7257"/>
                    </a:cubicBezTo>
                    <a:cubicBezTo>
                      <a:pt x="17426" y="7844"/>
                      <a:pt x="17516" y="8385"/>
                      <a:pt x="17516" y="8927"/>
                    </a:cubicBezTo>
                    <a:cubicBezTo>
                      <a:pt x="17516" y="9514"/>
                      <a:pt x="17426" y="10056"/>
                      <a:pt x="17335" y="10597"/>
                    </a:cubicBezTo>
                    <a:cubicBezTo>
                      <a:pt x="17245" y="11139"/>
                      <a:pt x="17064" y="11681"/>
                      <a:pt x="16839" y="12222"/>
                    </a:cubicBezTo>
                    <a:cubicBezTo>
                      <a:pt x="16613" y="12719"/>
                      <a:pt x="16387" y="13215"/>
                      <a:pt x="16071" y="13712"/>
                    </a:cubicBezTo>
                    <a:cubicBezTo>
                      <a:pt x="15755" y="14163"/>
                      <a:pt x="15394" y="14570"/>
                      <a:pt x="14988" y="14976"/>
                    </a:cubicBezTo>
                    <a:cubicBezTo>
                      <a:pt x="14582" y="15382"/>
                      <a:pt x="14175" y="15743"/>
                      <a:pt x="13679" y="16059"/>
                    </a:cubicBezTo>
                    <a:cubicBezTo>
                      <a:pt x="13227" y="16375"/>
                      <a:pt x="12731" y="16646"/>
                      <a:pt x="12234" y="16827"/>
                    </a:cubicBezTo>
                    <a:cubicBezTo>
                      <a:pt x="11693" y="17053"/>
                      <a:pt x="11151" y="17233"/>
                      <a:pt x="10609" y="17323"/>
                    </a:cubicBezTo>
                    <a:cubicBezTo>
                      <a:pt x="10067" y="17436"/>
                      <a:pt x="9503" y="17493"/>
                      <a:pt x="8939" y="17493"/>
                    </a:cubicBezTo>
                    <a:cubicBezTo>
                      <a:pt x="8375" y="17493"/>
                      <a:pt x="7810" y="17436"/>
                      <a:pt x="7269" y="17323"/>
                    </a:cubicBezTo>
                    <a:cubicBezTo>
                      <a:pt x="6727" y="17233"/>
                      <a:pt x="6185" y="17053"/>
                      <a:pt x="5689" y="16827"/>
                    </a:cubicBezTo>
                    <a:cubicBezTo>
                      <a:pt x="5147" y="16646"/>
                      <a:pt x="4650" y="16375"/>
                      <a:pt x="4199" y="16059"/>
                    </a:cubicBezTo>
                    <a:cubicBezTo>
                      <a:pt x="3748" y="15743"/>
                      <a:pt x="3296" y="15382"/>
                      <a:pt x="2890" y="14976"/>
                    </a:cubicBezTo>
                    <a:cubicBezTo>
                      <a:pt x="2484" y="14570"/>
                      <a:pt x="2168" y="14163"/>
                      <a:pt x="1852" y="13712"/>
                    </a:cubicBezTo>
                    <a:cubicBezTo>
                      <a:pt x="1536" y="13215"/>
                      <a:pt x="1265" y="12719"/>
                      <a:pt x="1039" y="12222"/>
                    </a:cubicBezTo>
                    <a:cubicBezTo>
                      <a:pt x="813" y="11681"/>
                      <a:pt x="678" y="11139"/>
                      <a:pt x="542" y="10597"/>
                    </a:cubicBezTo>
                    <a:cubicBezTo>
                      <a:pt x="452" y="10056"/>
                      <a:pt x="407" y="9514"/>
                      <a:pt x="407" y="8927"/>
                    </a:cubicBezTo>
                    <a:cubicBezTo>
                      <a:pt x="407" y="8385"/>
                      <a:pt x="452" y="7844"/>
                      <a:pt x="542" y="7257"/>
                    </a:cubicBezTo>
                    <a:cubicBezTo>
                      <a:pt x="678" y="6715"/>
                      <a:pt x="813" y="6173"/>
                      <a:pt x="1039" y="5677"/>
                    </a:cubicBezTo>
                    <a:cubicBezTo>
                      <a:pt x="1265" y="5135"/>
                      <a:pt x="1536" y="4638"/>
                      <a:pt x="1852" y="4187"/>
                    </a:cubicBezTo>
                    <a:cubicBezTo>
                      <a:pt x="2168" y="3736"/>
                      <a:pt x="2484" y="3284"/>
                      <a:pt x="2890" y="2878"/>
                    </a:cubicBezTo>
                    <a:cubicBezTo>
                      <a:pt x="3296" y="2517"/>
                      <a:pt x="3748" y="2156"/>
                      <a:pt x="4199" y="1840"/>
                    </a:cubicBezTo>
                    <a:cubicBezTo>
                      <a:pt x="4650" y="1524"/>
                      <a:pt x="5147" y="1253"/>
                      <a:pt x="5689" y="1027"/>
                    </a:cubicBezTo>
                    <a:cubicBezTo>
                      <a:pt x="6185" y="847"/>
                      <a:pt x="6727" y="666"/>
                      <a:pt x="7269" y="576"/>
                    </a:cubicBezTo>
                    <a:cubicBezTo>
                      <a:pt x="7810" y="440"/>
                      <a:pt x="8397" y="395"/>
                      <a:pt x="8939" y="395"/>
                    </a:cubicBezTo>
                    <a:close/>
                    <a:moveTo>
                      <a:pt x="8945" y="0"/>
                    </a:moveTo>
                    <a:cubicBezTo>
                      <a:pt x="8363" y="0"/>
                      <a:pt x="7788" y="57"/>
                      <a:pt x="7223" y="169"/>
                    </a:cubicBezTo>
                    <a:cubicBezTo>
                      <a:pt x="6637" y="305"/>
                      <a:pt x="6050" y="485"/>
                      <a:pt x="5508" y="711"/>
                    </a:cubicBezTo>
                    <a:cubicBezTo>
                      <a:pt x="4966" y="892"/>
                      <a:pt x="4470" y="1208"/>
                      <a:pt x="3973" y="1524"/>
                    </a:cubicBezTo>
                    <a:cubicBezTo>
                      <a:pt x="3477" y="1840"/>
                      <a:pt x="3025" y="2201"/>
                      <a:pt x="2619" y="2607"/>
                    </a:cubicBezTo>
                    <a:cubicBezTo>
                      <a:pt x="2213" y="3058"/>
                      <a:pt x="1852" y="3510"/>
                      <a:pt x="1536" y="3961"/>
                    </a:cubicBezTo>
                    <a:cubicBezTo>
                      <a:pt x="1174" y="4458"/>
                      <a:pt x="904" y="5000"/>
                      <a:pt x="678" y="5541"/>
                    </a:cubicBezTo>
                    <a:cubicBezTo>
                      <a:pt x="452" y="6083"/>
                      <a:pt x="317" y="6625"/>
                      <a:pt x="181" y="7212"/>
                    </a:cubicBezTo>
                    <a:cubicBezTo>
                      <a:pt x="91" y="7753"/>
                      <a:pt x="1" y="8340"/>
                      <a:pt x="1" y="8927"/>
                    </a:cubicBezTo>
                    <a:cubicBezTo>
                      <a:pt x="1" y="9514"/>
                      <a:pt x="91" y="10101"/>
                      <a:pt x="181" y="10688"/>
                    </a:cubicBezTo>
                    <a:cubicBezTo>
                      <a:pt x="317" y="11274"/>
                      <a:pt x="452" y="11816"/>
                      <a:pt x="678" y="12358"/>
                    </a:cubicBezTo>
                    <a:cubicBezTo>
                      <a:pt x="904" y="12899"/>
                      <a:pt x="1174" y="13396"/>
                      <a:pt x="1536" y="13893"/>
                    </a:cubicBezTo>
                    <a:cubicBezTo>
                      <a:pt x="1852" y="14389"/>
                      <a:pt x="2213" y="14841"/>
                      <a:pt x="2619" y="15247"/>
                    </a:cubicBezTo>
                    <a:cubicBezTo>
                      <a:pt x="3025" y="15653"/>
                      <a:pt x="3477" y="16059"/>
                      <a:pt x="3973" y="16375"/>
                    </a:cubicBezTo>
                    <a:cubicBezTo>
                      <a:pt x="4470" y="16691"/>
                      <a:pt x="4966" y="16962"/>
                      <a:pt x="5508" y="17188"/>
                    </a:cubicBezTo>
                    <a:cubicBezTo>
                      <a:pt x="6050" y="17414"/>
                      <a:pt x="6637" y="17594"/>
                      <a:pt x="7223" y="17685"/>
                    </a:cubicBezTo>
                    <a:cubicBezTo>
                      <a:pt x="7765" y="17820"/>
                      <a:pt x="8352" y="17865"/>
                      <a:pt x="8939" y="17865"/>
                    </a:cubicBezTo>
                    <a:cubicBezTo>
                      <a:pt x="9526" y="17865"/>
                      <a:pt x="10113" y="17820"/>
                      <a:pt x="10699" y="17685"/>
                    </a:cubicBezTo>
                    <a:cubicBezTo>
                      <a:pt x="11241" y="17594"/>
                      <a:pt x="11828" y="17414"/>
                      <a:pt x="12370" y="17188"/>
                    </a:cubicBezTo>
                    <a:cubicBezTo>
                      <a:pt x="12911" y="16962"/>
                      <a:pt x="13408" y="16691"/>
                      <a:pt x="13905" y="16375"/>
                    </a:cubicBezTo>
                    <a:cubicBezTo>
                      <a:pt x="14401" y="16059"/>
                      <a:pt x="14852" y="15653"/>
                      <a:pt x="15259" y="15247"/>
                    </a:cubicBezTo>
                    <a:cubicBezTo>
                      <a:pt x="15665" y="14841"/>
                      <a:pt x="16026" y="14389"/>
                      <a:pt x="16387" y="13893"/>
                    </a:cubicBezTo>
                    <a:cubicBezTo>
                      <a:pt x="16703" y="13396"/>
                      <a:pt x="16974" y="12899"/>
                      <a:pt x="17200" y="12358"/>
                    </a:cubicBezTo>
                    <a:cubicBezTo>
                      <a:pt x="17426" y="11816"/>
                      <a:pt x="17606" y="11274"/>
                      <a:pt x="17696" y="10688"/>
                    </a:cubicBezTo>
                    <a:cubicBezTo>
                      <a:pt x="17832" y="10101"/>
                      <a:pt x="17877" y="9514"/>
                      <a:pt x="17877" y="8927"/>
                    </a:cubicBezTo>
                    <a:cubicBezTo>
                      <a:pt x="17877" y="8340"/>
                      <a:pt x="17832" y="7753"/>
                      <a:pt x="17696" y="7212"/>
                    </a:cubicBezTo>
                    <a:cubicBezTo>
                      <a:pt x="17606" y="6625"/>
                      <a:pt x="17426" y="6083"/>
                      <a:pt x="17200" y="5541"/>
                    </a:cubicBezTo>
                    <a:cubicBezTo>
                      <a:pt x="16974" y="5000"/>
                      <a:pt x="16703" y="4458"/>
                      <a:pt x="16387" y="3961"/>
                    </a:cubicBezTo>
                    <a:cubicBezTo>
                      <a:pt x="16026" y="3510"/>
                      <a:pt x="15665" y="3058"/>
                      <a:pt x="15259" y="2607"/>
                    </a:cubicBezTo>
                    <a:cubicBezTo>
                      <a:pt x="14852" y="2201"/>
                      <a:pt x="14401" y="1840"/>
                      <a:pt x="13905" y="1524"/>
                    </a:cubicBezTo>
                    <a:cubicBezTo>
                      <a:pt x="13408" y="1208"/>
                      <a:pt x="12911" y="892"/>
                      <a:pt x="12370" y="711"/>
                    </a:cubicBezTo>
                    <a:cubicBezTo>
                      <a:pt x="11828" y="485"/>
                      <a:pt x="11241" y="305"/>
                      <a:pt x="10699" y="169"/>
                    </a:cubicBezTo>
                    <a:cubicBezTo>
                      <a:pt x="10113" y="57"/>
                      <a:pt x="9526" y="0"/>
                      <a:pt x="89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5"/>
              <p:cNvSpPr/>
              <p:nvPr/>
            </p:nvSpPr>
            <p:spPr>
              <a:xfrm>
                <a:off x="5546825" y="3913825"/>
                <a:ext cx="154650" cy="332925"/>
              </a:xfrm>
              <a:custGeom>
                <a:avLst/>
                <a:gdLst/>
                <a:ahLst/>
                <a:cxnLst/>
                <a:rect l="l" t="t" r="r" b="b"/>
                <a:pathLst>
                  <a:path w="6186" h="13317" extrusionOk="0">
                    <a:moveTo>
                      <a:pt x="6185" y="0"/>
                    </a:moveTo>
                    <a:cubicBezTo>
                      <a:pt x="2709" y="226"/>
                      <a:pt x="1" y="3115"/>
                      <a:pt x="1" y="6636"/>
                    </a:cubicBezTo>
                    <a:cubicBezTo>
                      <a:pt x="1" y="10157"/>
                      <a:pt x="2709" y="13046"/>
                      <a:pt x="6185" y="13317"/>
                    </a:cubicBezTo>
                    <a:lnTo>
                      <a:pt x="618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5542325" y="3908175"/>
                <a:ext cx="159150" cy="343100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13724" extrusionOk="0">
                    <a:moveTo>
                      <a:pt x="6320" y="0"/>
                    </a:moveTo>
                    <a:cubicBezTo>
                      <a:pt x="2799" y="271"/>
                      <a:pt x="0" y="3296"/>
                      <a:pt x="0" y="6862"/>
                    </a:cubicBezTo>
                    <a:cubicBezTo>
                      <a:pt x="0" y="10428"/>
                      <a:pt x="2799" y="13453"/>
                      <a:pt x="6320" y="13724"/>
                    </a:cubicBezTo>
                    <a:lnTo>
                      <a:pt x="6365" y="13362"/>
                    </a:lnTo>
                    <a:cubicBezTo>
                      <a:pt x="3025" y="13092"/>
                      <a:pt x="361" y="10248"/>
                      <a:pt x="361" y="6862"/>
                    </a:cubicBezTo>
                    <a:cubicBezTo>
                      <a:pt x="361" y="3521"/>
                      <a:pt x="3025" y="677"/>
                      <a:pt x="6365" y="407"/>
                    </a:cubicBezTo>
                    <a:lnTo>
                      <a:pt x="63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5"/>
              <p:cNvSpPr/>
              <p:nvPr/>
            </p:nvSpPr>
            <p:spPr>
              <a:xfrm>
                <a:off x="5727400" y="3913825"/>
                <a:ext cx="153500" cy="33292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13317" extrusionOk="0">
                    <a:moveTo>
                      <a:pt x="1" y="0"/>
                    </a:moveTo>
                    <a:lnTo>
                      <a:pt x="1" y="13317"/>
                    </a:lnTo>
                    <a:cubicBezTo>
                      <a:pt x="3431" y="13046"/>
                      <a:pt x="6140" y="10157"/>
                      <a:pt x="6140" y="6636"/>
                    </a:cubicBezTo>
                    <a:cubicBezTo>
                      <a:pt x="6140" y="3115"/>
                      <a:pt x="3431" y="226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5"/>
              <p:cNvSpPr/>
              <p:nvPr/>
            </p:nvSpPr>
            <p:spPr>
              <a:xfrm>
                <a:off x="5726275" y="3908175"/>
                <a:ext cx="159150" cy="343100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13724" extrusionOk="0">
                    <a:moveTo>
                      <a:pt x="46" y="0"/>
                    </a:moveTo>
                    <a:lnTo>
                      <a:pt x="0" y="407"/>
                    </a:lnTo>
                    <a:cubicBezTo>
                      <a:pt x="3386" y="677"/>
                      <a:pt x="6004" y="3521"/>
                      <a:pt x="6004" y="6862"/>
                    </a:cubicBezTo>
                    <a:cubicBezTo>
                      <a:pt x="6004" y="10248"/>
                      <a:pt x="3386" y="13092"/>
                      <a:pt x="0" y="13362"/>
                    </a:cubicBezTo>
                    <a:lnTo>
                      <a:pt x="46" y="13724"/>
                    </a:lnTo>
                    <a:cubicBezTo>
                      <a:pt x="3612" y="13453"/>
                      <a:pt x="6365" y="10428"/>
                      <a:pt x="6365" y="6862"/>
                    </a:cubicBezTo>
                    <a:cubicBezTo>
                      <a:pt x="6365" y="3296"/>
                      <a:pt x="3612" y="271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5"/>
              <p:cNvSpPr/>
              <p:nvPr/>
            </p:nvSpPr>
            <p:spPr>
              <a:xfrm>
                <a:off x="5701450" y="3886725"/>
                <a:ext cx="25975" cy="38600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15440" extrusionOk="0">
                    <a:moveTo>
                      <a:pt x="0" y="1"/>
                    </a:moveTo>
                    <a:lnTo>
                      <a:pt x="0" y="15439"/>
                    </a:lnTo>
                    <a:lnTo>
                      <a:pt x="1039" y="15439"/>
                    </a:lnTo>
                    <a:lnTo>
                      <a:pt x="1039" y="1084"/>
                    </a:lnTo>
                    <a:lnTo>
                      <a:pt x="10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5"/>
              <p:cNvSpPr/>
              <p:nvPr/>
            </p:nvSpPr>
            <p:spPr>
              <a:xfrm>
                <a:off x="5696925" y="3882225"/>
                <a:ext cx="35025" cy="39500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5800" extrusionOk="0">
                    <a:moveTo>
                      <a:pt x="994" y="406"/>
                    </a:moveTo>
                    <a:lnTo>
                      <a:pt x="994" y="15439"/>
                    </a:lnTo>
                    <a:lnTo>
                      <a:pt x="362" y="15439"/>
                    </a:lnTo>
                    <a:lnTo>
                      <a:pt x="362" y="406"/>
                    </a:lnTo>
                    <a:close/>
                    <a:moveTo>
                      <a:pt x="1" y="0"/>
                    </a:moveTo>
                    <a:lnTo>
                      <a:pt x="1" y="15800"/>
                    </a:lnTo>
                    <a:lnTo>
                      <a:pt x="1400" y="15800"/>
                    </a:lnTo>
                    <a:lnTo>
                      <a:pt x="14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5"/>
              <p:cNvSpPr/>
              <p:nvPr/>
            </p:nvSpPr>
            <p:spPr>
              <a:xfrm>
                <a:off x="5572800" y="3940900"/>
                <a:ext cx="282150" cy="282175"/>
              </a:xfrm>
              <a:custGeom>
                <a:avLst/>
                <a:gdLst/>
                <a:ahLst/>
                <a:cxnLst/>
                <a:rect l="l" t="t" r="r" b="b"/>
                <a:pathLst>
                  <a:path w="11286" h="11287" extrusionOk="0">
                    <a:moveTo>
                      <a:pt x="5643" y="0"/>
                    </a:moveTo>
                    <a:cubicBezTo>
                      <a:pt x="5282" y="0"/>
                      <a:pt x="4921" y="46"/>
                      <a:pt x="4559" y="91"/>
                    </a:cubicBezTo>
                    <a:cubicBezTo>
                      <a:pt x="4198" y="181"/>
                      <a:pt x="3837" y="271"/>
                      <a:pt x="3476" y="407"/>
                    </a:cubicBezTo>
                    <a:cubicBezTo>
                      <a:pt x="3160" y="542"/>
                      <a:pt x="2799" y="723"/>
                      <a:pt x="2528" y="948"/>
                    </a:cubicBezTo>
                    <a:cubicBezTo>
                      <a:pt x="2212" y="1129"/>
                      <a:pt x="1896" y="1400"/>
                      <a:pt x="1670" y="1626"/>
                    </a:cubicBezTo>
                    <a:cubicBezTo>
                      <a:pt x="1400" y="1896"/>
                      <a:pt x="1174" y="2212"/>
                      <a:pt x="948" y="2483"/>
                    </a:cubicBezTo>
                    <a:cubicBezTo>
                      <a:pt x="722" y="2799"/>
                      <a:pt x="587" y="3115"/>
                      <a:pt x="406" y="3476"/>
                    </a:cubicBezTo>
                    <a:cubicBezTo>
                      <a:pt x="271" y="3838"/>
                      <a:pt x="181" y="4154"/>
                      <a:pt x="90" y="4560"/>
                    </a:cubicBezTo>
                    <a:cubicBezTo>
                      <a:pt x="45" y="4921"/>
                      <a:pt x="0" y="5282"/>
                      <a:pt x="0" y="5643"/>
                    </a:cubicBezTo>
                    <a:cubicBezTo>
                      <a:pt x="0" y="6004"/>
                      <a:pt x="45" y="6366"/>
                      <a:pt x="90" y="6727"/>
                    </a:cubicBezTo>
                    <a:cubicBezTo>
                      <a:pt x="181" y="7133"/>
                      <a:pt x="271" y="7449"/>
                      <a:pt x="406" y="7810"/>
                    </a:cubicBezTo>
                    <a:cubicBezTo>
                      <a:pt x="587" y="8171"/>
                      <a:pt x="722" y="8487"/>
                      <a:pt x="948" y="8803"/>
                    </a:cubicBezTo>
                    <a:cubicBezTo>
                      <a:pt x="1174" y="9074"/>
                      <a:pt x="1400" y="9390"/>
                      <a:pt x="1670" y="9661"/>
                    </a:cubicBezTo>
                    <a:cubicBezTo>
                      <a:pt x="1896" y="9887"/>
                      <a:pt x="2212" y="10157"/>
                      <a:pt x="2528" y="10338"/>
                    </a:cubicBezTo>
                    <a:cubicBezTo>
                      <a:pt x="2799" y="10564"/>
                      <a:pt x="3160" y="10744"/>
                      <a:pt x="3476" y="10880"/>
                    </a:cubicBezTo>
                    <a:cubicBezTo>
                      <a:pt x="3837" y="11015"/>
                      <a:pt x="4198" y="11105"/>
                      <a:pt x="4559" y="11196"/>
                    </a:cubicBezTo>
                    <a:cubicBezTo>
                      <a:pt x="4921" y="11241"/>
                      <a:pt x="5282" y="11286"/>
                      <a:pt x="5643" y="11286"/>
                    </a:cubicBezTo>
                    <a:cubicBezTo>
                      <a:pt x="6004" y="11286"/>
                      <a:pt x="6410" y="11241"/>
                      <a:pt x="6771" y="11196"/>
                    </a:cubicBezTo>
                    <a:cubicBezTo>
                      <a:pt x="7133" y="11105"/>
                      <a:pt x="7494" y="11015"/>
                      <a:pt x="7810" y="10880"/>
                    </a:cubicBezTo>
                    <a:cubicBezTo>
                      <a:pt x="8171" y="10744"/>
                      <a:pt x="8487" y="10564"/>
                      <a:pt x="8803" y="10338"/>
                    </a:cubicBezTo>
                    <a:cubicBezTo>
                      <a:pt x="9119" y="10157"/>
                      <a:pt x="9390" y="9887"/>
                      <a:pt x="9661" y="9661"/>
                    </a:cubicBezTo>
                    <a:cubicBezTo>
                      <a:pt x="9931" y="9390"/>
                      <a:pt x="10157" y="9074"/>
                      <a:pt x="10338" y="8803"/>
                    </a:cubicBezTo>
                    <a:cubicBezTo>
                      <a:pt x="10563" y="8487"/>
                      <a:pt x="10744" y="8171"/>
                      <a:pt x="10879" y="7810"/>
                    </a:cubicBezTo>
                    <a:cubicBezTo>
                      <a:pt x="11015" y="7449"/>
                      <a:pt x="11105" y="7133"/>
                      <a:pt x="11195" y="6727"/>
                    </a:cubicBezTo>
                    <a:cubicBezTo>
                      <a:pt x="11286" y="6366"/>
                      <a:pt x="11286" y="6004"/>
                      <a:pt x="11286" y="5643"/>
                    </a:cubicBezTo>
                    <a:cubicBezTo>
                      <a:pt x="11286" y="5282"/>
                      <a:pt x="11286" y="4921"/>
                      <a:pt x="11195" y="4560"/>
                    </a:cubicBezTo>
                    <a:cubicBezTo>
                      <a:pt x="11105" y="4154"/>
                      <a:pt x="11015" y="3838"/>
                      <a:pt x="10879" y="3476"/>
                    </a:cubicBezTo>
                    <a:cubicBezTo>
                      <a:pt x="10744" y="3115"/>
                      <a:pt x="10563" y="2799"/>
                      <a:pt x="10338" y="2483"/>
                    </a:cubicBezTo>
                    <a:cubicBezTo>
                      <a:pt x="10157" y="2212"/>
                      <a:pt x="9931" y="1896"/>
                      <a:pt x="9661" y="1626"/>
                    </a:cubicBezTo>
                    <a:cubicBezTo>
                      <a:pt x="9390" y="1400"/>
                      <a:pt x="9119" y="1129"/>
                      <a:pt x="8803" y="948"/>
                    </a:cubicBezTo>
                    <a:cubicBezTo>
                      <a:pt x="8487" y="723"/>
                      <a:pt x="8171" y="542"/>
                      <a:pt x="7810" y="407"/>
                    </a:cubicBezTo>
                    <a:cubicBezTo>
                      <a:pt x="7449" y="271"/>
                      <a:pt x="7133" y="181"/>
                      <a:pt x="6771" y="91"/>
                    </a:cubicBezTo>
                    <a:cubicBezTo>
                      <a:pt x="6410" y="0"/>
                      <a:pt x="6004" y="0"/>
                      <a:pt x="5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5"/>
              <p:cNvSpPr/>
              <p:nvPr/>
            </p:nvSpPr>
            <p:spPr>
              <a:xfrm>
                <a:off x="5568275" y="3936100"/>
                <a:ext cx="29232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11693" h="11704" extrusionOk="0">
                    <a:moveTo>
                      <a:pt x="5824" y="373"/>
                    </a:moveTo>
                    <a:cubicBezTo>
                      <a:pt x="6185" y="373"/>
                      <a:pt x="6546" y="418"/>
                      <a:pt x="6907" y="463"/>
                    </a:cubicBezTo>
                    <a:cubicBezTo>
                      <a:pt x="7268" y="554"/>
                      <a:pt x="7584" y="644"/>
                      <a:pt x="7900" y="779"/>
                    </a:cubicBezTo>
                    <a:cubicBezTo>
                      <a:pt x="8262" y="915"/>
                      <a:pt x="8578" y="1095"/>
                      <a:pt x="8848" y="1276"/>
                    </a:cubicBezTo>
                    <a:cubicBezTo>
                      <a:pt x="9164" y="1502"/>
                      <a:pt x="9435" y="1727"/>
                      <a:pt x="9706" y="1953"/>
                    </a:cubicBezTo>
                    <a:cubicBezTo>
                      <a:pt x="9932" y="2224"/>
                      <a:pt x="10158" y="2495"/>
                      <a:pt x="10383" y="2811"/>
                    </a:cubicBezTo>
                    <a:cubicBezTo>
                      <a:pt x="10564" y="3082"/>
                      <a:pt x="10744" y="3398"/>
                      <a:pt x="10880" y="3759"/>
                    </a:cubicBezTo>
                    <a:cubicBezTo>
                      <a:pt x="11015" y="4075"/>
                      <a:pt x="11106" y="4436"/>
                      <a:pt x="11196" y="4752"/>
                    </a:cubicBezTo>
                    <a:cubicBezTo>
                      <a:pt x="11241" y="5113"/>
                      <a:pt x="11286" y="5474"/>
                      <a:pt x="11286" y="5835"/>
                    </a:cubicBezTo>
                    <a:cubicBezTo>
                      <a:pt x="11286" y="6196"/>
                      <a:pt x="11241" y="6558"/>
                      <a:pt x="11196" y="6919"/>
                    </a:cubicBezTo>
                    <a:cubicBezTo>
                      <a:pt x="11106" y="7235"/>
                      <a:pt x="11015" y="7596"/>
                      <a:pt x="10880" y="7912"/>
                    </a:cubicBezTo>
                    <a:cubicBezTo>
                      <a:pt x="10744" y="8273"/>
                      <a:pt x="10564" y="8589"/>
                      <a:pt x="10383" y="8860"/>
                    </a:cubicBezTo>
                    <a:cubicBezTo>
                      <a:pt x="10158" y="9176"/>
                      <a:pt x="9932" y="9447"/>
                      <a:pt x="9706" y="9717"/>
                    </a:cubicBezTo>
                    <a:cubicBezTo>
                      <a:pt x="9435" y="9943"/>
                      <a:pt x="9164" y="10169"/>
                      <a:pt x="8848" y="10395"/>
                    </a:cubicBezTo>
                    <a:cubicBezTo>
                      <a:pt x="8578" y="10575"/>
                      <a:pt x="8262" y="10756"/>
                      <a:pt x="7900" y="10891"/>
                    </a:cubicBezTo>
                    <a:cubicBezTo>
                      <a:pt x="7584" y="11027"/>
                      <a:pt x="7268" y="11117"/>
                      <a:pt x="6907" y="11207"/>
                    </a:cubicBezTo>
                    <a:cubicBezTo>
                      <a:pt x="6546" y="11275"/>
                      <a:pt x="6185" y="11309"/>
                      <a:pt x="5830" y="11309"/>
                    </a:cubicBezTo>
                    <a:cubicBezTo>
                      <a:pt x="5474" y="11309"/>
                      <a:pt x="5124" y="11275"/>
                      <a:pt x="4786" y="11207"/>
                    </a:cubicBezTo>
                    <a:cubicBezTo>
                      <a:pt x="4424" y="11117"/>
                      <a:pt x="4063" y="11027"/>
                      <a:pt x="3747" y="10891"/>
                    </a:cubicBezTo>
                    <a:cubicBezTo>
                      <a:pt x="3431" y="10756"/>
                      <a:pt x="3070" y="10575"/>
                      <a:pt x="2799" y="10395"/>
                    </a:cubicBezTo>
                    <a:cubicBezTo>
                      <a:pt x="2483" y="10169"/>
                      <a:pt x="2212" y="9943"/>
                      <a:pt x="1987" y="9717"/>
                    </a:cubicBezTo>
                    <a:cubicBezTo>
                      <a:pt x="1716" y="9447"/>
                      <a:pt x="1490" y="9176"/>
                      <a:pt x="1265" y="8860"/>
                    </a:cubicBezTo>
                    <a:cubicBezTo>
                      <a:pt x="1084" y="8589"/>
                      <a:pt x="903" y="8273"/>
                      <a:pt x="768" y="7912"/>
                    </a:cubicBezTo>
                    <a:cubicBezTo>
                      <a:pt x="633" y="7596"/>
                      <a:pt x="542" y="7235"/>
                      <a:pt x="452" y="6919"/>
                    </a:cubicBezTo>
                    <a:cubicBezTo>
                      <a:pt x="407" y="6558"/>
                      <a:pt x="362" y="6196"/>
                      <a:pt x="362" y="5835"/>
                    </a:cubicBezTo>
                    <a:cubicBezTo>
                      <a:pt x="362" y="5474"/>
                      <a:pt x="407" y="5113"/>
                      <a:pt x="452" y="4752"/>
                    </a:cubicBezTo>
                    <a:cubicBezTo>
                      <a:pt x="542" y="4436"/>
                      <a:pt x="633" y="4075"/>
                      <a:pt x="768" y="3759"/>
                    </a:cubicBezTo>
                    <a:cubicBezTo>
                      <a:pt x="903" y="3398"/>
                      <a:pt x="1084" y="3082"/>
                      <a:pt x="1265" y="2811"/>
                    </a:cubicBezTo>
                    <a:cubicBezTo>
                      <a:pt x="1490" y="2495"/>
                      <a:pt x="1716" y="2224"/>
                      <a:pt x="1987" y="1953"/>
                    </a:cubicBezTo>
                    <a:cubicBezTo>
                      <a:pt x="2212" y="1727"/>
                      <a:pt x="2483" y="1502"/>
                      <a:pt x="2799" y="1276"/>
                    </a:cubicBezTo>
                    <a:cubicBezTo>
                      <a:pt x="3070" y="1095"/>
                      <a:pt x="3431" y="915"/>
                      <a:pt x="3747" y="779"/>
                    </a:cubicBezTo>
                    <a:cubicBezTo>
                      <a:pt x="4063" y="644"/>
                      <a:pt x="4424" y="554"/>
                      <a:pt x="4786" y="463"/>
                    </a:cubicBezTo>
                    <a:cubicBezTo>
                      <a:pt x="5102" y="418"/>
                      <a:pt x="5463" y="373"/>
                      <a:pt x="5824" y="373"/>
                    </a:cubicBezTo>
                    <a:close/>
                    <a:moveTo>
                      <a:pt x="5824" y="1"/>
                    </a:moveTo>
                    <a:cubicBezTo>
                      <a:pt x="5440" y="1"/>
                      <a:pt x="5056" y="34"/>
                      <a:pt x="4695" y="102"/>
                    </a:cubicBezTo>
                    <a:cubicBezTo>
                      <a:pt x="4334" y="192"/>
                      <a:pt x="3928" y="283"/>
                      <a:pt x="3612" y="418"/>
                    </a:cubicBezTo>
                    <a:cubicBezTo>
                      <a:pt x="3251" y="599"/>
                      <a:pt x="2890" y="779"/>
                      <a:pt x="2574" y="960"/>
                    </a:cubicBezTo>
                    <a:cubicBezTo>
                      <a:pt x="2258" y="1186"/>
                      <a:pt x="1987" y="1411"/>
                      <a:pt x="1716" y="1682"/>
                    </a:cubicBezTo>
                    <a:cubicBezTo>
                      <a:pt x="1445" y="1953"/>
                      <a:pt x="1174" y="2269"/>
                      <a:pt x="949" y="2585"/>
                    </a:cubicBezTo>
                    <a:cubicBezTo>
                      <a:pt x="768" y="2901"/>
                      <a:pt x="587" y="3262"/>
                      <a:pt x="452" y="3578"/>
                    </a:cubicBezTo>
                    <a:cubicBezTo>
                      <a:pt x="271" y="3939"/>
                      <a:pt x="181" y="4300"/>
                      <a:pt x="91" y="4707"/>
                    </a:cubicBezTo>
                    <a:cubicBezTo>
                      <a:pt x="1" y="5068"/>
                      <a:pt x="1" y="5474"/>
                      <a:pt x="1" y="5835"/>
                    </a:cubicBezTo>
                    <a:cubicBezTo>
                      <a:pt x="1" y="6242"/>
                      <a:pt x="1" y="6603"/>
                      <a:pt x="91" y="6964"/>
                    </a:cubicBezTo>
                    <a:cubicBezTo>
                      <a:pt x="181" y="7370"/>
                      <a:pt x="271" y="7731"/>
                      <a:pt x="452" y="8092"/>
                    </a:cubicBezTo>
                    <a:cubicBezTo>
                      <a:pt x="587" y="8408"/>
                      <a:pt x="768" y="8769"/>
                      <a:pt x="949" y="9085"/>
                    </a:cubicBezTo>
                    <a:cubicBezTo>
                      <a:pt x="1174" y="9401"/>
                      <a:pt x="1445" y="9717"/>
                      <a:pt x="1716" y="9988"/>
                    </a:cubicBezTo>
                    <a:cubicBezTo>
                      <a:pt x="1987" y="10259"/>
                      <a:pt x="2258" y="10485"/>
                      <a:pt x="2574" y="10711"/>
                    </a:cubicBezTo>
                    <a:cubicBezTo>
                      <a:pt x="2890" y="10891"/>
                      <a:pt x="3251" y="11072"/>
                      <a:pt x="3612" y="11252"/>
                    </a:cubicBezTo>
                    <a:cubicBezTo>
                      <a:pt x="3928" y="11388"/>
                      <a:pt x="4334" y="11478"/>
                      <a:pt x="4695" y="11568"/>
                    </a:cubicBezTo>
                    <a:cubicBezTo>
                      <a:pt x="5056" y="11659"/>
                      <a:pt x="5463" y="11704"/>
                      <a:pt x="5824" y="11704"/>
                    </a:cubicBezTo>
                    <a:cubicBezTo>
                      <a:pt x="6230" y="11704"/>
                      <a:pt x="6591" y="11659"/>
                      <a:pt x="6952" y="11568"/>
                    </a:cubicBezTo>
                    <a:cubicBezTo>
                      <a:pt x="7359" y="11478"/>
                      <a:pt x="7720" y="11388"/>
                      <a:pt x="8081" y="11252"/>
                    </a:cubicBezTo>
                    <a:cubicBezTo>
                      <a:pt x="8442" y="11072"/>
                      <a:pt x="8758" y="10891"/>
                      <a:pt x="9074" y="10711"/>
                    </a:cubicBezTo>
                    <a:cubicBezTo>
                      <a:pt x="9390" y="10485"/>
                      <a:pt x="9706" y="10259"/>
                      <a:pt x="9977" y="9988"/>
                    </a:cubicBezTo>
                    <a:cubicBezTo>
                      <a:pt x="10248" y="9717"/>
                      <a:pt x="10474" y="9401"/>
                      <a:pt x="10699" y="9085"/>
                    </a:cubicBezTo>
                    <a:cubicBezTo>
                      <a:pt x="10925" y="8769"/>
                      <a:pt x="11106" y="8408"/>
                      <a:pt x="11241" y="8092"/>
                    </a:cubicBezTo>
                    <a:cubicBezTo>
                      <a:pt x="11376" y="7731"/>
                      <a:pt x="11512" y="7370"/>
                      <a:pt x="11557" y="6964"/>
                    </a:cubicBezTo>
                    <a:cubicBezTo>
                      <a:pt x="11647" y="6603"/>
                      <a:pt x="11692" y="6242"/>
                      <a:pt x="11692" y="5835"/>
                    </a:cubicBezTo>
                    <a:cubicBezTo>
                      <a:pt x="11692" y="5474"/>
                      <a:pt x="11647" y="5068"/>
                      <a:pt x="11557" y="4707"/>
                    </a:cubicBezTo>
                    <a:cubicBezTo>
                      <a:pt x="11512" y="4300"/>
                      <a:pt x="11376" y="3939"/>
                      <a:pt x="11241" y="3578"/>
                    </a:cubicBezTo>
                    <a:cubicBezTo>
                      <a:pt x="11106" y="3262"/>
                      <a:pt x="10925" y="2901"/>
                      <a:pt x="10699" y="2585"/>
                    </a:cubicBezTo>
                    <a:cubicBezTo>
                      <a:pt x="10474" y="2269"/>
                      <a:pt x="10248" y="1953"/>
                      <a:pt x="9977" y="1682"/>
                    </a:cubicBezTo>
                    <a:cubicBezTo>
                      <a:pt x="9706" y="1411"/>
                      <a:pt x="9390" y="1186"/>
                      <a:pt x="9074" y="960"/>
                    </a:cubicBezTo>
                    <a:cubicBezTo>
                      <a:pt x="8758" y="779"/>
                      <a:pt x="8442" y="599"/>
                      <a:pt x="8081" y="418"/>
                    </a:cubicBezTo>
                    <a:cubicBezTo>
                      <a:pt x="7720" y="283"/>
                      <a:pt x="7359" y="192"/>
                      <a:pt x="6952" y="102"/>
                    </a:cubicBezTo>
                    <a:cubicBezTo>
                      <a:pt x="6591" y="34"/>
                      <a:pt x="6208" y="1"/>
                      <a:pt x="5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5"/>
              <p:cNvSpPr/>
              <p:nvPr/>
            </p:nvSpPr>
            <p:spPr>
              <a:xfrm>
                <a:off x="5690150" y="4051500"/>
                <a:ext cx="474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1942" extrusionOk="0">
                    <a:moveTo>
                      <a:pt x="949" y="0"/>
                    </a:moveTo>
                    <a:cubicBezTo>
                      <a:pt x="813" y="0"/>
                      <a:pt x="723" y="46"/>
                      <a:pt x="588" y="91"/>
                    </a:cubicBezTo>
                    <a:cubicBezTo>
                      <a:pt x="452" y="136"/>
                      <a:pt x="362" y="226"/>
                      <a:pt x="272" y="316"/>
                    </a:cubicBezTo>
                    <a:cubicBezTo>
                      <a:pt x="181" y="407"/>
                      <a:pt x="136" y="497"/>
                      <a:pt x="91" y="587"/>
                    </a:cubicBezTo>
                    <a:cubicBezTo>
                      <a:pt x="46" y="723"/>
                      <a:pt x="1" y="858"/>
                      <a:pt x="1" y="994"/>
                    </a:cubicBezTo>
                    <a:cubicBezTo>
                      <a:pt x="1" y="1084"/>
                      <a:pt x="46" y="1219"/>
                      <a:pt x="91" y="1355"/>
                    </a:cubicBezTo>
                    <a:cubicBezTo>
                      <a:pt x="136" y="1445"/>
                      <a:pt x="181" y="1535"/>
                      <a:pt x="272" y="1626"/>
                    </a:cubicBezTo>
                    <a:cubicBezTo>
                      <a:pt x="362" y="1716"/>
                      <a:pt x="452" y="1806"/>
                      <a:pt x="588" y="1851"/>
                    </a:cubicBezTo>
                    <a:cubicBezTo>
                      <a:pt x="723" y="1896"/>
                      <a:pt x="813" y="1942"/>
                      <a:pt x="949" y="1942"/>
                    </a:cubicBezTo>
                    <a:cubicBezTo>
                      <a:pt x="1084" y="1942"/>
                      <a:pt x="1220" y="1896"/>
                      <a:pt x="1310" y="1851"/>
                    </a:cubicBezTo>
                    <a:cubicBezTo>
                      <a:pt x="1445" y="1806"/>
                      <a:pt x="1536" y="1716"/>
                      <a:pt x="1626" y="1626"/>
                    </a:cubicBezTo>
                    <a:cubicBezTo>
                      <a:pt x="1716" y="1535"/>
                      <a:pt x="1807" y="1445"/>
                      <a:pt x="1852" y="1355"/>
                    </a:cubicBezTo>
                    <a:cubicBezTo>
                      <a:pt x="1897" y="1219"/>
                      <a:pt x="1897" y="1084"/>
                      <a:pt x="1897" y="994"/>
                    </a:cubicBezTo>
                    <a:cubicBezTo>
                      <a:pt x="1897" y="858"/>
                      <a:pt x="1897" y="723"/>
                      <a:pt x="1852" y="587"/>
                    </a:cubicBezTo>
                    <a:cubicBezTo>
                      <a:pt x="1807" y="497"/>
                      <a:pt x="1716" y="407"/>
                      <a:pt x="1626" y="316"/>
                    </a:cubicBezTo>
                    <a:cubicBezTo>
                      <a:pt x="1536" y="226"/>
                      <a:pt x="1445" y="136"/>
                      <a:pt x="1310" y="91"/>
                    </a:cubicBezTo>
                    <a:cubicBezTo>
                      <a:pt x="1220" y="46"/>
                      <a:pt x="1084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5"/>
              <p:cNvSpPr/>
              <p:nvPr/>
            </p:nvSpPr>
            <p:spPr>
              <a:xfrm>
                <a:off x="5685650" y="4047550"/>
                <a:ext cx="5645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2281" extrusionOk="0">
                    <a:moveTo>
                      <a:pt x="1129" y="384"/>
                    </a:moveTo>
                    <a:cubicBezTo>
                      <a:pt x="1219" y="384"/>
                      <a:pt x="1355" y="384"/>
                      <a:pt x="1445" y="429"/>
                    </a:cubicBezTo>
                    <a:cubicBezTo>
                      <a:pt x="1535" y="474"/>
                      <a:pt x="1580" y="520"/>
                      <a:pt x="1671" y="610"/>
                    </a:cubicBezTo>
                    <a:cubicBezTo>
                      <a:pt x="1761" y="655"/>
                      <a:pt x="1806" y="745"/>
                      <a:pt x="1851" y="836"/>
                    </a:cubicBezTo>
                    <a:cubicBezTo>
                      <a:pt x="1896" y="926"/>
                      <a:pt x="1896" y="1016"/>
                      <a:pt x="1896" y="1152"/>
                    </a:cubicBezTo>
                    <a:cubicBezTo>
                      <a:pt x="1896" y="1242"/>
                      <a:pt x="1896" y="1332"/>
                      <a:pt x="1851" y="1422"/>
                    </a:cubicBezTo>
                    <a:cubicBezTo>
                      <a:pt x="1806" y="1513"/>
                      <a:pt x="1761" y="1603"/>
                      <a:pt x="1671" y="1648"/>
                    </a:cubicBezTo>
                    <a:cubicBezTo>
                      <a:pt x="1580" y="1738"/>
                      <a:pt x="1535" y="1784"/>
                      <a:pt x="1445" y="1829"/>
                    </a:cubicBezTo>
                    <a:cubicBezTo>
                      <a:pt x="1332" y="1874"/>
                      <a:pt x="1230" y="1896"/>
                      <a:pt x="1135" y="1896"/>
                    </a:cubicBezTo>
                    <a:cubicBezTo>
                      <a:pt x="1039" y="1896"/>
                      <a:pt x="948" y="1874"/>
                      <a:pt x="858" y="1829"/>
                    </a:cubicBezTo>
                    <a:cubicBezTo>
                      <a:pt x="768" y="1784"/>
                      <a:pt x="677" y="1738"/>
                      <a:pt x="587" y="1648"/>
                    </a:cubicBezTo>
                    <a:cubicBezTo>
                      <a:pt x="542" y="1603"/>
                      <a:pt x="452" y="1513"/>
                      <a:pt x="452" y="1422"/>
                    </a:cubicBezTo>
                    <a:cubicBezTo>
                      <a:pt x="407" y="1332"/>
                      <a:pt x="361" y="1242"/>
                      <a:pt x="361" y="1152"/>
                    </a:cubicBezTo>
                    <a:cubicBezTo>
                      <a:pt x="361" y="1016"/>
                      <a:pt x="407" y="926"/>
                      <a:pt x="452" y="836"/>
                    </a:cubicBezTo>
                    <a:cubicBezTo>
                      <a:pt x="452" y="745"/>
                      <a:pt x="542" y="655"/>
                      <a:pt x="587" y="610"/>
                    </a:cubicBezTo>
                    <a:cubicBezTo>
                      <a:pt x="677" y="520"/>
                      <a:pt x="768" y="474"/>
                      <a:pt x="858" y="429"/>
                    </a:cubicBezTo>
                    <a:cubicBezTo>
                      <a:pt x="948" y="384"/>
                      <a:pt x="1039" y="384"/>
                      <a:pt x="1129" y="384"/>
                    </a:cubicBezTo>
                    <a:close/>
                    <a:moveTo>
                      <a:pt x="1146" y="0"/>
                    </a:moveTo>
                    <a:cubicBezTo>
                      <a:pt x="993" y="0"/>
                      <a:pt x="835" y="23"/>
                      <a:pt x="677" y="68"/>
                    </a:cubicBezTo>
                    <a:cubicBezTo>
                      <a:pt x="542" y="113"/>
                      <a:pt x="452" y="204"/>
                      <a:pt x="316" y="339"/>
                    </a:cubicBezTo>
                    <a:cubicBezTo>
                      <a:pt x="226" y="429"/>
                      <a:pt x="136" y="565"/>
                      <a:pt x="91" y="700"/>
                    </a:cubicBezTo>
                    <a:cubicBezTo>
                      <a:pt x="45" y="836"/>
                      <a:pt x="0" y="971"/>
                      <a:pt x="0" y="1152"/>
                    </a:cubicBezTo>
                    <a:cubicBezTo>
                      <a:pt x="0" y="1287"/>
                      <a:pt x="45" y="1422"/>
                      <a:pt x="91" y="1558"/>
                    </a:cubicBezTo>
                    <a:cubicBezTo>
                      <a:pt x="136" y="1693"/>
                      <a:pt x="226" y="1829"/>
                      <a:pt x="316" y="1919"/>
                    </a:cubicBezTo>
                    <a:cubicBezTo>
                      <a:pt x="452" y="2054"/>
                      <a:pt x="542" y="2145"/>
                      <a:pt x="677" y="2190"/>
                    </a:cubicBezTo>
                    <a:cubicBezTo>
                      <a:pt x="858" y="2235"/>
                      <a:pt x="993" y="2280"/>
                      <a:pt x="1129" y="2280"/>
                    </a:cubicBezTo>
                    <a:cubicBezTo>
                      <a:pt x="1264" y="2280"/>
                      <a:pt x="1445" y="2235"/>
                      <a:pt x="1580" y="2190"/>
                    </a:cubicBezTo>
                    <a:cubicBezTo>
                      <a:pt x="1716" y="2145"/>
                      <a:pt x="1851" y="2054"/>
                      <a:pt x="1941" y="1919"/>
                    </a:cubicBezTo>
                    <a:cubicBezTo>
                      <a:pt x="2032" y="1829"/>
                      <a:pt x="2122" y="1693"/>
                      <a:pt x="2212" y="1558"/>
                    </a:cubicBezTo>
                    <a:cubicBezTo>
                      <a:pt x="2257" y="1422"/>
                      <a:pt x="2257" y="1287"/>
                      <a:pt x="2257" y="1152"/>
                    </a:cubicBezTo>
                    <a:cubicBezTo>
                      <a:pt x="2257" y="971"/>
                      <a:pt x="2257" y="836"/>
                      <a:pt x="2212" y="700"/>
                    </a:cubicBezTo>
                    <a:cubicBezTo>
                      <a:pt x="2122" y="565"/>
                      <a:pt x="2032" y="429"/>
                      <a:pt x="1941" y="339"/>
                    </a:cubicBezTo>
                    <a:cubicBezTo>
                      <a:pt x="1851" y="204"/>
                      <a:pt x="1716" y="113"/>
                      <a:pt x="1580" y="68"/>
                    </a:cubicBezTo>
                    <a:cubicBezTo>
                      <a:pt x="1445" y="23"/>
                      <a:pt x="1298" y="0"/>
                      <a:pt x="1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5"/>
              <p:cNvSpPr/>
              <p:nvPr/>
            </p:nvSpPr>
            <p:spPr>
              <a:xfrm>
                <a:off x="5661950" y="4023575"/>
                <a:ext cx="104975" cy="104700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4188" extrusionOk="0">
                    <a:moveTo>
                      <a:pt x="2077" y="395"/>
                    </a:moveTo>
                    <a:cubicBezTo>
                      <a:pt x="2303" y="395"/>
                      <a:pt x="2528" y="440"/>
                      <a:pt x="2754" y="485"/>
                    </a:cubicBezTo>
                    <a:cubicBezTo>
                      <a:pt x="2935" y="576"/>
                      <a:pt x="3115" y="711"/>
                      <a:pt x="3296" y="892"/>
                    </a:cubicBezTo>
                    <a:cubicBezTo>
                      <a:pt x="3476" y="1027"/>
                      <a:pt x="3567" y="1208"/>
                      <a:pt x="3657" y="1433"/>
                    </a:cubicBezTo>
                    <a:cubicBezTo>
                      <a:pt x="3747" y="1659"/>
                      <a:pt x="3792" y="1840"/>
                      <a:pt x="3792" y="2065"/>
                    </a:cubicBezTo>
                    <a:cubicBezTo>
                      <a:pt x="3792" y="2291"/>
                      <a:pt x="3747" y="2517"/>
                      <a:pt x="3657" y="2743"/>
                    </a:cubicBezTo>
                    <a:cubicBezTo>
                      <a:pt x="3567" y="2968"/>
                      <a:pt x="3476" y="3149"/>
                      <a:pt x="3296" y="3284"/>
                    </a:cubicBezTo>
                    <a:cubicBezTo>
                      <a:pt x="3115" y="3465"/>
                      <a:pt x="2935" y="3600"/>
                      <a:pt x="2754" y="3691"/>
                    </a:cubicBezTo>
                    <a:cubicBezTo>
                      <a:pt x="2528" y="3758"/>
                      <a:pt x="2303" y="3792"/>
                      <a:pt x="2083" y="3792"/>
                    </a:cubicBezTo>
                    <a:cubicBezTo>
                      <a:pt x="1862" y="3792"/>
                      <a:pt x="1648" y="3758"/>
                      <a:pt x="1445" y="3691"/>
                    </a:cubicBezTo>
                    <a:cubicBezTo>
                      <a:pt x="1219" y="3600"/>
                      <a:pt x="1039" y="3465"/>
                      <a:pt x="858" y="3284"/>
                    </a:cubicBezTo>
                    <a:cubicBezTo>
                      <a:pt x="723" y="3149"/>
                      <a:pt x="587" y="2968"/>
                      <a:pt x="497" y="2743"/>
                    </a:cubicBezTo>
                    <a:cubicBezTo>
                      <a:pt x="407" y="2517"/>
                      <a:pt x="361" y="2291"/>
                      <a:pt x="361" y="2065"/>
                    </a:cubicBezTo>
                    <a:cubicBezTo>
                      <a:pt x="361" y="1840"/>
                      <a:pt x="407" y="1659"/>
                      <a:pt x="497" y="1433"/>
                    </a:cubicBezTo>
                    <a:cubicBezTo>
                      <a:pt x="587" y="1208"/>
                      <a:pt x="723" y="1027"/>
                      <a:pt x="858" y="892"/>
                    </a:cubicBezTo>
                    <a:cubicBezTo>
                      <a:pt x="1039" y="711"/>
                      <a:pt x="1219" y="576"/>
                      <a:pt x="1445" y="485"/>
                    </a:cubicBezTo>
                    <a:cubicBezTo>
                      <a:pt x="1625" y="440"/>
                      <a:pt x="1851" y="395"/>
                      <a:pt x="2077" y="395"/>
                    </a:cubicBezTo>
                    <a:close/>
                    <a:moveTo>
                      <a:pt x="2094" y="0"/>
                    </a:moveTo>
                    <a:cubicBezTo>
                      <a:pt x="1817" y="0"/>
                      <a:pt x="1535" y="57"/>
                      <a:pt x="1264" y="169"/>
                    </a:cubicBezTo>
                    <a:cubicBezTo>
                      <a:pt x="1039" y="260"/>
                      <a:pt x="813" y="395"/>
                      <a:pt x="587" y="621"/>
                    </a:cubicBezTo>
                    <a:cubicBezTo>
                      <a:pt x="407" y="801"/>
                      <a:pt x="271" y="1027"/>
                      <a:pt x="136" y="1298"/>
                    </a:cubicBezTo>
                    <a:cubicBezTo>
                      <a:pt x="45" y="1524"/>
                      <a:pt x="0" y="1795"/>
                      <a:pt x="0" y="2111"/>
                    </a:cubicBezTo>
                    <a:cubicBezTo>
                      <a:pt x="0" y="2381"/>
                      <a:pt x="45" y="2652"/>
                      <a:pt x="136" y="2878"/>
                    </a:cubicBezTo>
                    <a:cubicBezTo>
                      <a:pt x="271" y="3149"/>
                      <a:pt x="407" y="3375"/>
                      <a:pt x="587" y="3555"/>
                    </a:cubicBezTo>
                    <a:cubicBezTo>
                      <a:pt x="813" y="3781"/>
                      <a:pt x="1039" y="3916"/>
                      <a:pt x="1264" y="4007"/>
                    </a:cubicBezTo>
                    <a:cubicBezTo>
                      <a:pt x="1535" y="4142"/>
                      <a:pt x="1806" y="4187"/>
                      <a:pt x="2077" y="4187"/>
                    </a:cubicBezTo>
                    <a:cubicBezTo>
                      <a:pt x="2348" y="4187"/>
                      <a:pt x="2619" y="4142"/>
                      <a:pt x="2889" y="4007"/>
                    </a:cubicBezTo>
                    <a:cubicBezTo>
                      <a:pt x="3160" y="3916"/>
                      <a:pt x="3386" y="3781"/>
                      <a:pt x="3567" y="3555"/>
                    </a:cubicBezTo>
                    <a:cubicBezTo>
                      <a:pt x="3747" y="3375"/>
                      <a:pt x="3928" y="3149"/>
                      <a:pt x="4018" y="2878"/>
                    </a:cubicBezTo>
                    <a:cubicBezTo>
                      <a:pt x="4108" y="2652"/>
                      <a:pt x="4199" y="2381"/>
                      <a:pt x="4199" y="2111"/>
                    </a:cubicBezTo>
                    <a:cubicBezTo>
                      <a:pt x="4199" y="1795"/>
                      <a:pt x="4108" y="1524"/>
                      <a:pt x="4018" y="1298"/>
                    </a:cubicBezTo>
                    <a:cubicBezTo>
                      <a:pt x="3928" y="1027"/>
                      <a:pt x="3747" y="801"/>
                      <a:pt x="3567" y="621"/>
                    </a:cubicBezTo>
                    <a:cubicBezTo>
                      <a:pt x="3386" y="395"/>
                      <a:pt x="3160" y="260"/>
                      <a:pt x="2889" y="169"/>
                    </a:cubicBezTo>
                    <a:cubicBezTo>
                      <a:pt x="2641" y="57"/>
                      <a:pt x="2370" y="0"/>
                      <a:pt x="20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5"/>
              <p:cNvSpPr/>
              <p:nvPr/>
            </p:nvSpPr>
            <p:spPr>
              <a:xfrm>
                <a:off x="6172050" y="1471625"/>
                <a:ext cx="42900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2077" extrusionOk="0">
                    <a:moveTo>
                      <a:pt x="1" y="0"/>
                    </a:moveTo>
                    <a:lnTo>
                      <a:pt x="1" y="2077"/>
                    </a:lnTo>
                    <a:lnTo>
                      <a:pt x="497" y="2077"/>
                    </a:lnTo>
                    <a:lnTo>
                      <a:pt x="497" y="1219"/>
                    </a:lnTo>
                    <a:lnTo>
                      <a:pt x="1265" y="1219"/>
                    </a:lnTo>
                    <a:lnTo>
                      <a:pt x="1265" y="2077"/>
                    </a:lnTo>
                    <a:lnTo>
                      <a:pt x="1716" y="2077"/>
                    </a:lnTo>
                    <a:lnTo>
                      <a:pt x="1716" y="0"/>
                    </a:lnTo>
                    <a:lnTo>
                      <a:pt x="1265" y="0"/>
                    </a:lnTo>
                    <a:lnTo>
                      <a:pt x="1265" y="813"/>
                    </a:lnTo>
                    <a:lnTo>
                      <a:pt x="497" y="813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5"/>
              <p:cNvSpPr/>
              <p:nvPr/>
            </p:nvSpPr>
            <p:spPr>
              <a:xfrm>
                <a:off x="6222825" y="1470500"/>
                <a:ext cx="49700" cy="53050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2122" extrusionOk="0">
                    <a:moveTo>
                      <a:pt x="994" y="407"/>
                    </a:moveTo>
                    <a:cubicBezTo>
                      <a:pt x="1310" y="407"/>
                      <a:pt x="1491" y="723"/>
                      <a:pt x="1491" y="1084"/>
                    </a:cubicBezTo>
                    <a:cubicBezTo>
                      <a:pt x="1491" y="1490"/>
                      <a:pt x="1310" y="1761"/>
                      <a:pt x="994" y="1761"/>
                    </a:cubicBezTo>
                    <a:cubicBezTo>
                      <a:pt x="678" y="1761"/>
                      <a:pt x="498" y="1490"/>
                      <a:pt x="498" y="1084"/>
                    </a:cubicBezTo>
                    <a:cubicBezTo>
                      <a:pt x="498" y="677"/>
                      <a:pt x="678" y="407"/>
                      <a:pt x="994" y="407"/>
                    </a:cubicBezTo>
                    <a:close/>
                    <a:moveTo>
                      <a:pt x="994" y="0"/>
                    </a:moveTo>
                    <a:cubicBezTo>
                      <a:pt x="407" y="0"/>
                      <a:pt x="1" y="497"/>
                      <a:pt x="1" y="1084"/>
                    </a:cubicBezTo>
                    <a:cubicBezTo>
                      <a:pt x="1" y="1671"/>
                      <a:pt x="362" y="2122"/>
                      <a:pt x="949" y="2122"/>
                    </a:cubicBezTo>
                    <a:cubicBezTo>
                      <a:pt x="1581" y="2122"/>
                      <a:pt x="1987" y="1716"/>
                      <a:pt x="1987" y="1039"/>
                    </a:cubicBezTo>
                    <a:cubicBezTo>
                      <a:pt x="1987" y="497"/>
                      <a:pt x="1626" y="0"/>
                      <a:pt x="9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5"/>
              <p:cNvSpPr/>
              <p:nvPr/>
            </p:nvSpPr>
            <p:spPr>
              <a:xfrm>
                <a:off x="6279275" y="1471625"/>
                <a:ext cx="32750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077" extrusionOk="0">
                    <a:moveTo>
                      <a:pt x="0" y="0"/>
                    </a:moveTo>
                    <a:lnTo>
                      <a:pt x="0" y="2077"/>
                    </a:lnTo>
                    <a:lnTo>
                      <a:pt x="1309" y="2077"/>
                    </a:lnTo>
                    <a:lnTo>
                      <a:pt x="1309" y="1671"/>
                    </a:lnTo>
                    <a:lnTo>
                      <a:pt x="497" y="1671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5"/>
              <p:cNvSpPr/>
              <p:nvPr/>
            </p:nvSpPr>
            <p:spPr>
              <a:xfrm>
                <a:off x="6318775" y="1471625"/>
                <a:ext cx="45150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2077" extrusionOk="0">
                    <a:moveTo>
                      <a:pt x="677" y="362"/>
                    </a:moveTo>
                    <a:cubicBezTo>
                      <a:pt x="1083" y="362"/>
                      <a:pt x="1309" y="542"/>
                      <a:pt x="1309" y="994"/>
                    </a:cubicBezTo>
                    <a:cubicBezTo>
                      <a:pt x="1309" y="1490"/>
                      <a:pt x="1038" y="1716"/>
                      <a:pt x="632" y="1716"/>
                    </a:cubicBezTo>
                    <a:lnTo>
                      <a:pt x="451" y="1716"/>
                    </a:lnTo>
                    <a:lnTo>
                      <a:pt x="451" y="362"/>
                    </a:lnTo>
                    <a:close/>
                    <a:moveTo>
                      <a:pt x="632" y="0"/>
                    </a:moveTo>
                    <a:cubicBezTo>
                      <a:pt x="361" y="0"/>
                      <a:pt x="181" y="0"/>
                      <a:pt x="0" y="46"/>
                    </a:cubicBezTo>
                    <a:lnTo>
                      <a:pt x="0" y="2032"/>
                    </a:lnTo>
                    <a:cubicBezTo>
                      <a:pt x="90" y="2077"/>
                      <a:pt x="271" y="2077"/>
                      <a:pt x="497" y="2077"/>
                    </a:cubicBezTo>
                    <a:cubicBezTo>
                      <a:pt x="903" y="2077"/>
                      <a:pt x="1264" y="1987"/>
                      <a:pt x="1445" y="1806"/>
                    </a:cubicBezTo>
                    <a:cubicBezTo>
                      <a:pt x="1670" y="1671"/>
                      <a:pt x="1806" y="1400"/>
                      <a:pt x="1806" y="994"/>
                    </a:cubicBezTo>
                    <a:cubicBezTo>
                      <a:pt x="1806" y="632"/>
                      <a:pt x="1670" y="362"/>
                      <a:pt x="1445" y="226"/>
                    </a:cubicBezTo>
                    <a:cubicBezTo>
                      <a:pt x="1264" y="46"/>
                      <a:pt x="993" y="0"/>
                      <a:pt x="63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5"/>
              <p:cNvSpPr/>
              <p:nvPr/>
            </p:nvSpPr>
            <p:spPr>
              <a:xfrm>
                <a:off x="6369550" y="1470500"/>
                <a:ext cx="48550" cy="5305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2122" extrusionOk="0">
                    <a:moveTo>
                      <a:pt x="948" y="407"/>
                    </a:moveTo>
                    <a:cubicBezTo>
                      <a:pt x="1310" y="407"/>
                      <a:pt x="1445" y="723"/>
                      <a:pt x="1445" y="1084"/>
                    </a:cubicBezTo>
                    <a:cubicBezTo>
                      <a:pt x="1445" y="1490"/>
                      <a:pt x="1264" y="1761"/>
                      <a:pt x="948" y="1761"/>
                    </a:cubicBezTo>
                    <a:cubicBezTo>
                      <a:pt x="678" y="1761"/>
                      <a:pt x="452" y="1490"/>
                      <a:pt x="452" y="1084"/>
                    </a:cubicBezTo>
                    <a:cubicBezTo>
                      <a:pt x="452" y="677"/>
                      <a:pt x="632" y="407"/>
                      <a:pt x="948" y="407"/>
                    </a:cubicBezTo>
                    <a:close/>
                    <a:moveTo>
                      <a:pt x="994" y="0"/>
                    </a:moveTo>
                    <a:cubicBezTo>
                      <a:pt x="362" y="0"/>
                      <a:pt x="0" y="497"/>
                      <a:pt x="0" y="1084"/>
                    </a:cubicBezTo>
                    <a:cubicBezTo>
                      <a:pt x="0" y="1671"/>
                      <a:pt x="362" y="2122"/>
                      <a:pt x="948" y="2122"/>
                    </a:cubicBezTo>
                    <a:cubicBezTo>
                      <a:pt x="1535" y="2122"/>
                      <a:pt x="1942" y="1716"/>
                      <a:pt x="1942" y="1039"/>
                    </a:cubicBezTo>
                    <a:cubicBezTo>
                      <a:pt x="1942" y="497"/>
                      <a:pt x="1626" y="0"/>
                      <a:pt x="9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15"/>
              <p:cNvSpPr/>
              <p:nvPr/>
            </p:nvSpPr>
            <p:spPr>
              <a:xfrm>
                <a:off x="6425975" y="1471625"/>
                <a:ext cx="3162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2077" extrusionOk="0">
                    <a:moveTo>
                      <a:pt x="1" y="0"/>
                    </a:moveTo>
                    <a:lnTo>
                      <a:pt x="1" y="2077"/>
                    </a:lnTo>
                    <a:lnTo>
                      <a:pt x="452" y="2077"/>
                    </a:lnTo>
                    <a:lnTo>
                      <a:pt x="452" y="1219"/>
                    </a:lnTo>
                    <a:lnTo>
                      <a:pt x="1219" y="1219"/>
                    </a:lnTo>
                    <a:lnTo>
                      <a:pt x="1219" y="858"/>
                    </a:lnTo>
                    <a:lnTo>
                      <a:pt x="452" y="858"/>
                    </a:lnTo>
                    <a:lnTo>
                      <a:pt x="452" y="407"/>
                    </a:lnTo>
                    <a:lnTo>
                      <a:pt x="1265" y="407"/>
                    </a:lnTo>
                    <a:lnTo>
                      <a:pt x="126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15"/>
              <p:cNvSpPr/>
              <p:nvPr/>
            </p:nvSpPr>
            <p:spPr>
              <a:xfrm>
                <a:off x="6466600" y="1471625"/>
                <a:ext cx="30500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2077" extrusionOk="0">
                    <a:moveTo>
                      <a:pt x="1" y="0"/>
                    </a:moveTo>
                    <a:lnTo>
                      <a:pt x="1" y="2077"/>
                    </a:lnTo>
                    <a:lnTo>
                      <a:pt x="452" y="2077"/>
                    </a:lnTo>
                    <a:lnTo>
                      <a:pt x="452" y="1219"/>
                    </a:lnTo>
                    <a:lnTo>
                      <a:pt x="1174" y="1219"/>
                    </a:lnTo>
                    <a:lnTo>
                      <a:pt x="1174" y="858"/>
                    </a:lnTo>
                    <a:lnTo>
                      <a:pt x="452" y="858"/>
                    </a:lnTo>
                    <a:lnTo>
                      <a:pt x="452" y="407"/>
                    </a:lnTo>
                    <a:lnTo>
                      <a:pt x="1220" y="407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5"/>
              <p:cNvSpPr/>
              <p:nvPr/>
            </p:nvSpPr>
            <p:spPr>
              <a:xfrm>
                <a:off x="6740850" y="1467100"/>
                <a:ext cx="31625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2033" extrusionOk="0">
                    <a:moveTo>
                      <a:pt x="0" y="1"/>
                    </a:moveTo>
                    <a:lnTo>
                      <a:pt x="0" y="2032"/>
                    </a:lnTo>
                    <a:lnTo>
                      <a:pt x="1264" y="2032"/>
                    </a:lnTo>
                    <a:lnTo>
                      <a:pt x="1264" y="1671"/>
                    </a:lnTo>
                    <a:lnTo>
                      <a:pt x="452" y="1671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5"/>
              <p:cNvSpPr/>
              <p:nvPr/>
            </p:nvSpPr>
            <p:spPr>
              <a:xfrm>
                <a:off x="6779225" y="1467100"/>
                <a:ext cx="327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033" extrusionOk="0">
                    <a:moveTo>
                      <a:pt x="0" y="1"/>
                    </a:moveTo>
                    <a:lnTo>
                      <a:pt x="0" y="2032"/>
                    </a:lnTo>
                    <a:lnTo>
                      <a:pt x="1309" y="2032"/>
                    </a:lnTo>
                    <a:lnTo>
                      <a:pt x="1309" y="1671"/>
                    </a:lnTo>
                    <a:lnTo>
                      <a:pt x="497" y="1671"/>
                    </a:lnTo>
                    <a:lnTo>
                      <a:pt x="497" y="1175"/>
                    </a:lnTo>
                    <a:lnTo>
                      <a:pt x="1219" y="1175"/>
                    </a:lnTo>
                    <a:lnTo>
                      <a:pt x="1219" y="813"/>
                    </a:lnTo>
                    <a:lnTo>
                      <a:pt x="497" y="813"/>
                    </a:lnTo>
                    <a:lnTo>
                      <a:pt x="497" y="362"/>
                    </a:lnTo>
                    <a:lnTo>
                      <a:pt x="1264" y="362"/>
                    </a:lnTo>
                    <a:lnTo>
                      <a:pt x="126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5"/>
              <p:cNvSpPr/>
              <p:nvPr/>
            </p:nvSpPr>
            <p:spPr>
              <a:xfrm>
                <a:off x="6816450" y="1467100"/>
                <a:ext cx="4630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33" extrusionOk="0">
                    <a:moveTo>
                      <a:pt x="1" y="1"/>
                    </a:moveTo>
                    <a:lnTo>
                      <a:pt x="633" y="2032"/>
                    </a:lnTo>
                    <a:lnTo>
                      <a:pt x="1174" y="2032"/>
                    </a:lnTo>
                    <a:lnTo>
                      <a:pt x="1852" y="1"/>
                    </a:lnTo>
                    <a:lnTo>
                      <a:pt x="1355" y="1"/>
                    </a:lnTo>
                    <a:lnTo>
                      <a:pt x="1129" y="859"/>
                    </a:lnTo>
                    <a:cubicBezTo>
                      <a:pt x="1039" y="1084"/>
                      <a:pt x="994" y="1355"/>
                      <a:pt x="949" y="1581"/>
                    </a:cubicBezTo>
                    <a:lnTo>
                      <a:pt x="904" y="1581"/>
                    </a:lnTo>
                    <a:cubicBezTo>
                      <a:pt x="858" y="1355"/>
                      <a:pt x="813" y="1129"/>
                      <a:pt x="723" y="859"/>
                    </a:cubicBezTo>
                    <a:lnTo>
                      <a:pt x="4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5"/>
              <p:cNvSpPr/>
              <p:nvPr/>
            </p:nvSpPr>
            <p:spPr>
              <a:xfrm>
                <a:off x="6868375" y="1467100"/>
                <a:ext cx="327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033" extrusionOk="0">
                    <a:moveTo>
                      <a:pt x="0" y="1"/>
                    </a:moveTo>
                    <a:lnTo>
                      <a:pt x="0" y="2032"/>
                    </a:lnTo>
                    <a:lnTo>
                      <a:pt x="1309" y="2032"/>
                    </a:lnTo>
                    <a:lnTo>
                      <a:pt x="1309" y="1671"/>
                    </a:lnTo>
                    <a:lnTo>
                      <a:pt x="497" y="1671"/>
                    </a:lnTo>
                    <a:lnTo>
                      <a:pt x="497" y="1175"/>
                    </a:lnTo>
                    <a:lnTo>
                      <a:pt x="1219" y="1175"/>
                    </a:lnTo>
                    <a:lnTo>
                      <a:pt x="1219" y="813"/>
                    </a:lnTo>
                    <a:lnTo>
                      <a:pt x="497" y="813"/>
                    </a:lnTo>
                    <a:lnTo>
                      <a:pt x="497" y="362"/>
                    </a:lnTo>
                    <a:lnTo>
                      <a:pt x="1264" y="362"/>
                    </a:lnTo>
                    <a:lnTo>
                      <a:pt x="126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15"/>
              <p:cNvSpPr/>
              <p:nvPr/>
            </p:nvSpPr>
            <p:spPr>
              <a:xfrm>
                <a:off x="6909000" y="1467100"/>
                <a:ext cx="327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033" extrusionOk="0">
                    <a:moveTo>
                      <a:pt x="0" y="1"/>
                    </a:moveTo>
                    <a:lnTo>
                      <a:pt x="0" y="2032"/>
                    </a:lnTo>
                    <a:lnTo>
                      <a:pt x="1310" y="2032"/>
                    </a:lnTo>
                    <a:lnTo>
                      <a:pt x="1310" y="1671"/>
                    </a:lnTo>
                    <a:lnTo>
                      <a:pt x="497" y="1671"/>
                    </a:lnTo>
                    <a:lnTo>
                      <a:pt x="4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5"/>
              <p:cNvSpPr/>
              <p:nvPr/>
            </p:nvSpPr>
            <p:spPr>
              <a:xfrm>
                <a:off x="4015375" y="1742475"/>
                <a:ext cx="56450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2078" extrusionOk="0">
                    <a:moveTo>
                      <a:pt x="136" y="1"/>
                    </a:moveTo>
                    <a:lnTo>
                      <a:pt x="1" y="2077"/>
                    </a:lnTo>
                    <a:lnTo>
                      <a:pt x="452" y="2077"/>
                    </a:lnTo>
                    <a:lnTo>
                      <a:pt x="497" y="1310"/>
                    </a:lnTo>
                    <a:cubicBezTo>
                      <a:pt x="497" y="1039"/>
                      <a:pt x="497" y="723"/>
                      <a:pt x="497" y="452"/>
                    </a:cubicBezTo>
                    <a:lnTo>
                      <a:pt x="543" y="452"/>
                    </a:lnTo>
                    <a:cubicBezTo>
                      <a:pt x="588" y="723"/>
                      <a:pt x="633" y="994"/>
                      <a:pt x="723" y="1219"/>
                    </a:cubicBezTo>
                    <a:lnTo>
                      <a:pt x="904" y="2032"/>
                    </a:lnTo>
                    <a:lnTo>
                      <a:pt x="1310" y="2032"/>
                    </a:lnTo>
                    <a:lnTo>
                      <a:pt x="1536" y="1219"/>
                    </a:lnTo>
                    <a:cubicBezTo>
                      <a:pt x="1626" y="994"/>
                      <a:pt x="1716" y="678"/>
                      <a:pt x="1761" y="452"/>
                    </a:cubicBezTo>
                    <a:cubicBezTo>
                      <a:pt x="1761" y="723"/>
                      <a:pt x="1807" y="1039"/>
                      <a:pt x="1807" y="1265"/>
                    </a:cubicBezTo>
                    <a:lnTo>
                      <a:pt x="1807" y="2077"/>
                    </a:lnTo>
                    <a:lnTo>
                      <a:pt x="2258" y="2077"/>
                    </a:lnTo>
                    <a:lnTo>
                      <a:pt x="2168" y="1"/>
                    </a:lnTo>
                    <a:lnTo>
                      <a:pt x="1581" y="1"/>
                    </a:lnTo>
                    <a:lnTo>
                      <a:pt x="1355" y="678"/>
                    </a:lnTo>
                    <a:cubicBezTo>
                      <a:pt x="1265" y="949"/>
                      <a:pt x="1220" y="1174"/>
                      <a:pt x="1129" y="1445"/>
                    </a:cubicBezTo>
                    <a:cubicBezTo>
                      <a:pt x="1084" y="1174"/>
                      <a:pt x="1039" y="949"/>
                      <a:pt x="949" y="723"/>
                    </a:cubicBezTo>
                    <a:lnTo>
                      <a:pt x="76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5"/>
              <p:cNvSpPr/>
              <p:nvPr/>
            </p:nvSpPr>
            <p:spPr>
              <a:xfrm>
                <a:off x="4078575" y="1742475"/>
                <a:ext cx="497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2123" extrusionOk="0">
                    <a:moveTo>
                      <a:pt x="994" y="362"/>
                    </a:moveTo>
                    <a:cubicBezTo>
                      <a:pt x="1310" y="362"/>
                      <a:pt x="1491" y="678"/>
                      <a:pt x="1491" y="1039"/>
                    </a:cubicBezTo>
                    <a:cubicBezTo>
                      <a:pt x="1491" y="1445"/>
                      <a:pt x="1310" y="1716"/>
                      <a:pt x="994" y="1716"/>
                    </a:cubicBezTo>
                    <a:cubicBezTo>
                      <a:pt x="678" y="1716"/>
                      <a:pt x="497" y="1445"/>
                      <a:pt x="497" y="1039"/>
                    </a:cubicBezTo>
                    <a:cubicBezTo>
                      <a:pt x="497" y="678"/>
                      <a:pt x="678" y="362"/>
                      <a:pt x="994" y="362"/>
                    </a:cubicBezTo>
                    <a:close/>
                    <a:moveTo>
                      <a:pt x="994" y="1"/>
                    </a:moveTo>
                    <a:cubicBezTo>
                      <a:pt x="407" y="1"/>
                      <a:pt x="1" y="452"/>
                      <a:pt x="1" y="1039"/>
                    </a:cubicBezTo>
                    <a:cubicBezTo>
                      <a:pt x="1" y="1626"/>
                      <a:pt x="362" y="2122"/>
                      <a:pt x="994" y="2122"/>
                    </a:cubicBezTo>
                    <a:cubicBezTo>
                      <a:pt x="1581" y="2122"/>
                      <a:pt x="1987" y="1716"/>
                      <a:pt x="1987" y="1039"/>
                    </a:cubicBezTo>
                    <a:cubicBezTo>
                      <a:pt x="1987" y="452"/>
                      <a:pt x="1626" y="1"/>
                      <a:pt x="9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5"/>
              <p:cNvSpPr/>
              <p:nvPr/>
            </p:nvSpPr>
            <p:spPr>
              <a:xfrm>
                <a:off x="4136150" y="1742475"/>
                <a:ext cx="45150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2078" extrusionOk="0">
                    <a:moveTo>
                      <a:pt x="677" y="362"/>
                    </a:moveTo>
                    <a:cubicBezTo>
                      <a:pt x="1084" y="362"/>
                      <a:pt x="1309" y="587"/>
                      <a:pt x="1309" y="994"/>
                    </a:cubicBezTo>
                    <a:cubicBezTo>
                      <a:pt x="1309" y="1490"/>
                      <a:pt x="1038" y="1716"/>
                      <a:pt x="632" y="1716"/>
                    </a:cubicBezTo>
                    <a:lnTo>
                      <a:pt x="452" y="1716"/>
                    </a:lnTo>
                    <a:lnTo>
                      <a:pt x="452" y="362"/>
                    </a:lnTo>
                    <a:close/>
                    <a:moveTo>
                      <a:pt x="632" y="1"/>
                    </a:moveTo>
                    <a:cubicBezTo>
                      <a:pt x="361" y="1"/>
                      <a:pt x="181" y="1"/>
                      <a:pt x="0" y="46"/>
                    </a:cubicBezTo>
                    <a:lnTo>
                      <a:pt x="0" y="2077"/>
                    </a:lnTo>
                    <a:lnTo>
                      <a:pt x="497" y="2077"/>
                    </a:lnTo>
                    <a:cubicBezTo>
                      <a:pt x="903" y="2077"/>
                      <a:pt x="1264" y="1987"/>
                      <a:pt x="1445" y="1806"/>
                    </a:cubicBezTo>
                    <a:cubicBezTo>
                      <a:pt x="1670" y="1671"/>
                      <a:pt x="1806" y="1400"/>
                      <a:pt x="1806" y="994"/>
                    </a:cubicBezTo>
                    <a:cubicBezTo>
                      <a:pt x="1806" y="633"/>
                      <a:pt x="1670" y="362"/>
                      <a:pt x="1445" y="226"/>
                    </a:cubicBezTo>
                    <a:cubicBezTo>
                      <a:pt x="1264" y="46"/>
                      <a:pt x="993" y="1"/>
                      <a:pt x="6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5"/>
              <p:cNvSpPr/>
              <p:nvPr/>
            </p:nvSpPr>
            <p:spPr>
              <a:xfrm>
                <a:off x="4189175" y="1742475"/>
                <a:ext cx="32750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078" extrusionOk="0">
                    <a:moveTo>
                      <a:pt x="1" y="1"/>
                    </a:moveTo>
                    <a:lnTo>
                      <a:pt x="1" y="2077"/>
                    </a:lnTo>
                    <a:lnTo>
                      <a:pt x="1310" y="2077"/>
                    </a:lnTo>
                    <a:lnTo>
                      <a:pt x="1310" y="1671"/>
                    </a:lnTo>
                    <a:lnTo>
                      <a:pt x="452" y="1671"/>
                    </a:lnTo>
                    <a:lnTo>
                      <a:pt x="452" y="1219"/>
                    </a:lnTo>
                    <a:lnTo>
                      <a:pt x="1220" y="1219"/>
                    </a:lnTo>
                    <a:lnTo>
                      <a:pt x="1220" y="813"/>
                    </a:lnTo>
                    <a:lnTo>
                      <a:pt x="452" y="813"/>
                    </a:lnTo>
                    <a:lnTo>
                      <a:pt x="452" y="407"/>
                    </a:lnTo>
                    <a:lnTo>
                      <a:pt x="1265" y="407"/>
                    </a:lnTo>
                    <a:lnTo>
                      <a:pt x="126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5"/>
              <p:cNvSpPr/>
              <p:nvPr/>
            </p:nvSpPr>
            <p:spPr>
              <a:xfrm>
                <a:off x="6178825" y="2549400"/>
                <a:ext cx="372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987" extrusionOk="0">
                    <a:moveTo>
                      <a:pt x="1039" y="0"/>
                    </a:moveTo>
                    <a:cubicBezTo>
                      <a:pt x="452" y="0"/>
                      <a:pt x="0" y="361"/>
                      <a:pt x="0" y="1038"/>
                    </a:cubicBezTo>
                    <a:cubicBezTo>
                      <a:pt x="0" y="1580"/>
                      <a:pt x="362" y="1986"/>
                      <a:pt x="994" y="1986"/>
                    </a:cubicBezTo>
                    <a:cubicBezTo>
                      <a:pt x="1219" y="1986"/>
                      <a:pt x="1400" y="1941"/>
                      <a:pt x="1490" y="1941"/>
                    </a:cubicBezTo>
                    <a:lnTo>
                      <a:pt x="1400" y="1580"/>
                    </a:lnTo>
                    <a:cubicBezTo>
                      <a:pt x="1310" y="1625"/>
                      <a:pt x="1174" y="1625"/>
                      <a:pt x="1039" y="1625"/>
                    </a:cubicBezTo>
                    <a:cubicBezTo>
                      <a:pt x="678" y="1625"/>
                      <a:pt x="452" y="1400"/>
                      <a:pt x="452" y="993"/>
                    </a:cubicBezTo>
                    <a:cubicBezTo>
                      <a:pt x="452" y="542"/>
                      <a:pt x="723" y="361"/>
                      <a:pt x="1039" y="361"/>
                    </a:cubicBezTo>
                    <a:cubicBezTo>
                      <a:pt x="1219" y="361"/>
                      <a:pt x="1310" y="406"/>
                      <a:pt x="1400" y="406"/>
                    </a:cubicBezTo>
                    <a:lnTo>
                      <a:pt x="1490" y="90"/>
                    </a:lnTo>
                    <a:cubicBezTo>
                      <a:pt x="1445" y="45"/>
                      <a:pt x="1264" y="0"/>
                      <a:pt x="10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5"/>
              <p:cNvSpPr/>
              <p:nvPr/>
            </p:nvSpPr>
            <p:spPr>
              <a:xfrm>
                <a:off x="6218325" y="2549400"/>
                <a:ext cx="451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1987" extrusionOk="0">
                    <a:moveTo>
                      <a:pt x="903" y="361"/>
                    </a:moveTo>
                    <a:cubicBezTo>
                      <a:pt x="1219" y="361"/>
                      <a:pt x="1355" y="632"/>
                      <a:pt x="1355" y="993"/>
                    </a:cubicBezTo>
                    <a:cubicBezTo>
                      <a:pt x="1355" y="1354"/>
                      <a:pt x="1174" y="1670"/>
                      <a:pt x="903" y="1670"/>
                    </a:cubicBezTo>
                    <a:cubicBezTo>
                      <a:pt x="632" y="1670"/>
                      <a:pt x="452" y="1354"/>
                      <a:pt x="452" y="993"/>
                    </a:cubicBezTo>
                    <a:cubicBezTo>
                      <a:pt x="452" y="632"/>
                      <a:pt x="632" y="361"/>
                      <a:pt x="903" y="361"/>
                    </a:cubicBezTo>
                    <a:close/>
                    <a:moveTo>
                      <a:pt x="903" y="0"/>
                    </a:moveTo>
                    <a:cubicBezTo>
                      <a:pt x="362" y="0"/>
                      <a:pt x="0" y="406"/>
                      <a:pt x="0" y="993"/>
                    </a:cubicBezTo>
                    <a:cubicBezTo>
                      <a:pt x="0" y="1580"/>
                      <a:pt x="316" y="1986"/>
                      <a:pt x="903" y="1986"/>
                    </a:cubicBezTo>
                    <a:cubicBezTo>
                      <a:pt x="1445" y="1986"/>
                      <a:pt x="1806" y="1625"/>
                      <a:pt x="1806" y="993"/>
                    </a:cubicBezTo>
                    <a:cubicBezTo>
                      <a:pt x="1806" y="452"/>
                      <a:pt x="1490" y="0"/>
                      <a:pt x="9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5"/>
              <p:cNvSpPr/>
              <p:nvPr/>
            </p:nvSpPr>
            <p:spPr>
              <a:xfrm>
                <a:off x="6270225" y="2549400"/>
                <a:ext cx="3840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987" extrusionOk="0">
                    <a:moveTo>
                      <a:pt x="1" y="0"/>
                    </a:moveTo>
                    <a:lnTo>
                      <a:pt x="1" y="1129"/>
                    </a:lnTo>
                    <a:cubicBezTo>
                      <a:pt x="1" y="1716"/>
                      <a:pt x="272" y="1986"/>
                      <a:pt x="768" y="1986"/>
                    </a:cubicBezTo>
                    <a:cubicBezTo>
                      <a:pt x="1265" y="1986"/>
                      <a:pt x="1536" y="1716"/>
                      <a:pt x="1536" y="1129"/>
                    </a:cubicBezTo>
                    <a:lnTo>
                      <a:pt x="1536" y="0"/>
                    </a:lnTo>
                    <a:lnTo>
                      <a:pt x="1130" y="0"/>
                    </a:lnTo>
                    <a:lnTo>
                      <a:pt x="1130" y="1129"/>
                    </a:lnTo>
                    <a:cubicBezTo>
                      <a:pt x="1130" y="1490"/>
                      <a:pt x="994" y="1670"/>
                      <a:pt x="768" y="1670"/>
                    </a:cubicBezTo>
                    <a:cubicBezTo>
                      <a:pt x="543" y="1670"/>
                      <a:pt x="452" y="1490"/>
                      <a:pt x="452" y="1129"/>
                    </a:cubicBez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5"/>
              <p:cNvSpPr/>
              <p:nvPr/>
            </p:nvSpPr>
            <p:spPr>
              <a:xfrm>
                <a:off x="6317625" y="2549400"/>
                <a:ext cx="3390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987" extrusionOk="0">
                    <a:moveTo>
                      <a:pt x="633" y="361"/>
                    </a:moveTo>
                    <a:cubicBezTo>
                      <a:pt x="813" y="361"/>
                      <a:pt x="949" y="452"/>
                      <a:pt x="949" y="632"/>
                    </a:cubicBezTo>
                    <a:cubicBezTo>
                      <a:pt x="949" y="813"/>
                      <a:pt x="813" y="948"/>
                      <a:pt x="588" y="948"/>
                    </a:cubicBezTo>
                    <a:lnTo>
                      <a:pt x="452" y="948"/>
                    </a:lnTo>
                    <a:lnTo>
                      <a:pt x="452" y="361"/>
                    </a:lnTo>
                    <a:close/>
                    <a:moveTo>
                      <a:pt x="588" y="0"/>
                    </a:moveTo>
                    <a:cubicBezTo>
                      <a:pt x="317" y="0"/>
                      <a:pt x="136" y="45"/>
                      <a:pt x="1" y="45"/>
                    </a:cubicBezTo>
                    <a:lnTo>
                      <a:pt x="1" y="1986"/>
                    </a:lnTo>
                    <a:lnTo>
                      <a:pt x="452" y="1986"/>
                    </a:lnTo>
                    <a:lnTo>
                      <a:pt x="452" y="1264"/>
                    </a:lnTo>
                    <a:lnTo>
                      <a:pt x="588" y="1264"/>
                    </a:lnTo>
                    <a:cubicBezTo>
                      <a:pt x="859" y="1264"/>
                      <a:pt x="1039" y="1219"/>
                      <a:pt x="1220" y="1084"/>
                    </a:cubicBezTo>
                    <a:cubicBezTo>
                      <a:pt x="1310" y="993"/>
                      <a:pt x="1355" y="813"/>
                      <a:pt x="1355" y="632"/>
                    </a:cubicBezTo>
                    <a:cubicBezTo>
                      <a:pt x="1355" y="406"/>
                      <a:pt x="1310" y="271"/>
                      <a:pt x="1175" y="181"/>
                    </a:cubicBezTo>
                    <a:cubicBezTo>
                      <a:pt x="1039" y="45"/>
                      <a:pt x="859" y="0"/>
                      <a:pt x="5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5"/>
              <p:cNvSpPr/>
              <p:nvPr/>
            </p:nvSpPr>
            <p:spPr>
              <a:xfrm>
                <a:off x="6358275" y="2549400"/>
                <a:ext cx="2935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987" extrusionOk="0">
                    <a:moveTo>
                      <a:pt x="0" y="0"/>
                    </a:moveTo>
                    <a:lnTo>
                      <a:pt x="0" y="1986"/>
                    </a:lnTo>
                    <a:lnTo>
                      <a:pt x="1174" y="1986"/>
                    </a:lnTo>
                    <a:lnTo>
                      <a:pt x="1174" y="1625"/>
                    </a:lnTo>
                    <a:lnTo>
                      <a:pt x="451" y="1625"/>
                    </a:lnTo>
                    <a:lnTo>
                      <a:pt x="45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5"/>
              <p:cNvSpPr/>
              <p:nvPr/>
            </p:nvSpPr>
            <p:spPr>
              <a:xfrm>
                <a:off x="6394375" y="2549400"/>
                <a:ext cx="101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987" extrusionOk="0">
                    <a:moveTo>
                      <a:pt x="1" y="0"/>
                    </a:moveTo>
                    <a:lnTo>
                      <a:pt x="1" y="1986"/>
                    </a:lnTo>
                    <a:lnTo>
                      <a:pt x="407" y="1986"/>
                    </a:lnTo>
                    <a:lnTo>
                      <a:pt x="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5"/>
              <p:cNvSpPr/>
              <p:nvPr/>
            </p:nvSpPr>
            <p:spPr>
              <a:xfrm>
                <a:off x="6414700" y="2549400"/>
                <a:ext cx="383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1987" extrusionOk="0">
                    <a:moveTo>
                      <a:pt x="0" y="0"/>
                    </a:moveTo>
                    <a:lnTo>
                      <a:pt x="0" y="1986"/>
                    </a:lnTo>
                    <a:lnTo>
                      <a:pt x="361" y="1986"/>
                    </a:lnTo>
                    <a:lnTo>
                      <a:pt x="361" y="1400"/>
                    </a:lnTo>
                    <a:cubicBezTo>
                      <a:pt x="361" y="1084"/>
                      <a:pt x="361" y="813"/>
                      <a:pt x="361" y="542"/>
                    </a:cubicBezTo>
                    <a:cubicBezTo>
                      <a:pt x="452" y="768"/>
                      <a:pt x="587" y="993"/>
                      <a:pt x="677" y="1219"/>
                    </a:cubicBezTo>
                    <a:lnTo>
                      <a:pt x="1084" y="1986"/>
                    </a:lnTo>
                    <a:lnTo>
                      <a:pt x="1535" y="1986"/>
                    </a:lnTo>
                    <a:lnTo>
                      <a:pt x="1535" y="0"/>
                    </a:lnTo>
                    <a:lnTo>
                      <a:pt x="1129" y="0"/>
                    </a:lnTo>
                    <a:lnTo>
                      <a:pt x="1129" y="587"/>
                    </a:lnTo>
                    <a:cubicBezTo>
                      <a:pt x="1129" y="903"/>
                      <a:pt x="1174" y="1129"/>
                      <a:pt x="1174" y="1400"/>
                    </a:cubicBezTo>
                    <a:cubicBezTo>
                      <a:pt x="1084" y="1174"/>
                      <a:pt x="993" y="948"/>
                      <a:pt x="858" y="722"/>
                    </a:cubicBez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5"/>
              <p:cNvSpPr/>
              <p:nvPr/>
            </p:nvSpPr>
            <p:spPr>
              <a:xfrm>
                <a:off x="6459825" y="2549400"/>
                <a:ext cx="4180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987" extrusionOk="0">
                    <a:moveTo>
                      <a:pt x="1084" y="0"/>
                    </a:moveTo>
                    <a:cubicBezTo>
                      <a:pt x="452" y="0"/>
                      <a:pt x="1" y="361"/>
                      <a:pt x="1" y="1038"/>
                    </a:cubicBezTo>
                    <a:cubicBezTo>
                      <a:pt x="1" y="1309"/>
                      <a:pt x="91" y="1580"/>
                      <a:pt x="272" y="1716"/>
                    </a:cubicBezTo>
                    <a:cubicBezTo>
                      <a:pt x="452" y="1896"/>
                      <a:pt x="723" y="1986"/>
                      <a:pt x="1039" y="1986"/>
                    </a:cubicBezTo>
                    <a:cubicBezTo>
                      <a:pt x="1310" y="1986"/>
                      <a:pt x="1536" y="1941"/>
                      <a:pt x="1671" y="1896"/>
                    </a:cubicBezTo>
                    <a:lnTo>
                      <a:pt x="1671" y="858"/>
                    </a:lnTo>
                    <a:lnTo>
                      <a:pt x="949" y="858"/>
                    </a:lnTo>
                    <a:lnTo>
                      <a:pt x="949" y="1219"/>
                    </a:lnTo>
                    <a:lnTo>
                      <a:pt x="1265" y="1219"/>
                    </a:lnTo>
                    <a:lnTo>
                      <a:pt x="1265" y="1625"/>
                    </a:lnTo>
                    <a:lnTo>
                      <a:pt x="1039" y="1625"/>
                    </a:lnTo>
                    <a:cubicBezTo>
                      <a:pt x="723" y="1625"/>
                      <a:pt x="452" y="1400"/>
                      <a:pt x="452" y="993"/>
                    </a:cubicBezTo>
                    <a:cubicBezTo>
                      <a:pt x="452" y="587"/>
                      <a:pt x="723" y="361"/>
                      <a:pt x="1084" y="361"/>
                    </a:cubicBezTo>
                    <a:cubicBezTo>
                      <a:pt x="1310" y="361"/>
                      <a:pt x="1400" y="406"/>
                      <a:pt x="1536" y="452"/>
                    </a:cubicBezTo>
                    <a:lnTo>
                      <a:pt x="1626" y="90"/>
                    </a:lnTo>
                    <a:cubicBezTo>
                      <a:pt x="1536" y="45"/>
                      <a:pt x="1310" y="0"/>
                      <a:pt x="10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15"/>
              <p:cNvSpPr/>
              <p:nvPr/>
            </p:nvSpPr>
            <p:spPr>
              <a:xfrm>
                <a:off x="6178825" y="2549400"/>
                <a:ext cx="372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987" extrusionOk="0">
                    <a:moveTo>
                      <a:pt x="1039" y="0"/>
                    </a:moveTo>
                    <a:cubicBezTo>
                      <a:pt x="452" y="0"/>
                      <a:pt x="0" y="361"/>
                      <a:pt x="0" y="1038"/>
                    </a:cubicBezTo>
                    <a:cubicBezTo>
                      <a:pt x="0" y="1580"/>
                      <a:pt x="362" y="1986"/>
                      <a:pt x="994" y="1986"/>
                    </a:cubicBezTo>
                    <a:cubicBezTo>
                      <a:pt x="1219" y="1986"/>
                      <a:pt x="1400" y="1941"/>
                      <a:pt x="1490" y="1941"/>
                    </a:cubicBezTo>
                    <a:lnTo>
                      <a:pt x="1400" y="1580"/>
                    </a:lnTo>
                    <a:cubicBezTo>
                      <a:pt x="1310" y="1625"/>
                      <a:pt x="1174" y="1625"/>
                      <a:pt x="1039" y="1625"/>
                    </a:cubicBezTo>
                    <a:cubicBezTo>
                      <a:pt x="678" y="1625"/>
                      <a:pt x="452" y="1400"/>
                      <a:pt x="452" y="993"/>
                    </a:cubicBezTo>
                    <a:cubicBezTo>
                      <a:pt x="452" y="542"/>
                      <a:pt x="723" y="361"/>
                      <a:pt x="1039" y="361"/>
                    </a:cubicBezTo>
                    <a:cubicBezTo>
                      <a:pt x="1219" y="361"/>
                      <a:pt x="1310" y="406"/>
                      <a:pt x="1400" y="406"/>
                    </a:cubicBezTo>
                    <a:lnTo>
                      <a:pt x="1490" y="90"/>
                    </a:lnTo>
                    <a:cubicBezTo>
                      <a:pt x="1445" y="45"/>
                      <a:pt x="1264" y="0"/>
                      <a:pt x="10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5"/>
              <p:cNvSpPr/>
              <p:nvPr/>
            </p:nvSpPr>
            <p:spPr>
              <a:xfrm>
                <a:off x="6218325" y="2549400"/>
                <a:ext cx="451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1987" extrusionOk="0">
                    <a:moveTo>
                      <a:pt x="903" y="361"/>
                    </a:moveTo>
                    <a:cubicBezTo>
                      <a:pt x="1219" y="361"/>
                      <a:pt x="1355" y="632"/>
                      <a:pt x="1355" y="993"/>
                    </a:cubicBezTo>
                    <a:cubicBezTo>
                      <a:pt x="1355" y="1354"/>
                      <a:pt x="1174" y="1670"/>
                      <a:pt x="903" y="1670"/>
                    </a:cubicBezTo>
                    <a:cubicBezTo>
                      <a:pt x="632" y="1670"/>
                      <a:pt x="452" y="1354"/>
                      <a:pt x="452" y="993"/>
                    </a:cubicBezTo>
                    <a:cubicBezTo>
                      <a:pt x="452" y="632"/>
                      <a:pt x="632" y="361"/>
                      <a:pt x="903" y="361"/>
                    </a:cubicBezTo>
                    <a:close/>
                    <a:moveTo>
                      <a:pt x="903" y="0"/>
                    </a:moveTo>
                    <a:cubicBezTo>
                      <a:pt x="362" y="0"/>
                      <a:pt x="0" y="406"/>
                      <a:pt x="0" y="993"/>
                    </a:cubicBezTo>
                    <a:cubicBezTo>
                      <a:pt x="0" y="1580"/>
                      <a:pt x="316" y="1986"/>
                      <a:pt x="903" y="1986"/>
                    </a:cubicBezTo>
                    <a:cubicBezTo>
                      <a:pt x="1445" y="1986"/>
                      <a:pt x="1806" y="1625"/>
                      <a:pt x="1806" y="993"/>
                    </a:cubicBezTo>
                    <a:cubicBezTo>
                      <a:pt x="1806" y="452"/>
                      <a:pt x="1490" y="0"/>
                      <a:pt x="9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5"/>
              <p:cNvSpPr/>
              <p:nvPr/>
            </p:nvSpPr>
            <p:spPr>
              <a:xfrm>
                <a:off x="6270225" y="2549400"/>
                <a:ext cx="3840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987" extrusionOk="0">
                    <a:moveTo>
                      <a:pt x="1" y="0"/>
                    </a:moveTo>
                    <a:lnTo>
                      <a:pt x="1" y="1129"/>
                    </a:lnTo>
                    <a:cubicBezTo>
                      <a:pt x="1" y="1716"/>
                      <a:pt x="272" y="1986"/>
                      <a:pt x="768" y="1986"/>
                    </a:cubicBezTo>
                    <a:cubicBezTo>
                      <a:pt x="1265" y="1986"/>
                      <a:pt x="1536" y="1716"/>
                      <a:pt x="1536" y="1129"/>
                    </a:cubicBezTo>
                    <a:lnTo>
                      <a:pt x="1536" y="0"/>
                    </a:lnTo>
                    <a:lnTo>
                      <a:pt x="1130" y="0"/>
                    </a:lnTo>
                    <a:lnTo>
                      <a:pt x="1130" y="1129"/>
                    </a:lnTo>
                    <a:cubicBezTo>
                      <a:pt x="1130" y="1490"/>
                      <a:pt x="994" y="1670"/>
                      <a:pt x="768" y="1670"/>
                    </a:cubicBezTo>
                    <a:cubicBezTo>
                      <a:pt x="543" y="1670"/>
                      <a:pt x="452" y="1490"/>
                      <a:pt x="452" y="1129"/>
                    </a:cubicBez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5"/>
              <p:cNvSpPr/>
              <p:nvPr/>
            </p:nvSpPr>
            <p:spPr>
              <a:xfrm>
                <a:off x="6317625" y="2549400"/>
                <a:ext cx="3390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987" extrusionOk="0">
                    <a:moveTo>
                      <a:pt x="633" y="361"/>
                    </a:moveTo>
                    <a:cubicBezTo>
                      <a:pt x="813" y="361"/>
                      <a:pt x="949" y="452"/>
                      <a:pt x="949" y="632"/>
                    </a:cubicBezTo>
                    <a:cubicBezTo>
                      <a:pt x="949" y="813"/>
                      <a:pt x="813" y="948"/>
                      <a:pt x="588" y="948"/>
                    </a:cubicBezTo>
                    <a:lnTo>
                      <a:pt x="452" y="948"/>
                    </a:lnTo>
                    <a:lnTo>
                      <a:pt x="452" y="361"/>
                    </a:lnTo>
                    <a:close/>
                    <a:moveTo>
                      <a:pt x="588" y="0"/>
                    </a:moveTo>
                    <a:cubicBezTo>
                      <a:pt x="317" y="0"/>
                      <a:pt x="136" y="45"/>
                      <a:pt x="1" y="45"/>
                    </a:cubicBezTo>
                    <a:lnTo>
                      <a:pt x="1" y="1986"/>
                    </a:lnTo>
                    <a:lnTo>
                      <a:pt x="452" y="1986"/>
                    </a:lnTo>
                    <a:lnTo>
                      <a:pt x="452" y="1264"/>
                    </a:lnTo>
                    <a:lnTo>
                      <a:pt x="588" y="1264"/>
                    </a:lnTo>
                    <a:cubicBezTo>
                      <a:pt x="859" y="1264"/>
                      <a:pt x="1039" y="1219"/>
                      <a:pt x="1220" y="1084"/>
                    </a:cubicBezTo>
                    <a:cubicBezTo>
                      <a:pt x="1310" y="993"/>
                      <a:pt x="1355" y="813"/>
                      <a:pt x="1355" y="632"/>
                    </a:cubicBezTo>
                    <a:cubicBezTo>
                      <a:pt x="1355" y="406"/>
                      <a:pt x="1310" y="271"/>
                      <a:pt x="1175" y="181"/>
                    </a:cubicBezTo>
                    <a:cubicBezTo>
                      <a:pt x="1039" y="45"/>
                      <a:pt x="859" y="0"/>
                      <a:pt x="5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5"/>
              <p:cNvSpPr/>
              <p:nvPr/>
            </p:nvSpPr>
            <p:spPr>
              <a:xfrm>
                <a:off x="6358275" y="2549400"/>
                <a:ext cx="2935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987" extrusionOk="0">
                    <a:moveTo>
                      <a:pt x="0" y="0"/>
                    </a:moveTo>
                    <a:lnTo>
                      <a:pt x="0" y="1986"/>
                    </a:lnTo>
                    <a:lnTo>
                      <a:pt x="1174" y="1986"/>
                    </a:lnTo>
                    <a:lnTo>
                      <a:pt x="1174" y="1625"/>
                    </a:lnTo>
                    <a:lnTo>
                      <a:pt x="451" y="1625"/>
                    </a:lnTo>
                    <a:lnTo>
                      <a:pt x="45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5"/>
              <p:cNvSpPr/>
              <p:nvPr/>
            </p:nvSpPr>
            <p:spPr>
              <a:xfrm>
                <a:off x="6394375" y="2549400"/>
                <a:ext cx="101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987" extrusionOk="0">
                    <a:moveTo>
                      <a:pt x="1" y="0"/>
                    </a:moveTo>
                    <a:lnTo>
                      <a:pt x="1" y="1986"/>
                    </a:lnTo>
                    <a:lnTo>
                      <a:pt x="407" y="1986"/>
                    </a:lnTo>
                    <a:lnTo>
                      <a:pt x="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5"/>
              <p:cNvSpPr/>
              <p:nvPr/>
            </p:nvSpPr>
            <p:spPr>
              <a:xfrm>
                <a:off x="6414700" y="2549400"/>
                <a:ext cx="383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1987" extrusionOk="0">
                    <a:moveTo>
                      <a:pt x="0" y="0"/>
                    </a:moveTo>
                    <a:lnTo>
                      <a:pt x="0" y="1986"/>
                    </a:lnTo>
                    <a:lnTo>
                      <a:pt x="361" y="1986"/>
                    </a:lnTo>
                    <a:lnTo>
                      <a:pt x="361" y="1400"/>
                    </a:lnTo>
                    <a:cubicBezTo>
                      <a:pt x="361" y="1084"/>
                      <a:pt x="361" y="813"/>
                      <a:pt x="361" y="542"/>
                    </a:cubicBezTo>
                    <a:cubicBezTo>
                      <a:pt x="452" y="768"/>
                      <a:pt x="587" y="993"/>
                      <a:pt x="677" y="1219"/>
                    </a:cubicBezTo>
                    <a:lnTo>
                      <a:pt x="1084" y="1986"/>
                    </a:lnTo>
                    <a:lnTo>
                      <a:pt x="1535" y="1986"/>
                    </a:lnTo>
                    <a:lnTo>
                      <a:pt x="1535" y="0"/>
                    </a:lnTo>
                    <a:lnTo>
                      <a:pt x="1129" y="0"/>
                    </a:lnTo>
                    <a:lnTo>
                      <a:pt x="1129" y="587"/>
                    </a:lnTo>
                    <a:cubicBezTo>
                      <a:pt x="1129" y="903"/>
                      <a:pt x="1174" y="1129"/>
                      <a:pt x="1174" y="1400"/>
                    </a:cubicBezTo>
                    <a:cubicBezTo>
                      <a:pt x="1084" y="1174"/>
                      <a:pt x="993" y="948"/>
                      <a:pt x="858" y="722"/>
                    </a:cubicBez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5"/>
              <p:cNvSpPr/>
              <p:nvPr/>
            </p:nvSpPr>
            <p:spPr>
              <a:xfrm>
                <a:off x="6459825" y="2549400"/>
                <a:ext cx="4180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987" extrusionOk="0">
                    <a:moveTo>
                      <a:pt x="1084" y="0"/>
                    </a:moveTo>
                    <a:cubicBezTo>
                      <a:pt x="452" y="0"/>
                      <a:pt x="1" y="361"/>
                      <a:pt x="1" y="1038"/>
                    </a:cubicBezTo>
                    <a:cubicBezTo>
                      <a:pt x="1" y="1309"/>
                      <a:pt x="91" y="1580"/>
                      <a:pt x="272" y="1716"/>
                    </a:cubicBezTo>
                    <a:cubicBezTo>
                      <a:pt x="452" y="1896"/>
                      <a:pt x="723" y="1986"/>
                      <a:pt x="1039" y="1986"/>
                    </a:cubicBezTo>
                    <a:cubicBezTo>
                      <a:pt x="1310" y="1986"/>
                      <a:pt x="1536" y="1941"/>
                      <a:pt x="1671" y="1896"/>
                    </a:cubicBezTo>
                    <a:lnTo>
                      <a:pt x="1671" y="858"/>
                    </a:lnTo>
                    <a:lnTo>
                      <a:pt x="949" y="858"/>
                    </a:lnTo>
                    <a:lnTo>
                      <a:pt x="949" y="1219"/>
                    </a:lnTo>
                    <a:lnTo>
                      <a:pt x="1265" y="1219"/>
                    </a:lnTo>
                    <a:lnTo>
                      <a:pt x="1265" y="1625"/>
                    </a:lnTo>
                    <a:lnTo>
                      <a:pt x="1039" y="1625"/>
                    </a:lnTo>
                    <a:cubicBezTo>
                      <a:pt x="723" y="1625"/>
                      <a:pt x="452" y="1400"/>
                      <a:pt x="452" y="993"/>
                    </a:cubicBezTo>
                    <a:cubicBezTo>
                      <a:pt x="452" y="587"/>
                      <a:pt x="723" y="361"/>
                      <a:pt x="1084" y="361"/>
                    </a:cubicBezTo>
                    <a:cubicBezTo>
                      <a:pt x="1310" y="361"/>
                      <a:pt x="1400" y="406"/>
                      <a:pt x="1536" y="452"/>
                    </a:cubicBezTo>
                    <a:lnTo>
                      <a:pt x="1626" y="90"/>
                    </a:lnTo>
                    <a:cubicBezTo>
                      <a:pt x="1536" y="45"/>
                      <a:pt x="1310" y="0"/>
                      <a:pt x="10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15"/>
              <p:cNvSpPr/>
              <p:nvPr/>
            </p:nvSpPr>
            <p:spPr>
              <a:xfrm>
                <a:off x="6693450" y="2549400"/>
                <a:ext cx="3275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987" extrusionOk="0">
                    <a:moveTo>
                      <a:pt x="723" y="0"/>
                    </a:moveTo>
                    <a:cubicBezTo>
                      <a:pt x="316" y="0"/>
                      <a:pt x="45" y="226"/>
                      <a:pt x="45" y="587"/>
                    </a:cubicBezTo>
                    <a:cubicBezTo>
                      <a:pt x="45" y="858"/>
                      <a:pt x="226" y="1038"/>
                      <a:pt x="542" y="1174"/>
                    </a:cubicBezTo>
                    <a:cubicBezTo>
                      <a:pt x="768" y="1219"/>
                      <a:pt x="858" y="1309"/>
                      <a:pt x="858" y="1445"/>
                    </a:cubicBezTo>
                    <a:cubicBezTo>
                      <a:pt x="858" y="1580"/>
                      <a:pt x="768" y="1625"/>
                      <a:pt x="542" y="1625"/>
                    </a:cubicBezTo>
                    <a:cubicBezTo>
                      <a:pt x="361" y="1625"/>
                      <a:pt x="226" y="1580"/>
                      <a:pt x="91" y="1535"/>
                    </a:cubicBezTo>
                    <a:lnTo>
                      <a:pt x="0" y="1896"/>
                    </a:lnTo>
                    <a:cubicBezTo>
                      <a:pt x="91" y="1941"/>
                      <a:pt x="316" y="1986"/>
                      <a:pt x="542" y="1986"/>
                    </a:cubicBezTo>
                    <a:cubicBezTo>
                      <a:pt x="1039" y="1986"/>
                      <a:pt x="1309" y="1716"/>
                      <a:pt x="1309" y="1400"/>
                    </a:cubicBezTo>
                    <a:cubicBezTo>
                      <a:pt x="1309" y="1129"/>
                      <a:pt x="1129" y="948"/>
                      <a:pt x="813" y="813"/>
                    </a:cubicBezTo>
                    <a:cubicBezTo>
                      <a:pt x="587" y="722"/>
                      <a:pt x="452" y="677"/>
                      <a:pt x="452" y="542"/>
                    </a:cubicBezTo>
                    <a:cubicBezTo>
                      <a:pt x="452" y="452"/>
                      <a:pt x="542" y="361"/>
                      <a:pt x="723" y="361"/>
                    </a:cubicBezTo>
                    <a:cubicBezTo>
                      <a:pt x="903" y="361"/>
                      <a:pt x="1039" y="406"/>
                      <a:pt x="1129" y="452"/>
                    </a:cubicBezTo>
                    <a:lnTo>
                      <a:pt x="1219" y="90"/>
                    </a:lnTo>
                    <a:cubicBezTo>
                      <a:pt x="1129" y="45"/>
                      <a:pt x="948" y="0"/>
                      <a:pt x="7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15"/>
              <p:cNvSpPr/>
              <p:nvPr/>
            </p:nvSpPr>
            <p:spPr>
              <a:xfrm>
                <a:off x="6730675" y="2549400"/>
                <a:ext cx="451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1987" extrusionOk="0">
                    <a:moveTo>
                      <a:pt x="904" y="361"/>
                    </a:moveTo>
                    <a:cubicBezTo>
                      <a:pt x="1220" y="361"/>
                      <a:pt x="1355" y="632"/>
                      <a:pt x="1355" y="993"/>
                    </a:cubicBezTo>
                    <a:cubicBezTo>
                      <a:pt x="1355" y="1354"/>
                      <a:pt x="1220" y="1670"/>
                      <a:pt x="904" y="1670"/>
                    </a:cubicBezTo>
                    <a:cubicBezTo>
                      <a:pt x="633" y="1670"/>
                      <a:pt x="452" y="1354"/>
                      <a:pt x="452" y="993"/>
                    </a:cubicBezTo>
                    <a:cubicBezTo>
                      <a:pt x="452" y="632"/>
                      <a:pt x="633" y="361"/>
                      <a:pt x="904" y="361"/>
                    </a:cubicBezTo>
                    <a:close/>
                    <a:moveTo>
                      <a:pt x="904" y="0"/>
                    </a:moveTo>
                    <a:cubicBezTo>
                      <a:pt x="362" y="0"/>
                      <a:pt x="1" y="406"/>
                      <a:pt x="1" y="993"/>
                    </a:cubicBezTo>
                    <a:cubicBezTo>
                      <a:pt x="1" y="1580"/>
                      <a:pt x="317" y="1986"/>
                      <a:pt x="904" y="1986"/>
                    </a:cubicBezTo>
                    <a:cubicBezTo>
                      <a:pt x="1446" y="1986"/>
                      <a:pt x="1807" y="1625"/>
                      <a:pt x="1807" y="993"/>
                    </a:cubicBezTo>
                    <a:cubicBezTo>
                      <a:pt x="1807" y="452"/>
                      <a:pt x="1491" y="0"/>
                      <a:pt x="9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6782600" y="2549400"/>
                <a:ext cx="3840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987" extrusionOk="0">
                    <a:moveTo>
                      <a:pt x="1" y="0"/>
                    </a:moveTo>
                    <a:lnTo>
                      <a:pt x="1" y="1129"/>
                    </a:lnTo>
                    <a:cubicBezTo>
                      <a:pt x="1" y="1716"/>
                      <a:pt x="317" y="1986"/>
                      <a:pt x="768" y="1986"/>
                    </a:cubicBezTo>
                    <a:cubicBezTo>
                      <a:pt x="1264" y="1986"/>
                      <a:pt x="1535" y="1716"/>
                      <a:pt x="1535" y="1129"/>
                    </a:cubicBezTo>
                    <a:lnTo>
                      <a:pt x="1535" y="0"/>
                    </a:lnTo>
                    <a:lnTo>
                      <a:pt x="1129" y="0"/>
                    </a:lnTo>
                    <a:lnTo>
                      <a:pt x="1129" y="1129"/>
                    </a:lnTo>
                    <a:cubicBezTo>
                      <a:pt x="1129" y="1490"/>
                      <a:pt x="994" y="1670"/>
                      <a:pt x="768" y="1670"/>
                    </a:cubicBezTo>
                    <a:cubicBezTo>
                      <a:pt x="587" y="1670"/>
                      <a:pt x="452" y="1490"/>
                      <a:pt x="452" y="1129"/>
                    </a:cubicBez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6831125" y="2549400"/>
                <a:ext cx="3502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987" extrusionOk="0">
                    <a:moveTo>
                      <a:pt x="587" y="316"/>
                    </a:moveTo>
                    <a:cubicBezTo>
                      <a:pt x="768" y="316"/>
                      <a:pt x="903" y="452"/>
                      <a:pt x="903" y="587"/>
                    </a:cubicBezTo>
                    <a:cubicBezTo>
                      <a:pt x="903" y="768"/>
                      <a:pt x="768" y="903"/>
                      <a:pt x="587" y="903"/>
                    </a:cubicBezTo>
                    <a:lnTo>
                      <a:pt x="407" y="903"/>
                    </a:lnTo>
                    <a:lnTo>
                      <a:pt x="407" y="361"/>
                    </a:lnTo>
                    <a:cubicBezTo>
                      <a:pt x="452" y="361"/>
                      <a:pt x="497" y="316"/>
                      <a:pt x="587" y="316"/>
                    </a:cubicBezTo>
                    <a:close/>
                    <a:moveTo>
                      <a:pt x="542" y="0"/>
                    </a:moveTo>
                    <a:cubicBezTo>
                      <a:pt x="317" y="0"/>
                      <a:pt x="136" y="45"/>
                      <a:pt x="1" y="45"/>
                    </a:cubicBezTo>
                    <a:lnTo>
                      <a:pt x="1" y="1986"/>
                    </a:lnTo>
                    <a:lnTo>
                      <a:pt x="407" y="1986"/>
                    </a:lnTo>
                    <a:lnTo>
                      <a:pt x="407" y="1219"/>
                    </a:lnTo>
                    <a:lnTo>
                      <a:pt x="542" y="1219"/>
                    </a:lnTo>
                    <a:cubicBezTo>
                      <a:pt x="723" y="1219"/>
                      <a:pt x="768" y="1264"/>
                      <a:pt x="858" y="1535"/>
                    </a:cubicBezTo>
                    <a:cubicBezTo>
                      <a:pt x="903" y="1761"/>
                      <a:pt x="949" y="1896"/>
                      <a:pt x="949" y="1986"/>
                    </a:cubicBezTo>
                    <a:lnTo>
                      <a:pt x="1400" y="1986"/>
                    </a:lnTo>
                    <a:cubicBezTo>
                      <a:pt x="1355" y="1896"/>
                      <a:pt x="1310" y="1625"/>
                      <a:pt x="1265" y="1400"/>
                    </a:cubicBezTo>
                    <a:cubicBezTo>
                      <a:pt x="1219" y="1219"/>
                      <a:pt x="1129" y="1129"/>
                      <a:pt x="994" y="1038"/>
                    </a:cubicBezTo>
                    <a:cubicBezTo>
                      <a:pt x="1174" y="993"/>
                      <a:pt x="1310" y="813"/>
                      <a:pt x="1310" y="587"/>
                    </a:cubicBezTo>
                    <a:cubicBezTo>
                      <a:pt x="1310" y="406"/>
                      <a:pt x="1265" y="271"/>
                      <a:pt x="1174" y="181"/>
                    </a:cubicBezTo>
                    <a:cubicBezTo>
                      <a:pt x="1039" y="45"/>
                      <a:pt x="813" y="0"/>
                      <a:pt x="5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6869500" y="2549400"/>
                <a:ext cx="372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987" extrusionOk="0">
                    <a:moveTo>
                      <a:pt x="1039" y="0"/>
                    </a:moveTo>
                    <a:cubicBezTo>
                      <a:pt x="452" y="0"/>
                      <a:pt x="0" y="361"/>
                      <a:pt x="0" y="1038"/>
                    </a:cubicBezTo>
                    <a:cubicBezTo>
                      <a:pt x="0" y="1580"/>
                      <a:pt x="316" y="1986"/>
                      <a:pt x="994" y="1986"/>
                    </a:cubicBezTo>
                    <a:cubicBezTo>
                      <a:pt x="1219" y="1986"/>
                      <a:pt x="1400" y="1941"/>
                      <a:pt x="1490" y="1941"/>
                    </a:cubicBezTo>
                    <a:lnTo>
                      <a:pt x="1400" y="1580"/>
                    </a:lnTo>
                    <a:cubicBezTo>
                      <a:pt x="1310" y="1625"/>
                      <a:pt x="1174" y="1625"/>
                      <a:pt x="1039" y="1625"/>
                    </a:cubicBezTo>
                    <a:cubicBezTo>
                      <a:pt x="678" y="1625"/>
                      <a:pt x="452" y="1400"/>
                      <a:pt x="452" y="993"/>
                    </a:cubicBezTo>
                    <a:cubicBezTo>
                      <a:pt x="452" y="542"/>
                      <a:pt x="723" y="361"/>
                      <a:pt x="1039" y="361"/>
                    </a:cubicBezTo>
                    <a:cubicBezTo>
                      <a:pt x="1219" y="361"/>
                      <a:pt x="1310" y="406"/>
                      <a:pt x="1400" y="406"/>
                    </a:cubicBezTo>
                    <a:lnTo>
                      <a:pt x="1490" y="90"/>
                    </a:lnTo>
                    <a:cubicBezTo>
                      <a:pt x="1400" y="45"/>
                      <a:pt x="1264" y="0"/>
                      <a:pt x="10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6913525" y="2549400"/>
                <a:ext cx="2935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987" extrusionOk="0">
                    <a:moveTo>
                      <a:pt x="0" y="0"/>
                    </a:moveTo>
                    <a:lnTo>
                      <a:pt x="0" y="1986"/>
                    </a:lnTo>
                    <a:lnTo>
                      <a:pt x="1174" y="1986"/>
                    </a:lnTo>
                    <a:lnTo>
                      <a:pt x="1174" y="1625"/>
                    </a:lnTo>
                    <a:lnTo>
                      <a:pt x="406" y="1625"/>
                    </a:lnTo>
                    <a:lnTo>
                      <a:pt x="406" y="1129"/>
                    </a:lnTo>
                    <a:lnTo>
                      <a:pt x="1129" y="1129"/>
                    </a:lnTo>
                    <a:lnTo>
                      <a:pt x="1129" y="768"/>
                    </a:lnTo>
                    <a:lnTo>
                      <a:pt x="406" y="768"/>
                    </a:lnTo>
                    <a:lnTo>
                      <a:pt x="406" y="361"/>
                    </a:lnTo>
                    <a:lnTo>
                      <a:pt x="1129" y="361"/>
                    </a:lnTo>
                    <a:lnTo>
                      <a:pt x="11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6650550" y="2687075"/>
                <a:ext cx="38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032" extrusionOk="0">
                    <a:moveTo>
                      <a:pt x="1039" y="1"/>
                    </a:moveTo>
                    <a:cubicBezTo>
                      <a:pt x="452" y="1"/>
                      <a:pt x="1" y="362"/>
                      <a:pt x="1" y="1039"/>
                    </a:cubicBezTo>
                    <a:cubicBezTo>
                      <a:pt x="1" y="1626"/>
                      <a:pt x="317" y="2032"/>
                      <a:pt x="994" y="2032"/>
                    </a:cubicBezTo>
                    <a:cubicBezTo>
                      <a:pt x="1265" y="2032"/>
                      <a:pt x="1445" y="1987"/>
                      <a:pt x="1491" y="1942"/>
                    </a:cubicBezTo>
                    <a:lnTo>
                      <a:pt x="1445" y="1581"/>
                    </a:lnTo>
                    <a:cubicBezTo>
                      <a:pt x="1355" y="1626"/>
                      <a:pt x="1220" y="1671"/>
                      <a:pt x="1084" y="1671"/>
                    </a:cubicBezTo>
                    <a:cubicBezTo>
                      <a:pt x="678" y="1671"/>
                      <a:pt x="452" y="1400"/>
                      <a:pt x="452" y="1039"/>
                    </a:cubicBezTo>
                    <a:cubicBezTo>
                      <a:pt x="452" y="587"/>
                      <a:pt x="723" y="362"/>
                      <a:pt x="1084" y="362"/>
                    </a:cubicBezTo>
                    <a:cubicBezTo>
                      <a:pt x="1220" y="362"/>
                      <a:pt x="1355" y="407"/>
                      <a:pt x="1445" y="452"/>
                    </a:cubicBezTo>
                    <a:lnTo>
                      <a:pt x="1536" y="91"/>
                    </a:lnTo>
                    <a:cubicBezTo>
                      <a:pt x="1445" y="46"/>
                      <a:pt x="1265" y="1"/>
                      <a:pt x="103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6695700" y="2688200"/>
                <a:ext cx="406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942" extrusionOk="0">
                    <a:moveTo>
                      <a:pt x="1" y="1"/>
                    </a:moveTo>
                    <a:lnTo>
                      <a:pt x="1" y="1942"/>
                    </a:lnTo>
                    <a:lnTo>
                      <a:pt x="452" y="1942"/>
                    </a:lnTo>
                    <a:lnTo>
                      <a:pt x="452" y="1129"/>
                    </a:lnTo>
                    <a:lnTo>
                      <a:pt x="1174" y="1129"/>
                    </a:lnTo>
                    <a:lnTo>
                      <a:pt x="1174" y="1942"/>
                    </a:lnTo>
                    <a:lnTo>
                      <a:pt x="1626" y="1942"/>
                    </a:lnTo>
                    <a:lnTo>
                      <a:pt x="1626" y="1"/>
                    </a:lnTo>
                    <a:lnTo>
                      <a:pt x="1174" y="1"/>
                    </a:lnTo>
                    <a:lnTo>
                      <a:pt x="1174" y="768"/>
                    </a:lnTo>
                    <a:lnTo>
                      <a:pt x="452" y="768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6761150" y="2690450"/>
                <a:ext cx="21475" cy="4630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852" extrusionOk="0">
                    <a:moveTo>
                      <a:pt x="497" y="1"/>
                    </a:moveTo>
                    <a:lnTo>
                      <a:pt x="1" y="227"/>
                    </a:lnTo>
                    <a:lnTo>
                      <a:pt x="91" y="543"/>
                    </a:lnTo>
                    <a:lnTo>
                      <a:pt x="452" y="362"/>
                    </a:lnTo>
                    <a:lnTo>
                      <a:pt x="452" y="1852"/>
                    </a:lnTo>
                    <a:lnTo>
                      <a:pt x="859" y="1852"/>
                    </a:lnTo>
                    <a:lnTo>
                      <a:pt x="85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6667500" y="2775100"/>
                <a:ext cx="4177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942" extrusionOk="0">
                    <a:moveTo>
                      <a:pt x="0" y="1"/>
                    </a:moveTo>
                    <a:lnTo>
                      <a:pt x="542" y="949"/>
                    </a:lnTo>
                    <a:lnTo>
                      <a:pt x="0" y="1942"/>
                    </a:lnTo>
                    <a:lnTo>
                      <a:pt x="497" y="1942"/>
                    </a:lnTo>
                    <a:lnTo>
                      <a:pt x="632" y="1581"/>
                    </a:lnTo>
                    <a:cubicBezTo>
                      <a:pt x="722" y="1445"/>
                      <a:pt x="767" y="1355"/>
                      <a:pt x="813" y="1265"/>
                    </a:cubicBezTo>
                    <a:cubicBezTo>
                      <a:pt x="858" y="1355"/>
                      <a:pt x="903" y="1445"/>
                      <a:pt x="993" y="1581"/>
                    </a:cubicBezTo>
                    <a:lnTo>
                      <a:pt x="1174" y="1942"/>
                    </a:lnTo>
                    <a:lnTo>
                      <a:pt x="1670" y="1942"/>
                    </a:lnTo>
                    <a:lnTo>
                      <a:pt x="1083" y="949"/>
                    </a:lnTo>
                    <a:lnTo>
                      <a:pt x="1625" y="1"/>
                    </a:lnTo>
                    <a:lnTo>
                      <a:pt x="1129" y="1"/>
                    </a:lnTo>
                    <a:lnTo>
                      <a:pt x="948" y="362"/>
                    </a:lnTo>
                    <a:cubicBezTo>
                      <a:pt x="903" y="452"/>
                      <a:pt x="903" y="542"/>
                      <a:pt x="813" y="678"/>
                    </a:cubicBezTo>
                    <a:cubicBezTo>
                      <a:pt x="767" y="587"/>
                      <a:pt x="722" y="452"/>
                      <a:pt x="677" y="362"/>
                    </a:cubicBezTo>
                    <a:lnTo>
                      <a:pt x="4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6712625" y="2801050"/>
                <a:ext cx="192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317" extrusionOk="0">
                    <a:moveTo>
                      <a:pt x="1" y="1"/>
                    </a:moveTo>
                    <a:lnTo>
                      <a:pt x="1" y="317"/>
                    </a:lnTo>
                    <a:lnTo>
                      <a:pt x="768" y="317"/>
                    </a:lnTo>
                    <a:lnTo>
                      <a:pt x="76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6734075" y="2775100"/>
                <a:ext cx="42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42" extrusionOk="0">
                    <a:moveTo>
                      <a:pt x="0" y="1"/>
                    </a:moveTo>
                    <a:lnTo>
                      <a:pt x="632" y="1129"/>
                    </a:lnTo>
                    <a:lnTo>
                      <a:pt x="632" y="1942"/>
                    </a:lnTo>
                    <a:lnTo>
                      <a:pt x="1084" y="1942"/>
                    </a:lnTo>
                    <a:lnTo>
                      <a:pt x="1084" y="1129"/>
                    </a:lnTo>
                    <a:lnTo>
                      <a:pt x="1716" y="1"/>
                    </a:lnTo>
                    <a:lnTo>
                      <a:pt x="1219" y="1"/>
                    </a:lnTo>
                    <a:lnTo>
                      <a:pt x="994" y="452"/>
                    </a:lnTo>
                    <a:cubicBezTo>
                      <a:pt x="948" y="587"/>
                      <a:pt x="903" y="723"/>
                      <a:pt x="858" y="858"/>
                    </a:cubicBezTo>
                    <a:cubicBezTo>
                      <a:pt x="813" y="723"/>
                      <a:pt x="768" y="587"/>
                      <a:pt x="723" y="452"/>
                    </a:cubicBezTo>
                    <a:lnTo>
                      <a:pt x="4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6650550" y="2860875"/>
                <a:ext cx="38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032" extrusionOk="0">
                    <a:moveTo>
                      <a:pt x="1039" y="0"/>
                    </a:moveTo>
                    <a:cubicBezTo>
                      <a:pt x="452" y="0"/>
                      <a:pt x="1" y="362"/>
                      <a:pt x="1" y="1039"/>
                    </a:cubicBezTo>
                    <a:cubicBezTo>
                      <a:pt x="1" y="1580"/>
                      <a:pt x="317" y="2032"/>
                      <a:pt x="994" y="2032"/>
                    </a:cubicBezTo>
                    <a:cubicBezTo>
                      <a:pt x="1265" y="2032"/>
                      <a:pt x="1445" y="1987"/>
                      <a:pt x="1491" y="1942"/>
                    </a:cubicBezTo>
                    <a:lnTo>
                      <a:pt x="1445" y="1580"/>
                    </a:lnTo>
                    <a:cubicBezTo>
                      <a:pt x="1355" y="1626"/>
                      <a:pt x="1220" y="1671"/>
                      <a:pt x="1084" y="1671"/>
                    </a:cubicBezTo>
                    <a:cubicBezTo>
                      <a:pt x="678" y="1671"/>
                      <a:pt x="452" y="1400"/>
                      <a:pt x="452" y="1039"/>
                    </a:cubicBezTo>
                    <a:cubicBezTo>
                      <a:pt x="452" y="587"/>
                      <a:pt x="723" y="362"/>
                      <a:pt x="1084" y="362"/>
                    </a:cubicBezTo>
                    <a:cubicBezTo>
                      <a:pt x="1220" y="362"/>
                      <a:pt x="1355" y="407"/>
                      <a:pt x="1445" y="452"/>
                    </a:cubicBezTo>
                    <a:lnTo>
                      <a:pt x="1536" y="91"/>
                    </a:lnTo>
                    <a:cubicBezTo>
                      <a:pt x="1445" y="46"/>
                      <a:pt x="1265" y="0"/>
                      <a:pt x="10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6695700" y="2862000"/>
                <a:ext cx="406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942" extrusionOk="0">
                    <a:moveTo>
                      <a:pt x="1" y="1"/>
                    </a:moveTo>
                    <a:lnTo>
                      <a:pt x="1" y="1942"/>
                    </a:lnTo>
                    <a:lnTo>
                      <a:pt x="452" y="1942"/>
                    </a:lnTo>
                    <a:lnTo>
                      <a:pt x="452" y="1129"/>
                    </a:lnTo>
                    <a:lnTo>
                      <a:pt x="1174" y="1129"/>
                    </a:lnTo>
                    <a:lnTo>
                      <a:pt x="1174" y="1942"/>
                    </a:lnTo>
                    <a:lnTo>
                      <a:pt x="1626" y="1942"/>
                    </a:lnTo>
                    <a:lnTo>
                      <a:pt x="1626" y="1"/>
                    </a:lnTo>
                    <a:lnTo>
                      <a:pt x="1174" y="1"/>
                    </a:lnTo>
                    <a:lnTo>
                      <a:pt x="1174" y="768"/>
                    </a:lnTo>
                    <a:lnTo>
                      <a:pt x="452" y="768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6758900" y="2863125"/>
                <a:ext cx="32750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897" extrusionOk="0">
                    <a:moveTo>
                      <a:pt x="633" y="1"/>
                    </a:moveTo>
                    <a:cubicBezTo>
                      <a:pt x="362" y="1"/>
                      <a:pt x="136" y="91"/>
                      <a:pt x="1" y="181"/>
                    </a:cubicBezTo>
                    <a:lnTo>
                      <a:pt x="136" y="497"/>
                    </a:lnTo>
                    <a:cubicBezTo>
                      <a:pt x="226" y="407"/>
                      <a:pt x="362" y="362"/>
                      <a:pt x="542" y="362"/>
                    </a:cubicBezTo>
                    <a:cubicBezTo>
                      <a:pt x="768" y="362"/>
                      <a:pt x="858" y="452"/>
                      <a:pt x="858" y="633"/>
                    </a:cubicBezTo>
                    <a:cubicBezTo>
                      <a:pt x="813" y="858"/>
                      <a:pt x="633" y="1039"/>
                      <a:pt x="226" y="1400"/>
                    </a:cubicBezTo>
                    <a:lnTo>
                      <a:pt x="1" y="1626"/>
                    </a:lnTo>
                    <a:lnTo>
                      <a:pt x="1" y="1897"/>
                    </a:lnTo>
                    <a:lnTo>
                      <a:pt x="1310" y="1897"/>
                    </a:lnTo>
                    <a:lnTo>
                      <a:pt x="1310" y="1536"/>
                    </a:lnTo>
                    <a:lnTo>
                      <a:pt x="587" y="1536"/>
                    </a:lnTo>
                    <a:lnTo>
                      <a:pt x="768" y="1400"/>
                    </a:lnTo>
                    <a:cubicBezTo>
                      <a:pt x="1039" y="1129"/>
                      <a:pt x="1265" y="904"/>
                      <a:pt x="1265" y="588"/>
                    </a:cubicBezTo>
                    <a:cubicBezTo>
                      <a:pt x="1265" y="226"/>
                      <a:pt x="1039" y="1"/>
                      <a:pt x="63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6652825" y="2948900"/>
                <a:ext cx="3047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1942" extrusionOk="0">
                    <a:moveTo>
                      <a:pt x="0" y="1"/>
                    </a:moveTo>
                    <a:lnTo>
                      <a:pt x="0" y="1942"/>
                    </a:lnTo>
                    <a:lnTo>
                      <a:pt x="1219" y="1942"/>
                    </a:lnTo>
                    <a:lnTo>
                      <a:pt x="1219" y="1580"/>
                    </a:lnTo>
                    <a:lnTo>
                      <a:pt x="452" y="1580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6690050" y="2948900"/>
                <a:ext cx="113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1942" extrusionOk="0">
                    <a:moveTo>
                      <a:pt x="1" y="1"/>
                    </a:moveTo>
                    <a:lnTo>
                      <a:pt x="1" y="1942"/>
                    </a:lnTo>
                    <a:lnTo>
                      <a:pt x="452" y="1942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6710375" y="2948900"/>
                <a:ext cx="406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942" extrusionOk="0">
                    <a:moveTo>
                      <a:pt x="0" y="1"/>
                    </a:moveTo>
                    <a:lnTo>
                      <a:pt x="0" y="1942"/>
                    </a:lnTo>
                    <a:lnTo>
                      <a:pt x="407" y="1942"/>
                    </a:lnTo>
                    <a:lnTo>
                      <a:pt x="407" y="1355"/>
                    </a:lnTo>
                    <a:cubicBezTo>
                      <a:pt x="407" y="1039"/>
                      <a:pt x="407" y="768"/>
                      <a:pt x="407" y="497"/>
                    </a:cubicBezTo>
                    <a:cubicBezTo>
                      <a:pt x="497" y="723"/>
                      <a:pt x="632" y="994"/>
                      <a:pt x="768" y="1174"/>
                    </a:cubicBezTo>
                    <a:lnTo>
                      <a:pt x="1174" y="1942"/>
                    </a:lnTo>
                    <a:lnTo>
                      <a:pt x="1626" y="1942"/>
                    </a:lnTo>
                    <a:lnTo>
                      <a:pt x="1626" y="1"/>
                    </a:lnTo>
                    <a:lnTo>
                      <a:pt x="1219" y="1"/>
                    </a:lnTo>
                    <a:lnTo>
                      <a:pt x="1219" y="542"/>
                    </a:lnTo>
                    <a:cubicBezTo>
                      <a:pt x="1219" y="858"/>
                      <a:pt x="1219" y="1129"/>
                      <a:pt x="1264" y="1400"/>
                    </a:cubicBezTo>
                    <a:cubicBezTo>
                      <a:pt x="1174" y="1174"/>
                      <a:pt x="1039" y="903"/>
                      <a:pt x="948" y="723"/>
                    </a:cubicBezTo>
                    <a:lnTo>
                      <a:pt x="54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6761150" y="2948900"/>
                <a:ext cx="305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1942" extrusionOk="0">
                    <a:moveTo>
                      <a:pt x="1" y="1"/>
                    </a:moveTo>
                    <a:lnTo>
                      <a:pt x="1" y="1942"/>
                    </a:lnTo>
                    <a:lnTo>
                      <a:pt x="1220" y="1942"/>
                    </a:lnTo>
                    <a:lnTo>
                      <a:pt x="1220" y="1580"/>
                    </a:lnTo>
                    <a:lnTo>
                      <a:pt x="407" y="1580"/>
                    </a:lnTo>
                    <a:lnTo>
                      <a:pt x="407" y="1129"/>
                    </a:lnTo>
                    <a:lnTo>
                      <a:pt x="1129" y="1129"/>
                    </a:lnTo>
                    <a:lnTo>
                      <a:pt x="1129" y="768"/>
                    </a:lnTo>
                    <a:lnTo>
                      <a:pt x="407" y="768"/>
                    </a:lnTo>
                    <a:lnTo>
                      <a:pt x="407" y="362"/>
                    </a:lnTo>
                    <a:lnTo>
                      <a:pt x="1175" y="362"/>
                    </a:lnTo>
                    <a:lnTo>
                      <a:pt x="117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6665225" y="3035800"/>
                <a:ext cx="305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1942" extrusionOk="0">
                    <a:moveTo>
                      <a:pt x="1" y="0"/>
                    </a:moveTo>
                    <a:lnTo>
                      <a:pt x="1" y="1942"/>
                    </a:lnTo>
                    <a:lnTo>
                      <a:pt x="1220" y="1942"/>
                    </a:lnTo>
                    <a:lnTo>
                      <a:pt x="1220" y="1580"/>
                    </a:lnTo>
                    <a:lnTo>
                      <a:pt x="407" y="1580"/>
                    </a:lnTo>
                    <a:lnTo>
                      <a:pt x="407" y="1129"/>
                    </a:lnTo>
                    <a:lnTo>
                      <a:pt x="1129" y="1129"/>
                    </a:lnTo>
                    <a:lnTo>
                      <a:pt x="1129" y="768"/>
                    </a:lnTo>
                    <a:lnTo>
                      <a:pt x="407" y="768"/>
                    </a:lnTo>
                    <a:lnTo>
                      <a:pt x="407" y="362"/>
                    </a:lnTo>
                    <a:lnTo>
                      <a:pt x="1174" y="362"/>
                    </a:lnTo>
                    <a:lnTo>
                      <a:pt x="117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5"/>
              <p:cNvSpPr/>
              <p:nvPr/>
            </p:nvSpPr>
            <p:spPr>
              <a:xfrm>
                <a:off x="6700225" y="3035800"/>
                <a:ext cx="4177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942" extrusionOk="0">
                    <a:moveTo>
                      <a:pt x="0" y="0"/>
                    </a:moveTo>
                    <a:lnTo>
                      <a:pt x="542" y="948"/>
                    </a:lnTo>
                    <a:lnTo>
                      <a:pt x="0" y="1942"/>
                    </a:lnTo>
                    <a:lnTo>
                      <a:pt x="497" y="1942"/>
                    </a:lnTo>
                    <a:lnTo>
                      <a:pt x="632" y="1580"/>
                    </a:lnTo>
                    <a:cubicBezTo>
                      <a:pt x="722" y="1445"/>
                      <a:pt x="768" y="1355"/>
                      <a:pt x="813" y="1219"/>
                    </a:cubicBezTo>
                    <a:cubicBezTo>
                      <a:pt x="858" y="1355"/>
                      <a:pt x="903" y="1445"/>
                      <a:pt x="993" y="1580"/>
                    </a:cubicBezTo>
                    <a:lnTo>
                      <a:pt x="1174" y="1942"/>
                    </a:lnTo>
                    <a:lnTo>
                      <a:pt x="1670" y="1942"/>
                    </a:lnTo>
                    <a:lnTo>
                      <a:pt x="1084" y="948"/>
                    </a:lnTo>
                    <a:lnTo>
                      <a:pt x="1625" y="0"/>
                    </a:lnTo>
                    <a:lnTo>
                      <a:pt x="1129" y="0"/>
                    </a:lnTo>
                    <a:lnTo>
                      <a:pt x="948" y="362"/>
                    </a:lnTo>
                    <a:cubicBezTo>
                      <a:pt x="903" y="452"/>
                      <a:pt x="903" y="542"/>
                      <a:pt x="858" y="678"/>
                    </a:cubicBezTo>
                    <a:lnTo>
                      <a:pt x="813" y="678"/>
                    </a:lnTo>
                    <a:cubicBezTo>
                      <a:pt x="768" y="542"/>
                      <a:pt x="722" y="452"/>
                      <a:pt x="677" y="362"/>
                    </a:cubicBez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5"/>
              <p:cNvSpPr/>
              <p:nvPr/>
            </p:nvSpPr>
            <p:spPr>
              <a:xfrm>
                <a:off x="6744225" y="3035800"/>
                <a:ext cx="384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942" extrusionOk="0">
                    <a:moveTo>
                      <a:pt x="1" y="0"/>
                    </a:moveTo>
                    <a:lnTo>
                      <a:pt x="1" y="362"/>
                    </a:lnTo>
                    <a:lnTo>
                      <a:pt x="542" y="362"/>
                    </a:lnTo>
                    <a:lnTo>
                      <a:pt x="542" y="1942"/>
                    </a:lnTo>
                    <a:lnTo>
                      <a:pt x="994" y="1942"/>
                    </a:lnTo>
                    <a:lnTo>
                      <a:pt x="994" y="362"/>
                    </a:lnTo>
                    <a:lnTo>
                      <a:pt x="1536" y="362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6374075" y="2691600"/>
                <a:ext cx="440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942" extrusionOk="0">
                    <a:moveTo>
                      <a:pt x="858" y="316"/>
                    </a:moveTo>
                    <a:cubicBezTo>
                      <a:pt x="903" y="452"/>
                      <a:pt x="903" y="587"/>
                      <a:pt x="948" y="677"/>
                    </a:cubicBezTo>
                    <a:lnTo>
                      <a:pt x="1083" y="1129"/>
                    </a:lnTo>
                    <a:lnTo>
                      <a:pt x="632" y="1129"/>
                    </a:lnTo>
                    <a:lnTo>
                      <a:pt x="767" y="677"/>
                    </a:lnTo>
                    <a:cubicBezTo>
                      <a:pt x="813" y="587"/>
                      <a:pt x="813" y="452"/>
                      <a:pt x="858" y="316"/>
                    </a:cubicBezTo>
                    <a:close/>
                    <a:moveTo>
                      <a:pt x="587" y="0"/>
                    </a:moveTo>
                    <a:lnTo>
                      <a:pt x="0" y="1941"/>
                    </a:lnTo>
                    <a:lnTo>
                      <a:pt x="451" y="1941"/>
                    </a:lnTo>
                    <a:lnTo>
                      <a:pt x="587" y="1445"/>
                    </a:lnTo>
                    <a:lnTo>
                      <a:pt x="1129" y="1445"/>
                    </a:lnTo>
                    <a:lnTo>
                      <a:pt x="1309" y="1941"/>
                    </a:lnTo>
                    <a:lnTo>
                      <a:pt x="1761" y="1941"/>
                    </a:lnTo>
                    <a:lnTo>
                      <a:pt x="117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420325" y="2690450"/>
                <a:ext cx="39525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2033" extrusionOk="0">
                    <a:moveTo>
                      <a:pt x="1084" y="1"/>
                    </a:moveTo>
                    <a:cubicBezTo>
                      <a:pt x="497" y="1"/>
                      <a:pt x="1" y="362"/>
                      <a:pt x="1" y="1039"/>
                    </a:cubicBezTo>
                    <a:cubicBezTo>
                      <a:pt x="1" y="1581"/>
                      <a:pt x="362" y="2032"/>
                      <a:pt x="1039" y="2032"/>
                    </a:cubicBezTo>
                    <a:cubicBezTo>
                      <a:pt x="1265" y="2032"/>
                      <a:pt x="1445" y="1987"/>
                      <a:pt x="1536" y="1942"/>
                    </a:cubicBezTo>
                    <a:lnTo>
                      <a:pt x="1491" y="1581"/>
                    </a:lnTo>
                    <a:cubicBezTo>
                      <a:pt x="1400" y="1626"/>
                      <a:pt x="1220" y="1671"/>
                      <a:pt x="1084" y="1671"/>
                    </a:cubicBezTo>
                    <a:cubicBezTo>
                      <a:pt x="723" y="1671"/>
                      <a:pt x="497" y="1400"/>
                      <a:pt x="497" y="994"/>
                    </a:cubicBezTo>
                    <a:cubicBezTo>
                      <a:pt x="497" y="588"/>
                      <a:pt x="768" y="362"/>
                      <a:pt x="1084" y="362"/>
                    </a:cubicBezTo>
                    <a:cubicBezTo>
                      <a:pt x="1265" y="362"/>
                      <a:pt x="1400" y="407"/>
                      <a:pt x="1491" y="452"/>
                    </a:cubicBezTo>
                    <a:lnTo>
                      <a:pt x="1581" y="91"/>
                    </a:lnTo>
                    <a:cubicBezTo>
                      <a:pt x="1491" y="46"/>
                      <a:pt x="1310" y="1"/>
                      <a:pt x="10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6377450" y="2778500"/>
                <a:ext cx="406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942" extrusionOk="0">
                    <a:moveTo>
                      <a:pt x="0" y="0"/>
                    </a:moveTo>
                    <a:lnTo>
                      <a:pt x="0" y="1941"/>
                    </a:lnTo>
                    <a:lnTo>
                      <a:pt x="452" y="1941"/>
                    </a:lnTo>
                    <a:lnTo>
                      <a:pt x="452" y="1129"/>
                    </a:lnTo>
                    <a:lnTo>
                      <a:pt x="1174" y="1129"/>
                    </a:lnTo>
                    <a:lnTo>
                      <a:pt x="1174" y="1941"/>
                    </a:lnTo>
                    <a:lnTo>
                      <a:pt x="1626" y="1941"/>
                    </a:lnTo>
                    <a:lnTo>
                      <a:pt x="1626" y="0"/>
                    </a:lnTo>
                    <a:lnTo>
                      <a:pt x="1174" y="0"/>
                    </a:lnTo>
                    <a:lnTo>
                      <a:pt x="1174" y="722"/>
                    </a:lnTo>
                    <a:lnTo>
                      <a:pt x="452" y="722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6427100" y="2778500"/>
                <a:ext cx="305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1942" extrusionOk="0">
                    <a:moveTo>
                      <a:pt x="1" y="0"/>
                    </a:moveTo>
                    <a:lnTo>
                      <a:pt x="1" y="1941"/>
                    </a:lnTo>
                    <a:lnTo>
                      <a:pt x="452" y="1941"/>
                    </a:lnTo>
                    <a:lnTo>
                      <a:pt x="452" y="1174"/>
                    </a:lnTo>
                    <a:lnTo>
                      <a:pt x="1174" y="1174"/>
                    </a:lnTo>
                    <a:lnTo>
                      <a:pt x="1174" y="813"/>
                    </a:lnTo>
                    <a:lnTo>
                      <a:pt x="452" y="813"/>
                    </a:lnTo>
                    <a:lnTo>
                      <a:pt x="452" y="361"/>
                    </a:lnTo>
                    <a:lnTo>
                      <a:pt x="1220" y="361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6366175" y="2864250"/>
                <a:ext cx="36125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988" extrusionOk="0">
                    <a:moveTo>
                      <a:pt x="632" y="362"/>
                    </a:moveTo>
                    <a:cubicBezTo>
                      <a:pt x="813" y="362"/>
                      <a:pt x="948" y="452"/>
                      <a:pt x="948" y="633"/>
                    </a:cubicBezTo>
                    <a:cubicBezTo>
                      <a:pt x="948" y="768"/>
                      <a:pt x="813" y="904"/>
                      <a:pt x="587" y="904"/>
                    </a:cubicBezTo>
                    <a:lnTo>
                      <a:pt x="451" y="904"/>
                    </a:lnTo>
                    <a:lnTo>
                      <a:pt x="451" y="362"/>
                    </a:lnTo>
                    <a:close/>
                    <a:moveTo>
                      <a:pt x="587" y="1"/>
                    </a:moveTo>
                    <a:cubicBezTo>
                      <a:pt x="361" y="1"/>
                      <a:pt x="135" y="46"/>
                      <a:pt x="0" y="46"/>
                    </a:cubicBezTo>
                    <a:lnTo>
                      <a:pt x="0" y="1987"/>
                    </a:lnTo>
                    <a:lnTo>
                      <a:pt x="451" y="1987"/>
                    </a:lnTo>
                    <a:lnTo>
                      <a:pt x="451" y="1220"/>
                    </a:lnTo>
                    <a:lnTo>
                      <a:pt x="542" y="1220"/>
                    </a:lnTo>
                    <a:cubicBezTo>
                      <a:pt x="722" y="1220"/>
                      <a:pt x="813" y="1265"/>
                      <a:pt x="903" y="1536"/>
                    </a:cubicBezTo>
                    <a:cubicBezTo>
                      <a:pt x="948" y="1761"/>
                      <a:pt x="993" y="1942"/>
                      <a:pt x="993" y="1987"/>
                    </a:cubicBezTo>
                    <a:lnTo>
                      <a:pt x="1445" y="1987"/>
                    </a:lnTo>
                    <a:cubicBezTo>
                      <a:pt x="1445" y="1897"/>
                      <a:pt x="1354" y="1671"/>
                      <a:pt x="1309" y="1445"/>
                    </a:cubicBezTo>
                    <a:cubicBezTo>
                      <a:pt x="1264" y="1265"/>
                      <a:pt x="1174" y="1129"/>
                      <a:pt x="1038" y="1084"/>
                    </a:cubicBezTo>
                    <a:lnTo>
                      <a:pt x="1038" y="1039"/>
                    </a:lnTo>
                    <a:cubicBezTo>
                      <a:pt x="1219" y="994"/>
                      <a:pt x="1399" y="813"/>
                      <a:pt x="1399" y="588"/>
                    </a:cubicBezTo>
                    <a:cubicBezTo>
                      <a:pt x="1399" y="407"/>
                      <a:pt x="1309" y="272"/>
                      <a:pt x="1219" y="181"/>
                    </a:cubicBezTo>
                    <a:cubicBezTo>
                      <a:pt x="1083" y="46"/>
                      <a:pt x="858" y="1"/>
                      <a:pt x="5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6409050" y="2865375"/>
                <a:ext cx="30500" cy="48575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1943" extrusionOk="0">
                    <a:moveTo>
                      <a:pt x="0" y="1"/>
                    </a:moveTo>
                    <a:lnTo>
                      <a:pt x="0" y="1942"/>
                    </a:lnTo>
                    <a:lnTo>
                      <a:pt x="1219" y="1942"/>
                    </a:lnTo>
                    <a:lnTo>
                      <a:pt x="1219" y="1581"/>
                    </a:lnTo>
                    <a:lnTo>
                      <a:pt x="452" y="1581"/>
                    </a:lnTo>
                    <a:lnTo>
                      <a:pt x="452" y="1130"/>
                    </a:lnTo>
                    <a:lnTo>
                      <a:pt x="1174" y="1130"/>
                    </a:lnTo>
                    <a:lnTo>
                      <a:pt x="1174" y="768"/>
                    </a:lnTo>
                    <a:lnTo>
                      <a:pt x="452" y="768"/>
                    </a:lnTo>
                    <a:lnTo>
                      <a:pt x="452" y="362"/>
                    </a:lnTo>
                    <a:lnTo>
                      <a:pt x="1219" y="362"/>
                    </a:lnTo>
                    <a:lnTo>
                      <a:pt x="121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6442900" y="2865375"/>
                <a:ext cx="2485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1988" extrusionOk="0">
                    <a:moveTo>
                      <a:pt x="588" y="1"/>
                    </a:moveTo>
                    <a:lnTo>
                      <a:pt x="588" y="1220"/>
                    </a:lnTo>
                    <a:cubicBezTo>
                      <a:pt x="588" y="1536"/>
                      <a:pt x="452" y="1581"/>
                      <a:pt x="272" y="1581"/>
                    </a:cubicBezTo>
                    <a:lnTo>
                      <a:pt x="46" y="1581"/>
                    </a:lnTo>
                    <a:lnTo>
                      <a:pt x="1" y="1942"/>
                    </a:lnTo>
                    <a:cubicBezTo>
                      <a:pt x="91" y="1942"/>
                      <a:pt x="226" y="1987"/>
                      <a:pt x="317" y="1987"/>
                    </a:cubicBezTo>
                    <a:cubicBezTo>
                      <a:pt x="723" y="1987"/>
                      <a:pt x="994" y="1762"/>
                      <a:pt x="994" y="1220"/>
                    </a:cubicBezTo>
                    <a:lnTo>
                      <a:pt x="99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6374075" y="2952275"/>
                <a:ext cx="37250" cy="485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943" extrusionOk="0">
                    <a:moveTo>
                      <a:pt x="0" y="1"/>
                    </a:moveTo>
                    <a:lnTo>
                      <a:pt x="0" y="362"/>
                    </a:lnTo>
                    <a:lnTo>
                      <a:pt x="542" y="362"/>
                    </a:lnTo>
                    <a:lnTo>
                      <a:pt x="542" y="1942"/>
                    </a:lnTo>
                    <a:lnTo>
                      <a:pt x="948" y="1942"/>
                    </a:lnTo>
                    <a:lnTo>
                      <a:pt x="948" y="362"/>
                    </a:lnTo>
                    <a:lnTo>
                      <a:pt x="1490" y="362"/>
                    </a:lnTo>
                    <a:lnTo>
                      <a:pt x="149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6415825" y="2952275"/>
                <a:ext cx="44025" cy="485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943" extrusionOk="0">
                    <a:moveTo>
                      <a:pt x="0" y="1"/>
                    </a:moveTo>
                    <a:lnTo>
                      <a:pt x="587" y="1942"/>
                    </a:lnTo>
                    <a:lnTo>
                      <a:pt x="1129" y="1942"/>
                    </a:lnTo>
                    <a:lnTo>
                      <a:pt x="1761" y="1"/>
                    </a:lnTo>
                    <a:lnTo>
                      <a:pt x="1309" y="1"/>
                    </a:lnTo>
                    <a:lnTo>
                      <a:pt x="1084" y="814"/>
                    </a:lnTo>
                    <a:cubicBezTo>
                      <a:pt x="993" y="1039"/>
                      <a:pt x="948" y="1265"/>
                      <a:pt x="903" y="1491"/>
                    </a:cubicBezTo>
                    <a:lnTo>
                      <a:pt x="858" y="1491"/>
                    </a:lnTo>
                    <a:cubicBezTo>
                      <a:pt x="813" y="1265"/>
                      <a:pt x="768" y="1039"/>
                      <a:pt x="723" y="814"/>
                    </a:cubicBez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6375200" y="3038050"/>
                <a:ext cx="4290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87" extrusionOk="0">
                    <a:moveTo>
                      <a:pt x="632" y="362"/>
                    </a:moveTo>
                    <a:cubicBezTo>
                      <a:pt x="993" y="362"/>
                      <a:pt x="1264" y="542"/>
                      <a:pt x="1264" y="949"/>
                    </a:cubicBezTo>
                    <a:cubicBezTo>
                      <a:pt x="1264" y="1445"/>
                      <a:pt x="993" y="1671"/>
                      <a:pt x="587" y="1671"/>
                    </a:cubicBezTo>
                    <a:cubicBezTo>
                      <a:pt x="542" y="1671"/>
                      <a:pt x="452" y="1671"/>
                      <a:pt x="452" y="1626"/>
                    </a:cubicBezTo>
                    <a:lnTo>
                      <a:pt x="452" y="362"/>
                    </a:lnTo>
                    <a:close/>
                    <a:moveTo>
                      <a:pt x="587" y="1"/>
                    </a:moveTo>
                    <a:cubicBezTo>
                      <a:pt x="361" y="1"/>
                      <a:pt x="136" y="46"/>
                      <a:pt x="0" y="46"/>
                    </a:cubicBezTo>
                    <a:lnTo>
                      <a:pt x="0" y="1987"/>
                    </a:lnTo>
                    <a:lnTo>
                      <a:pt x="497" y="1987"/>
                    </a:lnTo>
                    <a:cubicBezTo>
                      <a:pt x="858" y="1987"/>
                      <a:pt x="1174" y="1897"/>
                      <a:pt x="1400" y="1761"/>
                    </a:cubicBezTo>
                    <a:cubicBezTo>
                      <a:pt x="1580" y="1581"/>
                      <a:pt x="1716" y="1310"/>
                      <a:pt x="1716" y="949"/>
                    </a:cubicBezTo>
                    <a:cubicBezTo>
                      <a:pt x="1716" y="588"/>
                      <a:pt x="1580" y="362"/>
                      <a:pt x="1400" y="226"/>
                    </a:cubicBezTo>
                    <a:cubicBezTo>
                      <a:pt x="1219" y="91"/>
                      <a:pt x="948" y="1"/>
                      <a:pt x="5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5"/>
              <p:cNvSpPr/>
              <p:nvPr/>
            </p:nvSpPr>
            <p:spPr>
              <a:xfrm>
                <a:off x="6422600" y="3038050"/>
                <a:ext cx="39525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2033" extrusionOk="0">
                    <a:moveTo>
                      <a:pt x="1084" y="1"/>
                    </a:moveTo>
                    <a:cubicBezTo>
                      <a:pt x="497" y="1"/>
                      <a:pt x="0" y="362"/>
                      <a:pt x="0" y="1039"/>
                    </a:cubicBezTo>
                    <a:cubicBezTo>
                      <a:pt x="0" y="1581"/>
                      <a:pt x="361" y="2032"/>
                      <a:pt x="1038" y="2032"/>
                    </a:cubicBezTo>
                    <a:cubicBezTo>
                      <a:pt x="1264" y="2032"/>
                      <a:pt x="1445" y="1942"/>
                      <a:pt x="1535" y="1942"/>
                    </a:cubicBezTo>
                    <a:lnTo>
                      <a:pt x="1490" y="1581"/>
                    </a:lnTo>
                    <a:cubicBezTo>
                      <a:pt x="1400" y="1626"/>
                      <a:pt x="1219" y="1626"/>
                      <a:pt x="1084" y="1626"/>
                    </a:cubicBezTo>
                    <a:cubicBezTo>
                      <a:pt x="722" y="1626"/>
                      <a:pt x="497" y="1400"/>
                      <a:pt x="497" y="994"/>
                    </a:cubicBezTo>
                    <a:cubicBezTo>
                      <a:pt x="497" y="588"/>
                      <a:pt x="768" y="362"/>
                      <a:pt x="1084" y="362"/>
                    </a:cubicBezTo>
                    <a:cubicBezTo>
                      <a:pt x="1264" y="362"/>
                      <a:pt x="1400" y="407"/>
                      <a:pt x="1490" y="452"/>
                    </a:cubicBezTo>
                    <a:lnTo>
                      <a:pt x="1580" y="91"/>
                    </a:lnTo>
                    <a:cubicBezTo>
                      <a:pt x="1490" y="46"/>
                      <a:pt x="1309" y="1"/>
                      <a:pt x="10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5"/>
              <p:cNvSpPr/>
              <p:nvPr/>
            </p:nvSpPr>
            <p:spPr>
              <a:xfrm>
                <a:off x="6762275" y="3417250"/>
                <a:ext cx="3615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987" extrusionOk="0">
                    <a:moveTo>
                      <a:pt x="1" y="1"/>
                    </a:moveTo>
                    <a:lnTo>
                      <a:pt x="1" y="407"/>
                    </a:lnTo>
                    <a:lnTo>
                      <a:pt x="498" y="407"/>
                    </a:lnTo>
                    <a:lnTo>
                      <a:pt x="498" y="1987"/>
                    </a:lnTo>
                    <a:lnTo>
                      <a:pt x="904" y="1987"/>
                    </a:lnTo>
                    <a:lnTo>
                      <a:pt x="904" y="407"/>
                    </a:lnTo>
                    <a:lnTo>
                      <a:pt x="1446" y="407"/>
                    </a:lnTo>
                    <a:lnTo>
                      <a:pt x="144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5"/>
              <p:cNvSpPr/>
              <p:nvPr/>
            </p:nvSpPr>
            <p:spPr>
              <a:xfrm>
                <a:off x="6804050" y="3417250"/>
                <a:ext cx="3500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1987" extrusionOk="0">
                    <a:moveTo>
                      <a:pt x="587" y="317"/>
                    </a:moveTo>
                    <a:cubicBezTo>
                      <a:pt x="813" y="317"/>
                      <a:pt x="903" y="407"/>
                      <a:pt x="903" y="587"/>
                    </a:cubicBezTo>
                    <a:cubicBezTo>
                      <a:pt x="903" y="768"/>
                      <a:pt x="813" y="858"/>
                      <a:pt x="587" y="858"/>
                    </a:cubicBezTo>
                    <a:lnTo>
                      <a:pt x="406" y="858"/>
                    </a:lnTo>
                    <a:lnTo>
                      <a:pt x="406" y="362"/>
                    </a:lnTo>
                    <a:cubicBezTo>
                      <a:pt x="452" y="317"/>
                      <a:pt x="497" y="317"/>
                      <a:pt x="587" y="317"/>
                    </a:cubicBezTo>
                    <a:close/>
                    <a:moveTo>
                      <a:pt x="542" y="1"/>
                    </a:moveTo>
                    <a:cubicBezTo>
                      <a:pt x="316" y="1"/>
                      <a:pt x="136" y="1"/>
                      <a:pt x="0" y="46"/>
                    </a:cubicBezTo>
                    <a:lnTo>
                      <a:pt x="0" y="1987"/>
                    </a:lnTo>
                    <a:lnTo>
                      <a:pt x="406" y="1987"/>
                    </a:lnTo>
                    <a:lnTo>
                      <a:pt x="406" y="1219"/>
                    </a:lnTo>
                    <a:lnTo>
                      <a:pt x="542" y="1219"/>
                    </a:lnTo>
                    <a:cubicBezTo>
                      <a:pt x="722" y="1219"/>
                      <a:pt x="813" y="1265"/>
                      <a:pt x="858" y="1490"/>
                    </a:cubicBezTo>
                    <a:cubicBezTo>
                      <a:pt x="903" y="1761"/>
                      <a:pt x="948" y="1896"/>
                      <a:pt x="993" y="1987"/>
                    </a:cubicBezTo>
                    <a:lnTo>
                      <a:pt x="1400" y="1987"/>
                    </a:lnTo>
                    <a:cubicBezTo>
                      <a:pt x="1354" y="1896"/>
                      <a:pt x="1309" y="1626"/>
                      <a:pt x="1264" y="1400"/>
                    </a:cubicBezTo>
                    <a:cubicBezTo>
                      <a:pt x="1219" y="1219"/>
                      <a:pt x="1129" y="1129"/>
                      <a:pt x="993" y="1039"/>
                    </a:cubicBezTo>
                    <a:cubicBezTo>
                      <a:pt x="1174" y="994"/>
                      <a:pt x="1354" y="813"/>
                      <a:pt x="1354" y="587"/>
                    </a:cubicBezTo>
                    <a:cubicBezTo>
                      <a:pt x="1354" y="407"/>
                      <a:pt x="1264" y="271"/>
                      <a:pt x="1174" y="136"/>
                    </a:cubicBezTo>
                    <a:cubicBezTo>
                      <a:pt x="1038" y="46"/>
                      <a:pt x="858" y="1"/>
                      <a:pt x="5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5"/>
              <p:cNvSpPr/>
              <p:nvPr/>
            </p:nvSpPr>
            <p:spPr>
              <a:xfrm>
                <a:off x="6845800" y="3417250"/>
                <a:ext cx="101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407" h="1987" extrusionOk="0">
                    <a:moveTo>
                      <a:pt x="0" y="1"/>
                    </a:moveTo>
                    <a:lnTo>
                      <a:pt x="0" y="1987"/>
                    </a:lnTo>
                    <a:lnTo>
                      <a:pt x="407" y="1987"/>
                    </a:lnTo>
                    <a:lnTo>
                      <a:pt x="40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5"/>
              <p:cNvSpPr/>
              <p:nvPr/>
            </p:nvSpPr>
            <p:spPr>
              <a:xfrm>
                <a:off x="6862725" y="3417250"/>
                <a:ext cx="417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987" extrusionOk="0">
                    <a:moveTo>
                      <a:pt x="1084" y="1"/>
                    </a:moveTo>
                    <a:cubicBezTo>
                      <a:pt x="452" y="1"/>
                      <a:pt x="1" y="362"/>
                      <a:pt x="1" y="994"/>
                    </a:cubicBezTo>
                    <a:cubicBezTo>
                      <a:pt x="1" y="1310"/>
                      <a:pt x="91" y="1535"/>
                      <a:pt x="271" y="1716"/>
                    </a:cubicBezTo>
                    <a:cubicBezTo>
                      <a:pt x="452" y="1896"/>
                      <a:pt x="678" y="1987"/>
                      <a:pt x="1039" y="1987"/>
                    </a:cubicBezTo>
                    <a:cubicBezTo>
                      <a:pt x="1265" y="1987"/>
                      <a:pt x="1535" y="1942"/>
                      <a:pt x="1671" y="1896"/>
                    </a:cubicBezTo>
                    <a:lnTo>
                      <a:pt x="1671" y="858"/>
                    </a:lnTo>
                    <a:lnTo>
                      <a:pt x="949" y="858"/>
                    </a:lnTo>
                    <a:lnTo>
                      <a:pt x="949" y="1174"/>
                    </a:lnTo>
                    <a:lnTo>
                      <a:pt x="1265" y="1174"/>
                    </a:lnTo>
                    <a:lnTo>
                      <a:pt x="1265" y="1580"/>
                    </a:lnTo>
                    <a:cubicBezTo>
                      <a:pt x="1219" y="1626"/>
                      <a:pt x="1129" y="1626"/>
                      <a:pt x="1039" y="1626"/>
                    </a:cubicBezTo>
                    <a:cubicBezTo>
                      <a:pt x="723" y="1626"/>
                      <a:pt x="452" y="1400"/>
                      <a:pt x="452" y="994"/>
                    </a:cubicBezTo>
                    <a:cubicBezTo>
                      <a:pt x="452" y="587"/>
                      <a:pt x="723" y="362"/>
                      <a:pt x="1084" y="362"/>
                    </a:cubicBezTo>
                    <a:cubicBezTo>
                      <a:pt x="1310" y="362"/>
                      <a:pt x="1400" y="407"/>
                      <a:pt x="1535" y="452"/>
                    </a:cubicBezTo>
                    <a:lnTo>
                      <a:pt x="1626" y="91"/>
                    </a:lnTo>
                    <a:cubicBezTo>
                      <a:pt x="1535" y="46"/>
                      <a:pt x="1310" y="1"/>
                      <a:pt x="10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5"/>
              <p:cNvSpPr/>
              <p:nvPr/>
            </p:nvSpPr>
            <p:spPr>
              <a:xfrm>
                <a:off x="6911250" y="3453375"/>
                <a:ext cx="124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42" extrusionOk="0">
                    <a:moveTo>
                      <a:pt x="272" y="0"/>
                    </a:moveTo>
                    <a:cubicBezTo>
                      <a:pt x="136" y="0"/>
                      <a:pt x="1" y="135"/>
                      <a:pt x="1" y="271"/>
                    </a:cubicBezTo>
                    <a:cubicBezTo>
                      <a:pt x="1" y="451"/>
                      <a:pt x="136" y="542"/>
                      <a:pt x="272" y="542"/>
                    </a:cubicBezTo>
                    <a:cubicBezTo>
                      <a:pt x="407" y="542"/>
                      <a:pt x="497" y="451"/>
                      <a:pt x="497" y="271"/>
                    </a:cubicBezTo>
                    <a:cubicBezTo>
                      <a:pt x="497" y="135"/>
                      <a:pt x="407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5"/>
              <p:cNvSpPr/>
              <p:nvPr/>
            </p:nvSpPr>
            <p:spPr>
              <a:xfrm>
                <a:off x="6787125" y="3504150"/>
                <a:ext cx="42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42" extrusionOk="0">
                    <a:moveTo>
                      <a:pt x="813" y="362"/>
                    </a:moveTo>
                    <a:cubicBezTo>
                      <a:pt x="858" y="452"/>
                      <a:pt x="858" y="587"/>
                      <a:pt x="903" y="723"/>
                    </a:cubicBezTo>
                    <a:lnTo>
                      <a:pt x="1038" y="1129"/>
                    </a:lnTo>
                    <a:lnTo>
                      <a:pt x="632" y="1129"/>
                    </a:lnTo>
                    <a:lnTo>
                      <a:pt x="722" y="723"/>
                    </a:lnTo>
                    <a:cubicBezTo>
                      <a:pt x="768" y="587"/>
                      <a:pt x="768" y="452"/>
                      <a:pt x="813" y="362"/>
                    </a:cubicBezTo>
                    <a:close/>
                    <a:moveTo>
                      <a:pt x="542" y="0"/>
                    </a:moveTo>
                    <a:lnTo>
                      <a:pt x="0" y="1942"/>
                    </a:lnTo>
                    <a:lnTo>
                      <a:pt x="406" y="1942"/>
                    </a:lnTo>
                    <a:lnTo>
                      <a:pt x="542" y="1445"/>
                    </a:lnTo>
                    <a:lnTo>
                      <a:pt x="1083" y="1445"/>
                    </a:lnTo>
                    <a:lnTo>
                      <a:pt x="1219" y="1942"/>
                    </a:lnTo>
                    <a:lnTo>
                      <a:pt x="1715" y="1942"/>
                    </a:lnTo>
                    <a:lnTo>
                      <a:pt x="11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5"/>
              <p:cNvSpPr/>
              <p:nvPr/>
            </p:nvSpPr>
            <p:spPr>
              <a:xfrm>
                <a:off x="6835650" y="3504150"/>
                <a:ext cx="293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942" extrusionOk="0">
                    <a:moveTo>
                      <a:pt x="0" y="0"/>
                    </a:moveTo>
                    <a:lnTo>
                      <a:pt x="0" y="1942"/>
                    </a:lnTo>
                    <a:lnTo>
                      <a:pt x="1174" y="1942"/>
                    </a:lnTo>
                    <a:lnTo>
                      <a:pt x="1174" y="1580"/>
                    </a:lnTo>
                    <a:lnTo>
                      <a:pt x="452" y="1580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5"/>
              <p:cNvSpPr/>
              <p:nvPr/>
            </p:nvSpPr>
            <p:spPr>
              <a:xfrm>
                <a:off x="6860475" y="3504150"/>
                <a:ext cx="361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942" extrusionOk="0">
                    <a:moveTo>
                      <a:pt x="0" y="0"/>
                    </a:moveTo>
                    <a:lnTo>
                      <a:pt x="0" y="362"/>
                    </a:lnTo>
                    <a:lnTo>
                      <a:pt x="497" y="362"/>
                    </a:lnTo>
                    <a:lnTo>
                      <a:pt x="497" y="1942"/>
                    </a:lnTo>
                    <a:lnTo>
                      <a:pt x="948" y="1942"/>
                    </a:lnTo>
                    <a:lnTo>
                      <a:pt x="948" y="362"/>
                    </a:lnTo>
                    <a:lnTo>
                      <a:pt x="1445" y="362"/>
                    </a:lnTo>
                    <a:lnTo>
                      <a:pt x="144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5"/>
              <p:cNvSpPr/>
              <p:nvPr/>
            </p:nvSpPr>
            <p:spPr>
              <a:xfrm>
                <a:off x="6662975" y="3778400"/>
                <a:ext cx="316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1942" extrusionOk="0">
                    <a:moveTo>
                      <a:pt x="0" y="0"/>
                    </a:moveTo>
                    <a:lnTo>
                      <a:pt x="0" y="1941"/>
                    </a:lnTo>
                    <a:lnTo>
                      <a:pt x="1264" y="1941"/>
                    </a:lnTo>
                    <a:lnTo>
                      <a:pt x="1264" y="1580"/>
                    </a:lnTo>
                    <a:lnTo>
                      <a:pt x="452" y="1580"/>
                    </a:lnTo>
                    <a:lnTo>
                      <a:pt x="452" y="1129"/>
                    </a:lnTo>
                    <a:lnTo>
                      <a:pt x="1174" y="1129"/>
                    </a:lnTo>
                    <a:lnTo>
                      <a:pt x="1174" y="767"/>
                    </a:lnTo>
                    <a:lnTo>
                      <a:pt x="452" y="767"/>
                    </a:lnTo>
                    <a:lnTo>
                      <a:pt x="452" y="361"/>
                    </a:lnTo>
                    <a:lnTo>
                      <a:pt x="1219" y="361"/>
                    </a:lnTo>
                    <a:lnTo>
                      <a:pt x="121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5"/>
              <p:cNvSpPr/>
              <p:nvPr/>
            </p:nvSpPr>
            <p:spPr>
              <a:xfrm>
                <a:off x="6697950" y="3778400"/>
                <a:ext cx="429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1942" extrusionOk="0">
                    <a:moveTo>
                      <a:pt x="46" y="0"/>
                    </a:moveTo>
                    <a:lnTo>
                      <a:pt x="588" y="948"/>
                    </a:lnTo>
                    <a:lnTo>
                      <a:pt x="1" y="1941"/>
                    </a:lnTo>
                    <a:lnTo>
                      <a:pt x="497" y="1941"/>
                    </a:lnTo>
                    <a:lnTo>
                      <a:pt x="678" y="1580"/>
                    </a:lnTo>
                    <a:cubicBezTo>
                      <a:pt x="723" y="1445"/>
                      <a:pt x="768" y="1354"/>
                      <a:pt x="813" y="1264"/>
                    </a:cubicBezTo>
                    <a:cubicBezTo>
                      <a:pt x="904" y="1354"/>
                      <a:pt x="949" y="1445"/>
                      <a:pt x="994" y="1580"/>
                    </a:cubicBezTo>
                    <a:lnTo>
                      <a:pt x="1175" y="1941"/>
                    </a:lnTo>
                    <a:lnTo>
                      <a:pt x="1716" y="1941"/>
                    </a:lnTo>
                    <a:lnTo>
                      <a:pt x="1129" y="948"/>
                    </a:lnTo>
                    <a:lnTo>
                      <a:pt x="1671" y="0"/>
                    </a:lnTo>
                    <a:lnTo>
                      <a:pt x="1175" y="0"/>
                    </a:lnTo>
                    <a:lnTo>
                      <a:pt x="994" y="361"/>
                    </a:lnTo>
                    <a:cubicBezTo>
                      <a:pt x="949" y="451"/>
                      <a:pt x="904" y="542"/>
                      <a:pt x="859" y="677"/>
                    </a:cubicBezTo>
                    <a:cubicBezTo>
                      <a:pt x="813" y="587"/>
                      <a:pt x="768" y="497"/>
                      <a:pt x="723" y="361"/>
                    </a:cubicBezTo>
                    <a:lnTo>
                      <a:pt x="54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5"/>
              <p:cNvSpPr/>
              <p:nvPr/>
            </p:nvSpPr>
            <p:spPr>
              <a:xfrm>
                <a:off x="6743100" y="3778400"/>
                <a:ext cx="3727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942" extrusionOk="0">
                    <a:moveTo>
                      <a:pt x="1" y="0"/>
                    </a:moveTo>
                    <a:lnTo>
                      <a:pt x="1" y="361"/>
                    </a:lnTo>
                    <a:lnTo>
                      <a:pt x="542" y="361"/>
                    </a:lnTo>
                    <a:lnTo>
                      <a:pt x="542" y="1941"/>
                    </a:lnTo>
                    <a:lnTo>
                      <a:pt x="949" y="1941"/>
                    </a:lnTo>
                    <a:lnTo>
                      <a:pt x="949" y="361"/>
                    </a:lnTo>
                    <a:lnTo>
                      <a:pt x="1490" y="361"/>
                    </a:lnTo>
                    <a:lnTo>
                      <a:pt x="149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5"/>
              <p:cNvSpPr/>
              <p:nvPr/>
            </p:nvSpPr>
            <p:spPr>
              <a:xfrm>
                <a:off x="6242025" y="3863025"/>
                <a:ext cx="39525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2033" extrusionOk="0">
                    <a:moveTo>
                      <a:pt x="1084" y="1"/>
                    </a:moveTo>
                    <a:cubicBezTo>
                      <a:pt x="497" y="1"/>
                      <a:pt x="0" y="362"/>
                      <a:pt x="0" y="1039"/>
                    </a:cubicBezTo>
                    <a:cubicBezTo>
                      <a:pt x="0" y="1626"/>
                      <a:pt x="362" y="2032"/>
                      <a:pt x="1039" y="2032"/>
                    </a:cubicBezTo>
                    <a:cubicBezTo>
                      <a:pt x="1264" y="2032"/>
                      <a:pt x="1445" y="1987"/>
                      <a:pt x="1535" y="1942"/>
                    </a:cubicBezTo>
                    <a:lnTo>
                      <a:pt x="1490" y="1581"/>
                    </a:lnTo>
                    <a:cubicBezTo>
                      <a:pt x="1400" y="1626"/>
                      <a:pt x="1219" y="1671"/>
                      <a:pt x="1084" y="1671"/>
                    </a:cubicBezTo>
                    <a:cubicBezTo>
                      <a:pt x="723" y="1671"/>
                      <a:pt x="497" y="1400"/>
                      <a:pt x="497" y="1039"/>
                    </a:cubicBezTo>
                    <a:cubicBezTo>
                      <a:pt x="497" y="588"/>
                      <a:pt x="768" y="362"/>
                      <a:pt x="1084" y="362"/>
                    </a:cubicBezTo>
                    <a:cubicBezTo>
                      <a:pt x="1264" y="362"/>
                      <a:pt x="1400" y="407"/>
                      <a:pt x="1490" y="452"/>
                    </a:cubicBezTo>
                    <a:lnTo>
                      <a:pt x="1580" y="91"/>
                    </a:lnTo>
                    <a:cubicBezTo>
                      <a:pt x="1490" y="46"/>
                      <a:pt x="1310" y="1"/>
                      <a:pt x="10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5"/>
              <p:cNvSpPr/>
              <p:nvPr/>
            </p:nvSpPr>
            <p:spPr>
              <a:xfrm>
                <a:off x="6284900" y="3864150"/>
                <a:ext cx="4517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1942" extrusionOk="0">
                    <a:moveTo>
                      <a:pt x="859" y="317"/>
                    </a:moveTo>
                    <a:cubicBezTo>
                      <a:pt x="904" y="452"/>
                      <a:pt x="949" y="588"/>
                      <a:pt x="949" y="723"/>
                    </a:cubicBezTo>
                    <a:lnTo>
                      <a:pt x="1084" y="1129"/>
                    </a:lnTo>
                    <a:lnTo>
                      <a:pt x="678" y="1129"/>
                    </a:lnTo>
                    <a:lnTo>
                      <a:pt x="768" y="723"/>
                    </a:lnTo>
                    <a:cubicBezTo>
                      <a:pt x="813" y="588"/>
                      <a:pt x="859" y="452"/>
                      <a:pt x="859" y="317"/>
                    </a:cubicBezTo>
                    <a:close/>
                    <a:moveTo>
                      <a:pt x="588" y="1"/>
                    </a:moveTo>
                    <a:lnTo>
                      <a:pt x="1" y="1942"/>
                    </a:lnTo>
                    <a:lnTo>
                      <a:pt x="452" y="1942"/>
                    </a:lnTo>
                    <a:lnTo>
                      <a:pt x="588" y="1445"/>
                    </a:lnTo>
                    <a:lnTo>
                      <a:pt x="1175" y="1445"/>
                    </a:lnTo>
                    <a:lnTo>
                      <a:pt x="1310" y="1942"/>
                    </a:lnTo>
                    <a:lnTo>
                      <a:pt x="1806" y="1942"/>
                    </a:lnTo>
                    <a:lnTo>
                      <a:pt x="117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5"/>
              <p:cNvSpPr/>
              <p:nvPr/>
            </p:nvSpPr>
            <p:spPr>
              <a:xfrm>
                <a:off x="6325525" y="3864150"/>
                <a:ext cx="3727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942" extrusionOk="0">
                    <a:moveTo>
                      <a:pt x="1" y="1"/>
                    </a:moveTo>
                    <a:lnTo>
                      <a:pt x="1" y="362"/>
                    </a:lnTo>
                    <a:lnTo>
                      <a:pt x="543" y="362"/>
                    </a:lnTo>
                    <a:lnTo>
                      <a:pt x="543" y="1942"/>
                    </a:lnTo>
                    <a:lnTo>
                      <a:pt x="994" y="1942"/>
                    </a:lnTo>
                    <a:lnTo>
                      <a:pt x="994" y="362"/>
                    </a:lnTo>
                    <a:lnTo>
                      <a:pt x="1491" y="362"/>
                    </a:lnTo>
                    <a:lnTo>
                      <a:pt x="149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5"/>
              <p:cNvSpPr/>
              <p:nvPr/>
            </p:nvSpPr>
            <p:spPr>
              <a:xfrm>
                <a:off x="6361650" y="3900275"/>
                <a:ext cx="135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543" extrusionOk="0">
                    <a:moveTo>
                      <a:pt x="271" y="0"/>
                    </a:moveTo>
                    <a:cubicBezTo>
                      <a:pt x="136" y="0"/>
                      <a:pt x="0" y="136"/>
                      <a:pt x="0" y="271"/>
                    </a:cubicBezTo>
                    <a:cubicBezTo>
                      <a:pt x="0" y="407"/>
                      <a:pt x="136" y="542"/>
                      <a:pt x="271" y="542"/>
                    </a:cubicBezTo>
                    <a:cubicBezTo>
                      <a:pt x="407" y="542"/>
                      <a:pt x="542" y="407"/>
                      <a:pt x="542" y="271"/>
                    </a:cubicBezTo>
                    <a:cubicBezTo>
                      <a:pt x="542" y="91"/>
                      <a:pt x="407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15"/>
              <p:cNvSpPr/>
              <p:nvPr/>
            </p:nvSpPr>
            <p:spPr>
              <a:xfrm>
                <a:off x="6392125" y="3864150"/>
                <a:ext cx="113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942" extrusionOk="0">
                    <a:moveTo>
                      <a:pt x="0" y="1"/>
                    </a:moveTo>
                    <a:lnTo>
                      <a:pt x="0" y="1942"/>
                    </a:lnTo>
                    <a:lnTo>
                      <a:pt x="452" y="1942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15"/>
              <p:cNvSpPr/>
              <p:nvPr/>
            </p:nvSpPr>
            <p:spPr>
              <a:xfrm>
                <a:off x="6412425" y="3864150"/>
                <a:ext cx="113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1942" extrusionOk="0">
                    <a:moveTo>
                      <a:pt x="1" y="1"/>
                    </a:moveTo>
                    <a:lnTo>
                      <a:pt x="1" y="1942"/>
                    </a:lnTo>
                    <a:lnTo>
                      <a:pt x="452" y="1942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15"/>
              <p:cNvSpPr/>
              <p:nvPr/>
            </p:nvSpPr>
            <p:spPr>
              <a:xfrm>
                <a:off x="6173175" y="3952175"/>
                <a:ext cx="21475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897" extrusionOk="0">
                    <a:moveTo>
                      <a:pt x="497" y="1"/>
                    </a:moveTo>
                    <a:lnTo>
                      <a:pt x="1" y="272"/>
                    </a:lnTo>
                    <a:lnTo>
                      <a:pt x="91" y="588"/>
                    </a:lnTo>
                    <a:lnTo>
                      <a:pt x="452" y="407"/>
                    </a:lnTo>
                    <a:lnTo>
                      <a:pt x="452" y="1897"/>
                    </a:lnTo>
                    <a:lnTo>
                      <a:pt x="858" y="1897"/>
                    </a:lnTo>
                    <a:lnTo>
                      <a:pt x="85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15"/>
              <p:cNvSpPr/>
              <p:nvPr/>
            </p:nvSpPr>
            <p:spPr>
              <a:xfrm>
                <a:off x="6209300" y="3952175"/>
                <a:ext cx="36125" cy="48575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943" extrusionOk="0">
                    <a:moveTo>
                      <a:pt x="723" y="317"/>
                    </a:moveTo>
                    <a:cubicBezTo>
                      <a:pt x="903" y="317"/>
                      <a:pt x="993" y="543"/>
                      <a:pt x="993" y="949"/>
                    </a:cubicBezTo>
                    <a:cubicBezTo>
                      <a:pt x="993" y="1400"/>
                      <a:pt x="903" y="1626"/>
                      <a:pt x="723" y="1626"/>
                    </a:cubicBezTo>
                    <a:cubicBezTo>
                      <a:pt x="542" y="1626"/>
                      <a:pt x="452" y="1400"/>
                      <a:pt x="452" y="949"/>
                    </a:cubicBezTo>
                    <a:cubicBezTo>
                      <a:pt x="452" y="543"/>
                      <a:pt x="542" y="317"/>
                      <a:pt x="723" y="317"/>
                    </a:cubicBezTo>
                    <a:close/>
                    <a:moveTo>
                      <a:pt x="723" y="1"/>
                    </a:moveTo>
                    <a:cubicBezTo>
                      <a:pt x="226" y="1"/>
                      <a:pt x="0" y="407"/>
                      <a:pt x="0" y="949"/>
                    </a:cubicBezTo>
                    <a:cubicBezTo>
                      <a:pt x="45" y="1491"/>
                      <a:pt x="226" y="1942"/>
                      <a:pt x="723" y="1942"/>
                    </a:cubicBezTo>
                    <a:cubicBezTo>
                      <a:pt x="1219" y="1942"/>
                      <a:pt x="1445" y="1536"/>
                      <a:pt x="1445" y="949"/>
                    </a:cubicBezTo>
                    <a:cubicBezTo>
                      <a:pt x="1445" y="452"/>
                      <a:pt x="1219" y="1"/>
                      <a:pt x="7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15"/>
              <p:cNvSpPr/>
              <p:nvPr/>
            </p:nvSpPr>
            <p:spPr>
              <a:xfrm>
                <a:off x="6249925" y="3952175"/>
                <a:ext cx="35000" cy="485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1943" extrusionOk="0">
                    <a:moveTo>
                      <a:pt x="723" y="317"/>
                    </a:moveTo>
                    <a:cubicBezTo>
                      <a:pt x="903" y="317"/>
                      <a:pt x="994" y="543"/>
                      <a:pt x="994" y="949"/>
                    </a:cubicBezTo>
                    <a:cubicBezTo>
                      <a:pt x="994" y="1400"/>
                      <a:pt x="903" y="1626"/>
                      <a:pt x="723" y="1626"/>
                    </a:cubicBezTo>
                    <a:cubicBezTo>
                      <a:pt x="542" y="1626"/>
                      <a:pt x="452" y="1400"/>
                      <a:pt x="452" y="949"/>
                    </a:cubicBezTo>
                    <a:cubicBezTo>
                      <a:pt x="452" y="543"/>
                      <a:pt x="542" y="317"/>
                      <a:pt x="723" y="317"/>
                    </a:cubicBezTo>
                    <a:close/>
                    <a:moveTo>
                      <a:pt x="723" y="1"/>
                    </a:moveTo>
                    <a:cubicBezTo>
                      <a:pt x="226" y="1"/>
                      <a:pt x="0" y="407"/>
                      <a:pt x="0" y="949"/>
                    </a:cubicBezTo>
                    <a:cubicBezTo>
                      <a:pt x="0" y="1491"/>
                      <a:pt x="226" y="1942"/>
                      <a:pt x="723" y="1942"/>
                    </a:cubicBezTo>
                    <a:cubicBezTo>
                      <a:pt x="1174" y="1942"/>
                      <a:pt x="1400" y="1536"/>
                      <a:pt x="1400" y="949"/>
                    </a:cubicBezTo>
                    <a:cubicBezTo>
                      <a:pt x="1400" y="452"/>
                      <a:pt x="1219" y="1"/>
                      <a:pt x="7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15"/>
              <p:cNvSpPr/>
              <p:nvPr/>
            </p:nvSpPr>
            <p:spPr>
              <a:xfrm>
                <a:off x="6288300" y="3951050"/>
                <a:ext cx="451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942" extrusionOk="0">
                    <a:moveTo>
                      <a:pt x="0" y="1"/>
                    </a:moveTo>
                    <a:lnTo>
                      <a:pt x="632" y="1942"/>
                    </a:lnTo>
                    <a:lnTo>
                      <a:pt x="1129" y="1942"/>
                    </a:lnTo>
                    <a:lnTo>
                      <a:pt x="1806" y="1"/>
                    </a:lnTo>
                    <a:lnTo>
                      <a:pt x="1309" y="1"/>
                    </a:lnTo>
                    <a:lnTo>
                      <a:pt x="1084" y="813"/>
                    </a:lnTo>
                    <a:cubicBezTo>
                      <a:pt x="1039" y="1039"/>
                      <a:pt x="948" y="1265"/>
                      <a:pt x="903" y="1536"/>
                    </a:cubicBezTo>
                    <a:cubicBezTo>
                      <a:pt x="858" y="1265"/>
                      <a:pt x="813" y="1039"/>
                      <a:pt x="723" y="813"/>
                    </a:cubicBezTo>
                    <a:lnTo>
                      <a:pt x="4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5"/>
              <p:cNvSpPr/>
              <p:nvPr/>
            </p:nvSpPr>
            <p:spPr>
              <a:xfrm>
                <a:off x="6351500" y="3951050"/>
                <a:ext cx="542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1942" extrusionOk="0">
                    <a:moveTo>
                      <a:pt x="136" y="1"/>
                    </a:moveTo>
                    <a:lnTo>
                      <a:pt x="0" y="1942"/>
                    </a:lnTo>
                    <a:lnTo>
                      <a:pt x="452" y="1942"/>
                    </a:lnTo>
                    <a:lnTo>
                      <a:pt x="452" y="1220"/>
                    </a:lnTo>
                    <a:cubicBezTo>
                      <a:pt x="497" y="949"/>
                      <a:pt x="497" y="678"/>
                      <a:pt x="497" y="407"/>
                    </a:cubicBezTo>
                    <a:cubicBezTo>
                      <a:pt x="542" y="678"/>
                      <a:pt x="632" y="949"/>
                      <a:pt x="677" y="1174"/>
                    </a:cubicBezTo>
                    <a:lnTo>
                      <a:pt x="903" y="1897"/>
                    </a:lnTo>
                    <a:lnTo>
                      <a:pt x="1219" y="1897"/>
                    </a:lnTo>
                    <a:lnTo>
                      <a:pt x="1490" y="1174"/>
                    </a:lnTo>
                    <a:cubicBezTo>
                      <a:pt x="1535" y="949"/>
                      <a:pt x="1625" y="633"/>
                      <a:pt x="1670" y="407"/>
                    </a:cubicBezTo>
                    <a:lnTo>
                      <a:pt x="1716" y="407"/>
                    </a:lnTo>
                    <a:cubicBezTo>
                      <a:pt x="1716" y="678"/>
                      <a:pt x="1716" y="949"/>
                      <a:pt x="1716" y="1220"/>
                    </a:cubicBezTo>
                    <a:lnTo>
                      <a:pt x="1761" y="1942"/>
                    </a:lnTo>
                    <a:lnTo>
                      <a:pt x="2167" y="1942"/>
                    </a:lnTo>
                    <a:lnTo>
                      <a:pt x="2077" y="1"/>
                    </a:lnTo>
                    <a:lnTo>
                      <a:pt x="1490" y="1"/>
                    </a:lnTo>
                    <a:lnTo>
                      <a:pt x="1264" y="633"/>
                    </a:lnTo>
                    <a:cubicBezTo>
                      <a:pt x="1219" y="858"/>
                      <a:pt x="1174" y="1129"/>
                      <a:pt x="1084" y="1355"/>
                    </a:cubicBezTo>
                    <a:cubicBezTo>
                      <a:pt x="1038" y="1129"/>
                      <a:pt x="993" y="858"/>
                      <a:pt x="903" y="633"/>
                    </a:cubicBezTo>
                    <a:lnTo>
                      <a:pt x="72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5"/>
              <p:cNvSpPr/>
              <p:nvPr/>
            </p:nvSpPr>
            <p:spPr>
              <a:xfrm>
                <a:off x="6411300" y="3951050"/>
                <a:ext cx="440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42" extrusionOk="0">
                    <a:moveTo>
                      <a:pt x="858" y="317"/>
                    </a:moveTo>
                    <a:cubicBezTo>
                      <a:pt x="904" y="452"/>
                      <a:pt x="904" y="588"/>
                      <a:pt x="949" y="723"/>
                    </a:cubicBezTo>
                    <a:lnTo>
                      <a:pt x="1084" y="1129"/>
                    </a:lnTo>
                    <a:lnTo>
                      <a:pt x="633" y="1129"/>
                    </a:lnTo>
                    <a:lnTo>
                      <a:pt x="768" y="723"/>
                    </a:lnTo>
                    <a:cubicBezTo>
                      <a:pt x="768" y="588"/>
                      <a:pt x="813" y="452"/>
                      <a:pt x="858" y="317"/>
                    </a:cubicBezTo>
                    <a:close/>
                    <a:moveTo>
                      <a:pt x="588" y="1"/>
                    </a:moveTo>
                    <a:lnTo>
                      <a:pt x="1" y="1942"/>
                    </a:lnTo>
                    <a:lnTo>
                      <a:pt x="452" y="1942"/>
                    </a:lnTo>
                    <a:lnTo>
                      <a:pt x="588" y="1445"/>
                    </a:lnTo>
                    <a:lnTo>
                      <a:pt x="1129" y="1445"/>
                    </a:lnTo>
                    <a:lnTo>
                      <a:pt x="1265" y="1942"/>
                    </a:lnTo>
                    <a:lnTo>
                      <a:pt x="1761" y="1942"/>
                    </a:lnTo>
                    <a:lnTo>
                      <a:pt x="117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5"/>
              <p:cNvSpPr/>
              <p:nvPr/>
            </p:nvSpPr>
            <p:spPr>
              <a:xfrm>
                <a:off x="6458700" y="3951050"/>
                <a:ext cx="4177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942" extrusionOk="0">
                    <a:moveTo>
                      <a:pt x="1" y="1"/>
                    </a:moveTo>
                    <a:lnTo>
                      <a:pt x="542" y="949"/>
                    </a:lnTo>
                    <a:lnTo>
                      <a:pt x="1" y="1942"/>
                    </a:lnTo>
                    <a:lnTo>
                      <a:pt x="497" y="1942"/>
                    </a:lnTo>
                    <a:lnTo>
                      <a:pt x="633" y="1581"/>
                    </a:lnTo>
                    <a:cubicBezTo>
                      <a:pt x="723" y="1445"/>
                      <a:pt x="768" y="1355"/>
                      <a:pt x="813" y="1265"/>
                    </a:cubicBezTo>
                    <a:cubicBezTo>
                      <a:pt x="858" y="1355"/>
                      <a:pt x="904" y="1445"/>
                      <a:pt x="994" y="1581"/>
                    </a:cubicBezTo>
                    <a:lnTo>
                      <a:pt x="1174" y="1942"/>
                    </a:lnTo>
                    <a:lnTo>
                      <a:pt x="1671" y="1942"/>
                    </a:lnTo>
                    <a:lnTo>
                      <a:pt x="1084" y="949"/>
                    </a:lnTo>
                    <a:lnTo>
                      <a:pt x="1626" y="1"/>
                    </a:lnTo>
                    <a:lnTo>
                      <a:pt x="1129" y="1"/>
                    </a:lnTo>
                    <a:lnTo>
                      <a:pt x="949" y="362"/>
                    </a:lnTo>
                    <a:cubicBezTo>
                      <a:pt x="904" y="452"/>
                      <a:pt x="858" y="542"/>
                      <a:pt x="813" y="678"/>
                    </a:cubicBezTo>
                    <a:cubicBezTo>
                      <a:pt x="768" y="588"/>
                      <a:pt x="723" y="452"/>
                      <a:pt x="678" y="362"/>
                    </a:cubicBezTo>
                    <a:lnTo>
                      <a:pt x="4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5"/>
              <p:cNvSpPr/>
              <p:nvPr/>
            </p:nvSpPr>
            <p:spPr>
              <a:xfrm>
                <a:off x="6494825" y="3861900"/>
                <a:ext cx="437900" cy="436775"/>
              </a:xfrm>
              <a:custGeom>
                <a:avLst/>
                <a:gdLst/>
                <a:ahLst/>
                <a:cxnLst/>
                <a:rect l="l" t="t" r="r" b="b"/>
                <a:pathLst>
                  <a:path w="17516" h="17471" extrusionOk="0">
                    <a:moveTo>
                      <a:pt x="8758" y="1"/>
                    </a:moveTo>
                    <a:cubicBezTo>
                      <a:pt x="8171" y="1"/>
                      <a:pt x="7629" y="46"/>
                      <a:pt x="7042" y="136"/>
                    </a:cubicBezTo>
                    <a:cubicBezTo>
                      <a:pt x="6501" y="271"/>
                      <a:pt x="5959" y="452"/>
                      <a:pt x="5417" y="633"/>
                    </a:cubicBezTo>
                    <a:cubicBezTo>
                      <a:pt x="4876" y="858"/>
                      <a:pt x="4379" y="1129"/>
                      <a:pt x="3928" y="1445"/>
                    </a:cubicBezTo>
                    <a:cubicBezTo>
                      <a:pt x="3431" y="1761"/>
                      <a:pt x="2980" y="2122"/>
                      <a:pt x="2573" y="2528"/>
                    </a:cubicBezTo>
                    <a:cubicBezTo>
                      <a:pt x="2167" y="2935"/>
                      <a:pt x="1806" y="3386"/>
                      <a:pt x="1490" y="3883"/>
                    </a:cubicBezTo>
                    <a:cubicBezTo>
                      <a:pt x="1174" y="4334"/>
                      <a:pt x="903" y="4831"/>
                      <a:pt x="677" y="5372"/>
                    </a:cubicBezTo>
                    <a:cubicBezTo>
                      <a:pt x="452" y="5914"/>
                      <a:pt x="316" y="6456"/>
                      <a:pt x="181" y="7043"/>
                    </a:cubicBezTo>
                    <a:cubicBezTo>
                      <a:pt x="91" y="7584"/>
                      <a:pt x="0" y="8171"/>
                      <a:pt x="0" y="8713"/>
                    </a:cubicBezTo>
                    <a:cubicBezTo>
                      <a:pt x="0" y="9300"/>
                      <a:pt x="91" y="9887"/>
                      <a:pt x="181" y="10428"/>
                    </a:cubicBezTo>
                    <a:cubicBezTo>
                      <a:pt x="316" y="11015"/>
                      <a:pt x="452" y="11557"/>
                      <a:pt x="677" y="12053"/>
                    </a:cubicBezTo>
                    <a:cubicBezTo>
                      <a:pt x="903" y="12595"/>
                      <a:pt x="1174" y="13092"/>
                      <a:pt x="1490" y="13588"/>
                    </a:cubicBezTo>
                    <a:cubicBezTo>
                      <a:pt x="1806" y="14040"/>
                      <a:pt x="2167" y="14491"/>
                      <a:pt x="2573" y="14897"/>
                    </a:cubicBezTo>
                    <a:cubicBezTo>
                      <a:pt x="2980" y="15304"/>
                      <a:pt x="3431" y="15665"/>
                      <a:pt x="3928" y="15981"/>
                    </a:cubicBezTo>
                    <a:cubicBezTo>
                      <a:pt x="4379" y="16297"/>
                      <a:pt x="4876" y="16568"/>
                      <a:pt x="5417" y="16793"/>
                    </a:cubicBezTo>
                    <a:cubicBezTo>
                      <a:pt x="5959" y="17019"/>
                      <a:pt x="6501" y="17200"/>
                      <a:pt x="7042" y="17290"/>
                    </a:cubicBezTo>
                    <a:cubicBezTo>
                      <a:pt x="7629" y="17425"/>
                      <a:pt x="8171" y="17471"/>
                      <a:pt x="8758" y="17471"/>
                    </a:cubicBezTo>
                    <a:cubicBezTo>
                      <a:pt x="9345" y="17471"/>
                      <a:pt x="9886" y="17425"/>
                      <a:pt x="10473" y="17290"/>
                    </a:cubicBezTo>
                    <a:cubicBezTo>
                      <a:pt x="11015" y="17200"/>
                      <a:pt x="11557" y="17019"/>
                      <a:pt x="12098" y="16793"/>
                    </a:cubicBezTo>
                    <a:cubicBezTo>
                      <a:pt x="12640" y="16568"/>
                      <a:pt x="13137" y="16297"/>
                      <a:pt x="13633" y="15981"/>
                    </a:cubicBezTo>
                    <a:cubicBezTo>
                      <a:pt x="14085" y="15665"/>
                      <a:pt x="14536" y="15304"/>
                      <a:pt x="14942" y="14897"/>
                    </a:cubicBezTo>
                    <a:cubicBezTo>
                      <a:pt x="15349" y="14491"/>
                      <a:pt x="15710" y="14040"/>
                      <a:pt x="16026" y="13588"/>
                    </a:cubicBezTo>
                    <a:cubicBezTo>
                      <a:pt x="16342" y="13092"/>
                      <a:pt x="16613" y="12595"/>
                      <a:pt x="16838" y="12053"/>
                    </a:cubicBezTo>
                    <a:cubicBezTo>
                      <a:pt x="17064" y="11557"/>
                      <a:pt x="17245" y="11015"/>
                      <a:pt x="17335" y="10428"/>
                    </a:cubicBezTo>
                    <a:cubicBezTo>
                      <a:pt x="17425" y="9887"/>
                      <a:pt x="17515" y="9300"/>
                      <a:pt x="17515" y="8713"/>
                    </a:cubicBezTo>
                    <a:cubicBezTo>
                      <a:pt x="17515" y="8171"/>
                      <a:pt x="17425" y="7584"/>
                      <a:pt x="17335" y="7043"/>
                    </a:cubicBezTo>
                    <a:cubicBezTo>
                      <a:pt x="17245" y="6456"/>
                      <a:pt x="17064" y="5914"/>
                      <a:pt x="16838" y="5372"/>
                    </a:cubicBezTo>
                    <a:cubicBezTo>
                      <a:pt x="16613" y="4831"/>
                      <a:pt x="16342" y="4334"/>
                      <a:pt x="16026" y="3883"/>
                    </a:cubicBezTo>
                    <a:cubicBezTo>
                      <a:pt x="15710" y="3386"/>
                      <a:pt x="15349" y="2935"/>
                      <a:pt x="14942" y="2528"/>
                    </a:cubicBezTo>
                    <a:cubicBezTo>
                      <a:pt x="14536" y="2122"/>
                      <a:pt x="14085" y="1761"/>
                      <a:pt x="13633" y="1445"/>
                    </a:cubicBezTo>
                    <a:cubicBezTo>
                      <a:pt x="13137" y="1129"/>
                      <a:pt x="12640" y="858"/>
                      <a:pt x="12098" y="633"/>
                    </a:cubicBezTo>
                    <a:cubicBezTo>
                      <a:pt x="11557" y="452"/>
                      <a:pt x="11015" y="271"/>
                      <a:pt x="10473" y="136"/>
                    </a:cubicBezTo>
                    <a:cubicBezTo>
                      <a:pt x="9886" y="46"/>
                      <a:pt x="9345" y="1"/>
                      <a:pt x="8758" y="1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5"/>
              <p:cNvSpPr/>
              <p:nvPr/>
            </p:nvSpPr>
            <p:spPr>
              <a:xfrm>
                <a:off x="6490300" y="3856550"/>
                <a:ext cx="446925" cy="446650"/>
              </a:xfrm>
              <a:custGeom>
                <a:avLst/>
                <a:gdLst/>
                <a:ahLst/>
                <a:cxnLst/>
                <a:rect l="l" t="t" r="r" b="b"/>
                <a:pathLst>
                  <a:path w="17877" h="17866" extrusionOk="0">
                    <a:moveTo>
                      <a:pt x="8939" y="395"/>
                    </a:moveTo>
                    <a:cubicBezTo>
                      <a:pt x="9481" y="395"/>
                      <a:pt x="10067" y="440"/>
                      <a:pt x="10609" y="576"/>
                    </a:cubicBezTo>
                    <a:cubicBezTo>
                      <a:pt x="11151" y="666"/>
                      <a:pt x="11693" y="847"/>
                      <a:pt x="12234" y="1027"/>
                    </a:cubicBezTo>
                    <a:cubicBezTo>
                      <a:pt x="12731" y="1253"/>
                      <a:pt x="13227" y="1524"/>
                      <a:pt x="13679" y="1840"/>
                    </a:cubicBezTo>
                    <a:cubicBezTo>
                      <a:pt x="14175" y="2156"/>
                      <a:pt x="14582" y="2517"/>
                      <a:pt x="14988" y="2878"/>
                    </a:cubicBezTo>
                    <a:cubicBezTo>
                      <a:pt x="15394" y="3284"/>
                      <a:pt x="15755" y="3736"/>
                      <a:pt x="16071" y="4187"/>
                    </a:cubicBezTo>
                    <a:cubicBezTo>
                      <a:pt x="16342" y="4638"/>
                      <a:pt x="16613" y="5135"/>
                      <a:pt x="16839" y="5677"/>
                    </a:cubicBezTo>
                    <a:cubicBezTo>
                      <a:pt x="17064" y="6173"/>
                      <a:pt x="17200" y="6715"/>
                      <a:pt x="17335" y="7257"/>
                    </a:cubicBezTo>
                    <a:cubicBezTo>
                      <a:pt x="17426" y="7844"/>
                      <a:pt x="17516" y="8385"/>
                      <a:pt x="17516" y="8927"/>
                    </a:cubicBezTo>
                    <a:cubicBezTo>
                      <a:pt x="17516" y="9514"/>
                      <a:pt x="17426" y="10056"/>
                      <a:pt x="17335" y="10597"/>
                    </a:cubicBezTo>
                    <a:cubicBezTo>
                      <a:pt x="17200" y="11139"/>
                      <a:pt x="17064" y="11681"/>
                      <a:pt x="16839" y="12222"/>
                    </a:cubicBezTo>
                    <a:cubicBezTo>
                      <a:pt x="16613" y="12719"/>
                      <a:pt x="16342" y="13215"/>
                      <a:pt x="16071" y="13712"/>
                    </a:cubicBezTo>
                    <a:cubicBezTo>
                      <a:pt x="15755" y="14163"/>
                      <a:pt x="15394" y="14570"/>
                      <a:pt x="14988" y="14976"/>
                    </a:cubicBezTo>
                    <a:cubicBezTo>
                      <a:pt x="14582" y="15382"/>
                      <a:pt x="14175" y="15743"/>
                      <a:pt x="13679" y="16059"/>
                    </a:cubicBezTo>
                    <a:cubicBezTo>
                      <a:pt x="13227" y="16375"/>
                      <a:pt x="12731" y="16646"/>
                      <a:pt x="12234" y="16827"/>
                    </a:cubicBezTo>
                    <a:cubicBezTo>
                      <a:pt x="11693" y="17053"/>
                      <a:pt x="11151" y="17233"/>
                      <a:pt x="10609" y="17323"/>
                    </a:cubicBezTo>
                    <a:cubicBezTo>
                      <a:pt x="10067" y="17436"/>
                      <a:pt x="9503" y="17493"/>
                      <a:pt x="8939" y="17493"/>
                    </a:cubicBezTo>
                    <a:cubicBezTo>
                      <a:pt x="8375" y="17493"/>
                      <a:pt x="7810" y="17436"/>
                      <a:pt x="7269" y="17323"/>
                    </a:cubicBezTo>
                    <a:cubicBezTo>
                      <a:pt x="6727" y="17233"/>
                      <a:pt x="6185" y="17053"/>
                      <a:pt x="5689" y="16827"/>
                    </a:cubicBezTo>
                    <a:cubicBezTo>
                      <a:pt x="5147" y="16646"/>
                      <a:pt x="4650" y="16375"/>
                      <a:pt x="4199" y="16059"/>
                    </a:cubicBezTo>
                    <a:cubicBezTo>
                      <a:pt x="3747" y="15743"/>
                      <a:pt x="3296" y="15382"/>
                      <a:pt x="2890" y="14976"/>
                    </a:cubicBezTo>
                    <a:cubicBezTo>
                      <a:pt x="2484" y="14615"/>
                      <a:pt x="2122" y="14163"/>
                      <a:pt x="1852" y="13712"/>
                    </a:cubicBezTo>
                    <a:cubicBezTo>
                      <a:pt x="1536" y="13215"/>
                      <a:pt x="1265" y="12719"/>
                      <a:pt x="1039" y="12222"/>
                    </a:cubicBezTo>
                    <a:cubicBezTo>
                      <a:pt x="813" y="11681"/>
                      <a:pt x="678" y="11139"/>
                      <a:pt x="542" y="10597"/>
                    </a:cubicBezTo>
                    <a:cubicBezTo>
                      <a:pt x="452" y="10056"/>
                      <a:pt x="407" y="9514"/>
                      <a:pt x="407" y="8927"/>
                    </a:cubicBezTo>
                    <a:cubicBezTo>
                      <a:pt x="407" y="8385"/>
                      <a:pt x="452" y="7844"/>
                      <a:pt x="542" y="7257"/>
                    </a:cubicBezTo>
                    <a:cubicBezTo>
                      <a:pt x="678" y="6715"/>
                      <a:pt x="813" y="6173"/>
                      <a:pt x="1039" y="5677"/>
                    </a:cubicBezTo>
                    <a:cubicBezTo>
                      <a:pt x="1265" y="5135"/>
                      <a:pt x="1536" y="4638"/>
                      <a:pt x="1852" y="4187"/>
                    </a:cubicBezTo>
                    <a:cubicBezTo>
                      <a:pt x="2122" y="3736"/>
                      <a:pt x="2484" y="3284"/>
                      <a:pt x="2890" y="2878"/>
                    </a:cubicBezTo>
                    <a:cubicBezTo>
                      <a:pt x="3296" y="2517"/>
                      <a:pt x="3747" y="2156"/>
                      <a:pt x="4199" y="1840"/>
                    </a:cubicBezTo>
                    <a:cubicBezTo>
                      <a:pt x="4650" y="1524"/>
                      <a:pt x="5147" y="1253"/>
                      <a:pt x="5689" y="1027"/>
                    </a:cubicBezTo>
                    <a:cubicBezTo>
                      <a:pt x="6185" y="847"/>
                      <a:pt x="6727" y="666"/>
                      <a:pt x="7269" y="576"/>
                    </a:cubicBezTo>
                    <a:cubicBezTo>
                      <a:pt x="7810" y="440"/>
                      <a:pt x="8397" y="395"/>
                      <a:pt x="8939" y="395"/>
                    </a:cubicBezTo>
                    <a:close/>
                    <a:moveTo>
                      <a:pt x="8939" y="0"/>
                    </a:moveTo>
                    <a:cubicBezTo>
                      <a:pt x="8352" y="0"/>
                      <a:pt x="7765" y="57"/>
                      <a:pt x="7178" y="169"/>
                    </a:cubicBezTo>
                    <a:cubicBezTo>
                      <a:pt x="6637" y="305"/>
                      <a:pt x="6050" y="485"/>
                      <a:pt x="5508" y="711"/>
                    </a:cubicBezTo>
                    <a:cubicBezTo>
                      <a:pt x="4966" y="892"/>
                      <a:pt x="4470" y="1208"/>
                      <a:pt x="3973" y="1524"/>
                    </a:cubicBezTo>
                    <a:cubicBezTo>
                      <a:pt x="3477" y="1840"/>
                      <a:pt x="3025" y="2201"/>
                      <a:pt x="2619" y="2607"/>
                    </a:cubicBezTo>
                    <a:cubicBezTo>
                      <a:pt x="2213" y="3058"/>
                      <a:pt x="1852" y="3510"/>
                      <a:pt x="1536" y="3961"/>
                    </a:cubicBezTo>
                    <a:cubicBezTo>
                      <a:pt x="1174" y="4458"/>
                      <a:pt x="904" y="5000"/>
                      <a:pt x="678" y="5541"/>
                    </a:cubicBezTo>
                    <a:cubicBezTo>
                      <a:pt x="452" y="6083"/>
                      <a:pt x="317" y="6625"/>
                      <a:pt x="181" y="7212"/>
                    </a:cubicBezTo>
                    <a:cubicBezTo>
                      <a:pt x="91" y="7753"/>
                      <a:pt x="1" y="8340"/>
                      <a:pt x="1" y="8927"/>
                    </a:cubicBezTo>
                    <a:cubicBezTo>
                      <a:pt x="1" y="9514"/>
                      <a:pt x="91" y="10101"/>
                      <a:pt x="181" y="10688"/>
                    </a:cubicBezTo>
                    <a:cubicBezTo>
                      <a:pt x="317" y="11274"/>
                      <a:pt x="452" y="11816"/>
                      <a:pt x="678" y="12358"/>
                    </a:cubicBezTo>
                    <a:cubicBezTo>
                      <a:pt x="904" y="12899"/>
                      <a:pt x="1174" y="13396"/>
                      <a:pt x="1536" y="13893"/>
                    </a:cubicBezTo>
                    <a:cubicBezTo>
                      <a:pt x="1852" y="14389"/>
                      <a:pt x="2213" y="14841"/>
                      <a:pt x="2619" y="15247"/>
                    </a:cubicBezTo>
                    <a:cubicBezTo>
                      <a:pt x="3025" y="15653"/>
                      <a:pt x="3477" y="16059"/>
                      <a:pt x="3973" y="16375"/>
                    </a:cubicBezTo>
                    <a:cubicBezTo>
                      <a:pt x="4470" y="16691"/>
                      <a:pt x="4966" y="16962"/>
                      <a:pt x="5508" y="17188"/>
                    </a:cubicBezTo>
                    <a:cubicBezTo>
                      <a:pt x="6050" y="17414"/>
                      <a:pt x="6637" y="17594"/>
                      <a:pt x="7178" y="17685"/>
                    </a:cubicBezTo>
                    <a:cubicBezTo>
                      <a:pt x="7765" y="17820"/>
                      <a:pt x="8352" y="17865"/>
                      <a:pt x="8939" y="17865"/>
                    </a:cubicBezTo>
                    <a:cubicBezTo>
                      <a:pt x="9526" y="17865"/>
                      <a:pt x="10113" y="17820"/>
                      <a:pt x="10699" y="17685"/>
                    </a:cubicBezTo>
                    <a:cubicBezTo>
                      <a:pt x="11241" y="17594"/>
                      <a:pt x="11828" y="17414"/>
                      <a:pt x="12370" y="17188"/>
                    </a:cubicBezTo>
                    <a:cubicBezTo>
                      <a:pt x="12911" y="16962"/>
                      <a:pt x="13408" y="16691"/>
                      <a:pt x="13904" y="16375"/>
                    </a:cubicBezTo>
                    <a:cubicBezTo>
                      <a:pt x="14401" y="16059"/>
                      <a:pt x="14852" y="15653"/>
                      <a:pt x="15259" y="15247"/>
                    </a:cubicBezTo>
                    <a:cubicBezTo>
                      <a:pt x="15665" y="14841"/>
                      <a:pt x="16026" y="14389"/>
                      <a:pt x="16387" y="13893"/>
                    </a:cubicBezTo>
                    <a:cubicBezTo>
                      <a:pt x="16703" y="13396"/>
                      <a:pt x="16974" y="12899"/>
                      <a:pt x="17200" y="12358"/>
                    </a:cubicBezTo>
                    <a:cubicBezTo>
                      <a:pt x="17426" y="11816"/>
                      <a:pt x="17606" y="11274"/>
                      <a:pt x="17696" y="10688"/>
                    </a:cubicBezTo>
                    <a:cubicBezTo>
                      <a:pt x="17832" y="10101"/>
                      <a:pt x="17877" y="9514"/>
                      <a:pt x="17877" y="8927"/>
                    </a:cubicBezTo>
                    <a:cubicBezTo>
                      <a:pt x="17877" y="8340"/>
                      <a:pt x="17832" y="7753"/>
                      <a:pt x="17696" y="7212"/>
                    </a:cubicBezTo>
                    <a:cubicBezTo>
                      <a:pt x="17606" y="6625"/>
                      <a:pt x="17426" y="6083"/>
                      <a:pt x="17200" y="5541"/>
                    </a:cubicBezTo>
                    <a:cubicBezTo>
                      <a:pt x="16974" y="5000"/>
                      <a:pt x="16703" y="4458"/>
                      <a:pt x="16387" y="3961"/>
                    </a:cubicBezTo>
                    <a:cubicBezTo>
                      <a:pt x="16026" y="3510"/>
                      <a:pt x="15665" y="3058"/>
                      <a:pt x="15259" y="2607"/>
                    </a:cubicBezTo>
                    <a:cubicBezTo>
                      <a:pt x="14852" y="2201"/>
                      <a:pt x="14401" y="1840"/>
                      <a:pt x="13904" y="1524"/>
                    </a:cubicBezTo>
                    <a:cubicBezTo>
                      <a:pt x="13408" y="1208"/>
                      <a:pt x="12911" y="892"/>
                      <a:pt x="12370" y="711"/>
                    </a:cubicBezTo>
                    <a:cubicBezTo>
                      <a:pt x="11828" y="485"/>
                      <a:pt x="11241" y="305"/>
                      <a:pt x="10699" y="169"/>
                    </a:cubicBezTo>
                    <a:cubicBezTo>
                      <a:pt x="10113" y="57"/>
                      <a:pt x="9526" y="0"/>
                      <a:pt x="89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5"/>
              <p:cNvSpPr/>
              <p:nvPr/>
            </p:nvSpPr>
            <p:spPr>
              <a:xfrm>
                <a:off x="6546725" y="3913825"/>
                <a:ext cx="154650" cy="332925"/>
              </a:xfrm>
              <a:custGeom>
                <a:avLst/>
                <a:gdLst/>
                <a:ahLst/>
                <a:cxnLst/>
                <a:rect l="l" t="t" r="r" b="b"/>
                <a:pathLst>
                  <a:path w="6186" h="13317" extrusionOk="0">
                    <a:moveTo>
                      <a:pt x="6185" y="0"/>
                    </a:moveTo>
                    <a:cubicBezTo>
                      <a:pt x="2709" y="226"/>
                      <a:pt x="1" y="3115"/>
                      <a:pt x="1" y="6636"/>
                    </a:cubicBezTo>
                    <a:cubicBezTo>
                      <a:pt x="1" y="10157"/>
                      <a:pt x="2709" y="13046"/>
                      <a:pt x="6185" y="13317"/>
                    </a:cubicBezTo>
                    <a:lnTo>
                      <a:pt x="618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5"/>
              <p:cNvSpPr/>
              <p:nvPr/>
            </p:nvSpPr>
            <p:spPr>
              <a:xfrm>
                <a:off x="6542225" y="3908175"/>
                <a:ext cx="159150" cy="343100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13724" extrusionOk="0">
                    <a:moveTo>
                      <a:pt x="6320" y="0"/>
                    </a:moveTo>
                    <a:cubicBezTo>
                      <a:pt x="2799" y="271"/>
                      <a:pt x="0" y="3296"/>
                      <a:pt x="0" y="6862"/>
                    </a:cubicBezTo>
                    <a:cubicBezTo>
                      <a:pt x="0" y="10428"/>
                      <a:pt x="2799" y="13453"/>
                      <a:pt x="6320" y="13724"/>
                    </a:cubicBezTo>
                    <a:lnTo>
                      <a:pt x="6365" y="13362"/>
                    </a:lnTo>
                    <a:cubicBezTo>
                      <a:pt x="3025" y="13092"/>
                      <a:pt x="361" y="10248"/>
                      <a:pt x="361" y="6862"/>
                    </a:cubicBezTo>
                    <a:cubicBezTo>
                      <a:pt x="361" y="3521"/>
                      <a:pt x="3025" y="677"/>
                      <a:pt x="6365" y="407"/>
                    </a:cubicBezTo>
                    <a:lnTo>
                      <a:pt x="63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5"/>
              <p:cNvSpPr/>
              <p:nvPr/>
            </p:nvSpPr>
            <p:spPr>
              <a:xfrm>
                <a:off x="6726175" y="3913825"/>
                <a:ext cx="154625" cy="332925"/>
              </a:xfrm>
              <a:custGeom>
                <a:avLst/>
                <a:gdLst/>
                <a:ahLst/>
                <a:cxnLst/>
                <a:rect l="l" t="t" r="r" b="b"/>
                <a:pathLst>
                  <a:path w="6185" h="13317" extrusionOk="0">
                    <a:moveTo>
                      <a:pt x="0" y="0"/>
                    </a:moveTo>
                    <a:lnTo>
                      <a:pt x="0" y="13317"/>
                    </a:lnTo>
                    <a:cubicBezTo>
                      <a:pt x="3476" y="13046"/>
                      <a:pt x="6185" y="10157"/>
                      <a:pt x="6185" y="6636"/>
                    </a:cubicBezTo>
                    <a:cubicBezTo>
                      <a:pt x="6185" y="3115"/>
                      <a:pt x="3476" y="22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5"/>
              <p:cNvSpPr/>
              <p:nvPr/>
            </p:nvSpPr>
            <p:spPr>
              <a:xfrm>
                <a:off x="6726175" y="3908175"/>
                <a:ext cx="159150" cy="343100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13724" extrusionOk="0">
                    <a:moveTo>
                      <a:pt x="46" y="0"/>
                    </a:moveTo>
                    <a:lnTo>
                      <a:pt x="0" y="407"/>
                    </a:lnTo>
                    <a:cubicBezTo>
                      <a:pt x="3386" y="677"/>
                      <a:pt x="6004" y="3521"/>
                      <a:pt x="6004" y="6862"/>
                    </a:cubicBezTo>
                    <a:cubicBezTo>
                      <a:pt x="6004" y="10248"/>
                      <a:pt x="3386" y="13092"/>
                      <a:pt x="0" y="13362"/>
                    </a:cubicBezTo>
                    <a:lnTo>
                      <a:pt x="46" y="13724"/>
                    </a:lnTo>
                    <a:cubicBezTo>
                      <a:pt x="3612" y="13453"/>
                      <a:pt x="6365" y="10428"/>
                      <a:pt x="6365" y="6862"/>
                    </a:cubicBezTo>
                    <a:cubicBezTo>
                      <a:pt x="6365" y="3296"/>
                      <a:pt x="3612" y="271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5"/>
              <p:cNvSpPr/>
              <p:nvPr/>
            </p:nvSpPr>
            <p:spPr>
              <a:xfrm>
                <a:off x="6701350" y="3886725"/>
                <a:ext cx="24850" cy="3860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15440" extrusionOk="0">
                    <a:moveTo>
                      <a:pt x="0" y="1"/>
                    </a:moveTo>
                    <a:lnTo>
                      <a:pt x="0" y="15439"/>
                    </a:lnTo>
                    <a:lnTo>
                      <a:pt x="993" y="15439"/>
                    </a:lnTo>
                    <a:lnTo>
                      <a:pt x="993" y="1084"/>
                    </a:lnTo>
                    <a:lnTo>
                      <a:pt x="99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5"/>
              <p:cNvSpPr/>
              <p:nvPr/>
            </p:nvSpPr>
            <p:spPr>
              <a:xfrm>
                <a:off x="6695700" y="3882225"/>
                <a:ext cx="36150" cy="3950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800" extrusionOk="0">
                    <a:moveTo>
                      <a:pt x="1039" y="406"/>
                    </a:moveTo>
                    <a:lnTo>
                      <a:pt x="1039" y="15439"/>
                    </a:lnTo>
                    <a:lnTo>
                      <a:pt x="407" y="15439"/>
                    </a:lnTo>
                    <a:lnTo>
                      <a:pt x="407" y="406"/>
                    </a:lnTo>
                    <a:close/>
                    <a:moveTo>
                      <a:pt x="1" y="0"/>
                    </a:moveTo>
                    <a:lnTo>
                      <a:pt x="1" y="15800"/>
                    </a:lnTo>
                    <a:lnTo>
                      <a:pt x="1445" y="15800"/>
                    </a:lnTo>
                    <a:lnTo>
                      <a:pt x="144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5"/>
              <p:cNvSpPr/>
              <p:nvPr/>
            </p:nvSpPr>
            <p:spPr>
              <a:xfrm>
                <a:off x="6572700" y="3940900"/>
                <a:ext cx="282150" cy="282175"/>
              </a:xfrm>
              <a:custGeom>
                <a:avLst/>
                <a:gdLst/>
                <a:ahLst/>
                <a:cxnLst/>
                <a:rect l="l" t="t" r="r" b="b"/>
                <a:pathLst>
                  <a:path w="11286" h="11287" extrusionOk="0">
                    <a:moveTo>
                      <a:pt x="5643" y="0"/>
                    </a:moveTo>
                    <a:cubicBezTo>
                      <a:pt x="5282" y="0"/>
                      <a:pt x="4921" y="46"/>
                      <a:pt x="4559" y="91"/>
                    </a:cubicBezTo>
                    <a:cubicBezTo>
                      <a:pt x="4198" y="181"/>
                      <a:pt x="3837" y="271"/>
                      <a:pt x="3476" y="407"/>
                    </a:cubicBezTo>
                    <a:cubicBezTo>
                      <a:pt x="3160" y="542"/>
                      <a:pt x="2799" y="723"/>
                      <a:pt x="2483" y="948"/>
                    </a:cubicBezTo>
                    <a:cubicBezTo>
                      <a:pt x="2212" y="1129"/>
                      <a:pt x="1896" y="1400"/>
                      <a:pt x="1625" y="1626"/>
                    </a:cubicBezTo>
                    <a:cubicBezTo>
                      <a:pt x="1399" y="1896"/>
                      <a:pt x="1129" y="2212"/>
                      <a:pt x="948" y="2483"/>
                    </a:cubicBezTo>
                    <a:cubicBezTo>
                      <a:pt x="722" y="2799"/>
                      <a:pt x="542" y="3115"/>
                      <a:pt x="406" y="3476"/>
                    </a:cubicBezTo>
                    <a:cubicBezTo>
                      <a:pt x="271" y="3838"/>
                      <a:pt x="181" y="4154"/>
                      <a:pt x="90" y="4560"/>
                    </a:cubicBezTo>
                    <a:cubicBezTo>
                      <a:pt x="45" y="4921"/>
                      <a:pt x="0" y="5282"/>
                      <a:pt x="0" y="5643"/>
                    </a:cubicBezTo>
                    <a:cubicBezTo>
                      <a:pt x="0" y="6004"/>
                      <a:pt x="45" y="6366"/>
                      <a:pt x="90" y="6727"/>
                    </a:cubicBezTo>
                    <a:cubicBezTo>
                      <a:pt x="181" y="7133"/>
                      <a:pt x="271" y="7449"/>
                      <a:pt x="406" y="7810"/>
                    </a:cubicBezTo>
                    <a:cubicBezTo>
                      <a:pt x="542" y="8171"/>
                      <a:pt x="722" y="8487"/>
                      <a:pt x="948" y="8803"/>
                    </a:cubicBezTo>
                    <a:cubicBezTo>
                      <a:pt x="1129" y="9074"/>
                      <a:pt x="1399" y="9390"/>
                      <a:pt x="1625" y="9661"/>
                    </a:cubicBezTo>
                    <a:cubicBezTo>
                      <a:pt x="1896" y="9887"/>
                      <a:pt x="2212" y="10157"/>
                      <a:pt x="2483" y="10338"/>
                    </a:cubicBezTo>
                    <a:cubicBezTo>
                      <a:pt x="2799" y="10564"/>
                      <a:pt x="3160" y="10744"/>
                      <a:pt x="3476" y="10880"/>
                    </a:cubicBezTo>
                    <a:cubicBezTo>
                      <a:pt x="3837" y="11015"/>
                      <a:pt x="4198" y="11105"/>
                      <a:pt x="4559" y="11196"/>
                    </a:cubicBezTo>
                    <a:cubicBezTo>
                      <a:pt x="4921" y="11241"/>
                      <a:pt x="5282" y="11286"/>
                      <a:pt x="5643" y="11286"/>
                    </a:cubicBezTo>
                    <a:cubicBezTo>
                      <a:pt x="6004" y="11286"/>
                      <a:pt x="6365" y="11241"/>
                      <a:pt x="6771" y="11196"/>
                    </a:cubicBezTo>
                    <a:cubicBezTo>
                      <a:pt x="7133" y="11105"/>
                      <a:pt x="7449" y="11015"/>
                      <a:pt x="7810" y="10880"/>
                    </a:cubicBezTo>
                    <a:cubicBezTo>
                      <a:pt x="8171" y="10744"/>
                      <a:pt x="8487" y="10564"/>
                      <a:pt x="8803" y="10338"/>
                    </a:cubicBezTo>
                    <a:cubicBezTo>
                      <a:pt x="9119" y="10157"/>
                      <a:pt x="9390" y="9887"/>
                      <a:pt x="9660" y="9661"/>
                    </a:cubicBezTo>
                    <a:cubicBezTo>
                      <a:pt x="9931" y="9390"/>
                      <a:pt x="10157" y="9074"/>
                      <a:pt x="10338" y="8803"/>
                    </a:cubicBezTo>
                    <a:cubicBezTo>
                      <a:pt x="10563" y="8487"/>
                      <a:pt x="10744" y="8171"/>
                      <a:pt x="10879" y="7810"/>
                    </a:cubicBezTo>
                    <a:cubicBezTo>
                      <a:pt x="11015" y="7449"/>
                      <a:pt x="11105" y="7088"/>
                      <a:pt x="11195" y="6727"/>
                    </a:cubicBezTo>
                    <a:cubicBezTo>
                      <a:pt x="11286" y="6366"/>
                      <a:pt x="11286" y="6004"/>
                      <a:pt x="11286" y="5643"/>
                    </a:cubicBezTo>
                    <a:cubicBezTo>
                      <a:pt x="11286" y="5282"/>
                      <a:pt x="11286" y="4921"/>
                      <a:pt x="11195" y="4560"/>
                    </a:cubicBezTo>
                    <a:cubicBezTo>
                      <a:pt x="11105" y="4154"/>
                      <a:pt x="11015" y="3838"/>
                      <a:pt x="10879" y="3476"/>
                    </a:cubicBezTo>
                    <a:cubicBezTo>
                      <a:pt x="10744" y="3115"/>
                      <a:pt x="10563" y="2799"/>
                      <a:pt x="10338" y="2483"/>
                    </a:cubicBezTo>
                    <a:cubicBezTo>
                      <a:pt x="10157" y="2212"/>
                      <a:pt x="9931" y="1896"/>
                      <a:pt x="9660" y="1626"/>
                    </a:cubicBezTo>
                    <a:cubicBezTo>
                      <a:pt x="9390" y="1400"/>
                      <a:pt x="9119" y="1129"/>
                      <a:pt x="8803" y="948"/>
                    </a:cubicBezTo>
                    <a:cubicBezTo>
                      <a:pt x="8487" y="723"/>
                      <a:pt x="8171" y="542"/>
                      <a:pt x="7810" y="407"/>
                    </a:cubicBezTo>
                    <a:cubicBezTo>
                      <a:pt x="7449" y="271"/>
                      <a:pt x="7133" y="181"/>
                      <a:pt x="6771" y="91"/>
                    </a:cubicBezTo>
                    <a:cubicBezTo>
                      <a:pt x="6365" y="0"/>
                      <a:pt x="6004" y="0"/>
                      <a:pt x="5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5"/>
              <p:cNvSpPr/>
              <p:nvPr/>
            </p:nvSpPr>
            <p:spPr>
              <a:xfrm>
                <a:off x="6568175" y="3936100"/>
                <a:ext cx="29232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11693" h="11704" extrusionOk="0">
                    <a:moveTo>
                      <a:pt x="5824" y="373"/>
                    </a:moveTo>
                    <a:cubicBezTo>
                      <a:pt x="6185" y="373"/>
                      <a:pt x="6546" y="418"/>
                      <a:pt x="6907" y="463"/>
                    </a:cubicBezTo>
                    <a:cubicBezTo>
                      <a:pt x="7223" y="554"/>
                      <a:pt x="7584" y="644"/>
                      <a:pt x="7900" y="779"/>
                    </a:cubicBezTo>
                    <a:cubicBezTo>
                      <a:pt x="8262" y="915"/>
                      <a:pt x="8578" y="1095"/>
                      <a:pt x="8848" y="1276"/>
                    </a:cubicBezTo>
                    <a:cubicBezTo>
                      <a:pt x="9164" y="1502"/>
                      <a:pt x="9435" y="1727"/>
                      <a:pt x="9706" y="1953"/>
                    </a:cubicBezTo>
                    <a:cubicBezTo>
                      <a:pt x="9932" y="2224"/>
                      <a:pt x="10157" y="2495"/>
                      <a:pt x="10383" y="2811"/>
                    </a:cubicBezTo>
                    <a:cubicBezTo>
                      <a:pt x="10564" y="3082"/>
                      <a:pt x="10744" y="3398"/>
                      <a:pt x="10880" y="3759"/>
                    </a:cubicBezTo>
                    <a:cubicBezTo>
                      <a:pt x="11015" y="4075"/>
                      <a:pt x="11105" y="4436"/>
                      <a:pt x="11196" y="4752"/>
                    </a:cubicBezTo>
                    <a:cubicBezTo>
                      <a:pt x="11241" y="5113"/>
                      <a:pt x="11286" y="5474"/>
                      <a:pt x="11286" y="5835"/>
                    </a:cubicBezTo>
                    <a:cubicBezTo>
                      <a:pt x="11286" y="6196"/>
                      <a:pt x="11241" y="6558"/>
                      <a:pt x="11196" y="6919"/>
                    </a:cubicBezTo>
                    <a:cubicBezTo>
                      <a:pt x="11105" y="7235"/>
                      <a:pt x="11015" y="7596"/>
                      <a:pt x="10880" y="7912"/>
                    </a:cubicBezTo>
                    <a:cubicBezTo>
                      <a:pt x="10744" y="8273"/>
                      <a:pt x="10564" y="8589"/>
                      <a:pt x="10383" y="8860"/>
                    </a:cubicBezTo>
                    <a:cubicBezTo>
                      <a:pt x="10157" y="9176"/>
                      <a:pt x="9932" y="9447"/>
                      <a:pt x="9706" y="9717"/>
                    </a:cubicBezTo>
                    <a:cubicBezTo>
                      <a:pt x="9435" y="9943"/>
                      <a:pt x="9164" y="10169"/>
                      <a:pt x="8848" y="10395"/>
                    </a:cubicBezTo>
                    <a:cubicBezTo>
                      <a:pt x="8578" y="10575"/>
                      <a:pt x="8262" y="10756"/>
                      <a:pt x="7900" y="10891"/>
                    </a:cubicBezTo>
                    <a:cubicBezTo>
                      <a:pt x="7584" y="11027"/>
                      <a:pt x="7223" y="11117"/>
                      <a:pt x="6907" y="11207"/>
                    </a:cubicBezTo>
                    <a:cubicBezTo>
                      <a:pt x="6546" y="11275"/>
                      <a:pt x="6185" y="11309"/>
                      <a:pt x="5824" y="11309"/>
                    </a:cubicBezTo>
                    <a:cubicBezTo>
                      <a:pt x="5463" y="11309"/>
                      <a:pt x="5102" y="11275"/>
                      <a:pt x="4740" y="11207"/>
                    </a:cubicBezTo>
                    <a:cubicBezTo>
                      <a:pt x="4424" y="11117"/>
                      <a:pt x="4063" y="11027"/>
                      <a:pt x="3747" y="10891"/>
                    </a:cubicBezTo>
                    <a:cubicBezTo>
                      <a:pt x="3386" y="10756"/>
                      <a:pt x="3070" y="10575"/>
                      <a:pt x="2799" y="10395"/>
                    </a:cubicBezTo>
                    <a:cubicBezTo>
                      <a:pt x="2483" y="10169"/>
                      <a:pt x="2212" y="9943"/>
                      <a:pt x="1942" y="9717"/>
                    </a:cubicBezTo>
                    <a:cubicBezTo>
                      <a:pt x="1716" y="9447"/>
                      <a:pt x="1490" y="9176"/>
                      <a:pt x="1264" y="8860"/>
                    </a:cubicBezTo>
                    <a:cubicBezTo>
                      <a:pt x="1084" y="8589"/>
                      <a:pt x="903" y="8273"/>
                      <a:pt x="768" y="7912"/>
                    </a:cubicBezTo>
                    <a:cubicBezTo>
                      <a:pt x="632" y="7596"/>
                      <a:pt x="542" y="7235"/>
                      <a:pt x="452" y="6919"/>
                    </a:cubicBezTo>
                    <a:cubicBezTo>
                      <a:pt x="407" y="6558"/>
                      <a:pt x="362" y="6196"/>
                      <a:pt x="362" y="5835"/>
                    </a:cubicBezTo>
                    <a:cubicBezTo>
                      <a:pt x="362" y="5474"/>
                      <a:pt x="407" y="5113"/>
                      <a:pt x="452" y="4752"/>
                    </a:cubicBezTo>
                    <a:cubicBezTo>
                      <a:pt x="542" y="4436"/>
                      <a:pt x="632" y="4075"/>
                      <a:pt x="768" y="3759"/>
                    </a:cubicBezTo>
                    <a:cubicBezTo>
                      <a:pt x="903" y="3398"/>
                      <a:pt x="1084" y="3082"/>
                      <a:pt x="1264" y="2811"/>
                    </a:cubicBezTo>
                    <a:cubicBezTo>
                      <a:pt x="1490" y="2495"/>
                      <a:pt x="1716" y="2224"/>
                      <a:pt x="1942" y="1953"/>
                    </a:cubicBezTo>
                    <a:cubicBezTo>
                      <a:pt x="2212" y="1727"/>
                      <a:pt x="2483" y="1502"/>
                      <a:pt x="2799" y="1276"/>
                    </a:cubicBezTo>
                    <a:cubicBezTo>
                      <a:pt x="3070" y="1095"/>
                      <a:pt x="3386" y="915"/>
                      <a:pt x="3747" y="779"/>
                    </a:cubicBezTo>
                    <a:cubicBezTo>
                      <a:pt x="4063" y="644"/>
                      <a:pt x="4424" y="554"/>
                      <a:pt x="4740" y="463"/>
                    </a:cubicBezTo>
                    <a:cubicBezTo>
                      <a:pt x="5102" y="418"/>
                      <a:pt x="5463" y="373"/>
                      <a:pt x="5824" y="373"/>
                    </a:cubicBezTo>
                    <a:close/>
                    <a:moveTo>
                      <a:pt x="5824" y="1"/>
                    </a:moveTo>
                    <a:cubicBezTo>
                      <a:pt x="5440" y="1"/>
                      <a:pt x="5056" y="34"/>
                      <a:pt x="4695" y="102"/>
                    </a:cubicBezTo>
                    <a:cubicBezTo>
                      <a:pt x="4334" y="192"/>
                      <a:pt x="3928" y="283"/>
                      <a:pt x="3612" y="418"/>
                    </a:cubicBezTo>
                    <a:cubicBezTo>
                      <a:pt x="3251" y="599"/>
                      <a:pt x="2890" y="779"/>
                      <a:pt x="2574" y="960"/>
                    </a:cubicBezTo>
                    <a:cubicBezTo>
                      <a:pt x="2258" y="1186"/>
                      <a:pt x="1987" y="1411"/>
                      <a:pt x="1716" y="1682"/>
                    </a:cubicBezTo>
                    <a:cubicBezTo>
                      <a:pt x="1445" y="1953"/>
                      <a:pt x="1174" y="2269"/>
                      <a:pt x="948" y="2585"/>
                    </a:cubicBezTo>
                    <a:cubicBezTo>
                      <a:pt x="768" y="2901"/>
                      <a:pt x="587" y="3262"/>
                      <a:pt x="407" y="3578"/>
                    </a:cubicBezTo>
                    <a:cubicBezTo>
                      <a:pt x="271" y="3939"/>
                      <a:pt x="181" y="4300"/>
                      <a:pt x="91" y="4707"/>
                    </a:cubicBezTo>
                    <a:cubicBezTo>
                      <a:pt x="1" y="5068"/>
                      <a:pt x="1" y="5474"/>
                      <a:pt x="1" y="5835"/>
                    </a:cubicBezTo>
                    <a:cubicBezTo>
                      <a:pt x="1" y="6242"/>
                      <a:pt x="1" y="6603"/>
                      <a:pt x="91" y="6964"/>
                    </a:cubicBezTo>
                    <a:cubicBezTo>
                      <a:pt x="181" y="7370"/>
                      <a:pt x="271" y="7731"/>
                      <a:pt x="407" y="8092"/>
                    </a:cubicBezTo>
                    <a:cubicBezTo>
                      <a:pt x="587" y="8408"/>
                      <a:pt x="768" y="8769"/>
                      <a:pt x="948" y="9085"/>
                    </a:cubicBezTo>
                    <a:cubicBezTo>
                      <a:pt x="1174" y="9401"/>
                      <a:pt x="1445" y="9717"/>
                      <a:pt x="1716" y="9988"/>
                    </a:cubicBezTo>
                    <a:cubicBezTo>
                      <a:pt x="1987" y="10259"/>
                      <a:pt x="2258" y="10485"/>
                      <a:pt x="2574" y="10711"/>
                    </a:cubicBezTo>
                    <a:cubicBezTo>
                      <a:pt x="2890" y="10891"/>
                      <a:pt x="3251" y="11072"/>
                      <a:pt x="3612" y="11252"/>
                    </a:cubicBezTo>
                    <a:cubicBezTo>
                      <a:pt x="3928" y="11388"/>
                      <a:pt x="4334" y="11478"/>
                      <a:pt x="4695" y="11568"/>
                    </a:cubicBezTo>
                    <a:cubicBezTo>
                      <a:pt x="5056" y="11659"/>
                      <a:pt x="5463" y="11704"/>
                      <a:pt x="5824" y="11704"/>
                    </a:cubicBezTo>
                    <a:cubicBezTo>
                      <a:pt x="6230" y="11704"/>
                      <a:pt x="6591" y="11659"/>
                      <a:pt x="6952" y="11568"/>
                    </a:cubicBezTo>
                    <a:cubicBezTo>
                      <a:pt x="7359" y="11478"/>
                      <a:pt x="7720" y="11388"/>
                      <a:pt x="8081" y="11252"/>
                    </a:cubicBezTo>
                    <a:cubicBezTo>
                      <a:pt x="8397" y="11072"/>
                      <a:pt x="8758" y="10891"/>
                      <a:pt x="9074" y="10711"/>
                    </a:cubicBezTo>
                    <a:cubicBezTo>
                      <a:pt x="9390" y="10485"/>
                      <a:pt x="9706" y="10259"/>
                      <a:pt x="9977" y="9988"/>
                    </a:cubicBezTo>
                    <a:cubicBezTo>
                      <a:pt x="10248" y="9717"/>
                      <a:pt x="10473" y="9401"/>
                      <a:pt x="10699" y="9085"/>
                    </a:cubicBezTo>
                    <a:cubicBezTo>
                      <a:pt x="10880" y="8769"/>
                      <a:pt x="11060" y="8408"/>
                      <a:pt x="11241" y="8092"/>
                    </a:cubicBezTo>
                    <a:cubicBezTo>
                      <a:pt x="11376" y="7731"/>
                      <a:pt x="11467" y="7370"/>
                      <a:pt x="11557" y="6964"/>
                    </a:cubicBezTo>
                    <a:cubicBezTo>
                      <a:pt x="11647" y="6603"/>
                      <a:pt x="11692" y="6196"/>
                      <a:pt x="11692" y="5835"/>
                    </a:cubicBezTo>
                    <a:cubicBezTo>
                      <a:pt x="11692" y="5474"/>
                      <a:pt x="11647" y="5068"/>
                      <a:pt x="11557" y="4707"/>
                    </a:cubicBezTo>
                    <a:cubicBezTo>
                      <a:pt x="11467" y="4300"/>
                      <a:pt x="11376" y="3939"/>
                      <a:pt x="11241" y="3578"/>
                    </a:cubicBezTo>
                    <a:cubicBezTo>
                      <a:pt x="11060" y="3262"/>
                      <a:pt x="10880" y="2901"/>
                      <a:pt x="10699" y="2585"/>
                    </a:cubicBezTo>
                    <a:cubicBezTo>
                      <a:pt x="10473" y="2269"/>
                      <a:pt x="10248" y="1953"/>
                      <a:pt x="9977" y="1682"/>
                    </a:cubicBezTo>
                    <a:cubicBezTo>
                      <a:pt x="9706" y="1411"/>
                      <a:pt x="9390" y="1186"/>
                      <a:pt x="9074" y="960"/>
                    </a:cubicBezTo>
                    <a:cubicBezTo>
                      <a:pt x="8758" y="779"/>
                      <a:pt x="8397" y="599"/>
                      <a:pt x="8081" y="418"/>
                    </a:cubicBezTo>
                    <a:cubicBezTo>
                      <a:pt x="7720" y="283"/>
                      <a:pt x="7359" y="192"/>
                      <a:pt x="6952" y="102"/>
                    </a:cubicBezTo>
                    <a:cubicBezTo>
                      <a:pt x="6591" y="34"/>
                      <a:pt x="6208" y="1"/>
                      <a:pt x="5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5"/>
              <p:cNvSpPr/>
              <p:nvPr/>
            </p:nvSpPr>
            <p:spPr>
              <a:xfrm>
                <a:off x="6690050" y="4051500"/>
                <a:ext cx="474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1942" extrusionOk="0">
                    <a:moveTo>
                      <a:pt x="949" y="0"/>
                    </a:moveTo>
                    <a:cubicBezTo>
                      <a:pt x="813" y="0"/>
                      <a:pt x="723" y="46"/>
                      <a:pt x="588" y="91"/>
                    </a:cubicBezTo>
                    <a:cubicBezTo>
                      <a:pt x="452" y="136"/>
                      <a:pt x="362" y="226"/>
                      <a:pt x="272" y="316"/>
                    </a:cubicBezTo>
                    <a:cubicBezTo>
                      <a:pt x="181" y="407"/>
                      <a:pt x="136" y="497"/>
                      <a:pt x="91" y="587"/>
                    </a:cubicBezTo>
                    <a:cubicBezTo>
                      <a:pt x="46" y="723"/>
                      <a:pt x="1" y="858"/>
                      <a:pt x="1" y="994"/>
                    </a:cubicBezTo>
                    <a:cubicBezTo>
                      <a:pt x="1" y="1084"/>
                      <a:pt x="46" y="1219"/>
                      <a:pt x="91" y="1355"/>
                    </a:cubicBezTo>
                    <a:cubicBezTo>
                      <a:pt x="136" y="1445"/>
                      <a:pt x="181" y="1535"/>
                      <a:pt x="272" y="1626"/>
                    </a:cubicBezTo>
                    <a:cubicBezTo>
                      <a:pt x="362" y="1716"/>
                      <a:pt x="452" y="1806"/>
                      <a:pt x="588" y="1851"/>
                    </a:cubicBezTo>
                    <a:cubicBezTo>
                      <a:pt x="723" y="1896"/>
                      <a:pt x="813" y="1942"/>
                      <a:pt x="949" y="1942"/>
                    </a:cubicBezTo>
                    <a:cubicBezTo>
                      <a:pt x="1084" y="1942"/>
                      <a:pt x="1220" y="1896"/>
                      <a:pt x="1310" y="1851"/>
                    </a:cubicBezTo>
                    <a:cubicBezTo>
                      <a:pt x="1445" y="1806"/>
                      <a:pt x="1536" y="1716"/>
                      <a:pt x="1626" y="1626"/>
                    </a:cubicBezTo>
                    <a:cubicBezTo>
                      <a:pt x="1716" y="1535"/>
                      <a:pt x="1807" y="1445"/>
                      <a:pt x="1852" y="1355"/>
                    </a:cubicBezTo>
                    <a:cubicBezTo>
                      <a:pt x="1897" y="1219"/>
                      <a:pt x="1897" y="1084"/>
                      <a:pt x="1897" y="994"/>
                    </a:cubicBezTo>
                    <a:cubicBezTo>
                      <a:pt x="1897" y="858"/>
                      <a:pt x="1897" y="723"/>
                      <a:pt x="1852" y="587"/>
                    </a:cubicBezTo>
                    <a:cubicBezTo>
                      <a:pt x="1761" y="497"/>
                      <a:pt x="1716" y="407"/>
                      <a:pt x="1626" y="316"/>
                    </a:cubicBezTo>
                    <a:cubicBezTo>
                      <a:pt x="1536" y="226"/>
                      <a:pt x="1445" y="136"/>
                      <a:pt x="1310" y="91"/>
                    </a:cubicBezTo>
                    <a:cubicBezTo>
                      <a:pt x="1220" y="46"/>
                      <a:pt x="1084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5"/>
              <p:cNvSpPr/>
              <p:nvPr/>
            </p:nvSpPr>
            <p:spPr>
              <a:xfrm>
                <a:off x="6685550" y="4047550"/>
                <a:ext cx="56450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2281" extrusionOk="0">
                    <a:moveTo>
                      <a:pt x="1129" y="384"/>
                    </a:moveTo>
                    <a:cubicBezTo>
                      <a:pt x="1219" y="384"/>
                      <a:pt x="1309" y="384"/>
                      <a:pt x="1445" y="429"/>
                    </a:cubicBezTo>
                    <a:cubicBezTo>
                      <a:pt x="1535" y="474"/>
                      <a:pt x="1580" y="520"/>
                      <a:pt x="1671" y="610"/>
                    </a:cubicBezTo>
                    <a:cubicBezTo>
                      <a:pt x="1761" y="655"/>
                      <a:pt x="1806" y="745"/>
                      <a:pt x="1851" y="836"/>
                    </a:cubicBezTo>
                    <a:cubicBezTo>
                      <a:pt x="1896" y="926"/>
                      <a:pt x="1896" y="1016"/>
                      <a:pt x="1896" y="1152"/>
                    </a:cubicBezTo>
                    <a:cubicBezTo>
                      <a:pt x="1896" y="1242"/>
                      <a:pt x="1896" y="1332"/>
                      <a:pt x="1851" y="1422"/>
                    </a:cubicBezTo>
                    <a:cubicBezTo>
                      <a:pt x="1806" y="1513"/>
                      <a:pt x="1761" y="1603"/>
                      <a:pt x="1671" y="1648"/>
                    </a:cubicBezTo>
                    <a:cubicBezTo>
                      <a:pt x="1580" y="1738"/>
                      <a:pt x="1535" y="1784"/>
                      <a:pt x="1445" y="1829"/>
                    </a:cubicBezTo>
                    <a:cubicBezTo>
                      <a:pt x="1332" y="1874"/>
                      <a:pt x="1230" y="1896"/>
                      <a:pt x="1134" y="1896"/>
                    </a:cubicBezTo>
                    <a:cubicBezTo>
                      <a:pt x="1039" y="1896"/>
                      <a:pt x="948" y="1874"/>
                      <a:pt x="858" y="1829"/>
                    </a:cubicBezTo>
                    <a:cubicBezTo>
                      <a:pt x="768" y="1784"/>
                      <a:pt x="677" y="1738"/>
                      <a:pt x="587" y="1648"/>
                    </a:cubicBezTo>
                    <a:cubicBezTo>
                      <a:pt x="542" y="1603"/>
                      <a:pt x="452" y="1513"/>
                      <a:pt x="452" y="1422"/>
                    </a:cubicBezTo>
                    <a:cubicBezTo>
                      <a:pt x="407" y="1332"/>
                      <a:pt x="361" y="1242"/>
                      <a:pt x="361" y="1152"/>
                    </a:cubicBezTo>
                    <a:cubicBezTo>
                      <a:pt x="361" y="1016"/>
                      <a:pt x="407" y="926"/>
                      <a:pt x="452" y="836"/>
                    </a:cubicBezTo>
                    <a:cubicBezTo>
                      <a:pt x="452" y="745"/>
                      <a:pt x="542" y="655"/>
                      <a:pt x="587" y="610"/>
                    </a:cubicBezTo>
                    <a:cubicBezTo>
                      <a:pt x="677" y="520"/>
                      <a:pt x="768" y="474"/>
                      <a:pt x="858" y="429"/>
                    </a:cubicBezTo>
                    <a:cubicBezTo>
                      <a:pt x="948" y="384"/>
                      <a:pt x="1039" y="384"/>
                      <a:pt x="1129" y="384"/>
                    </a:cubicBezTo>
                    <a:close/>
                    <a:moveTo>
                      <a:pt x="1146" y="0"/>
                    </a:moveTo>
                    <a:cubicBezTo>
                      <a:pt x="993" y="0"/>
                      <a:pt x="835" y="23"/>
                      <a:pt x="677" y="68"/>
                    </a:cubicBezTo>
                    <a:cubicBezTo>
                      <a:pt x="542" y="113"/>
                      <a:pt x="452" y="204"/>
                      <a:pt x="316" y="339"/>
                    </a:cubicBezTo>
                    <a:cubicBezTo>
                      <a:pt x="226" y="429"/>
                      <a:pt x="136" y="565"/>
                      <a:pt x="91" y="700"/>
                    </a:cubicBezTo>
                    <a:cubicBezTo>
                      <a:pt x="0" y="836"/>
                      <a:pt x="0" y="971"/>
                      <a:pt x="0" y="1152"/>
                    </a:cubicBezTo>
                    <a:cubicBezTo>
                      <a:pt x="0" y="1287"/>
                      <a:pt x="0" y="1422"/>
                      <a:pt x="91" y="1558"/>
                    </a:cubicBezTo>
                    <a:cubicBezTo>
                      <a:pt x="136" y="1693"/>
                      <a:pt x="226" y="1829"/>
                      <a:pt x="316" y="1919"/>
                    </a:cubicBezTo>
                    <a:cubicBezTo>
                      <a:pt x="452" y="2054"/>
                      <a:pt x="542" y="2145"/>
                      <a:pt x="677" y="2190"/>
                    </a:cubicBezTo>
                    <a:cubicBezTo>
                      <a:pt x="813" y="2235"/>
                      <a:pt x="993" y="2280"/>
                      <a:pt x="1129" y="2280"/>
                    </a:cubicBezTo>
                    <a:cubicBezTo>
                      <a:pt x="1264" y="2280"/>
                      <a:pt x="1445" y="2235"/>
                      <a:pt x="1580" y="2190"/>
                    </a:cubicBezTo>
                    <a:cubicBezTo>
                      <a:pt x="1716" y="2145"/>
                      <a:pt x="1851" y="2054"/>
                      <a:pt x="1941" y="1919"/>
                    </a:cubicBezTo>
                    <a:cubicBezTo>
                      <a:pt x="2032" y="1829"/>
                      <a:pt x="2122" y="1693"/>
                      <a:pt x="2167" y="1558"/>
                    </a:cubicBezTo>
                    <a:cubicBezTo>
                      <a:pt x="2257" y="1422"/>
                      <a:pt x="2257" y="1287"/>
                      <a:pt x="2257" y="1152"/>
                    </a:cubicBezTo>
                    <a:cubicBezTo>
                      <a:pt x="2257" y="971"/>
                      <a:pt x="2257" y="836"/>
                      <a:pt x="2167" y="700"/>
                    </a:cubicBezTo>
                    <a:cubicBezTo>
                      <a:pt x="2122" y="565"/>
                      <a:pt x="2032" y="429"/>
                      <a:pt x="1941" y="339"/>
                    </a:cubicBezTo>
                    <a:cubicBezTo>
                      <a:pt x="1851" y="204"/>
                      <a:pt x="1716" y="113"/>
                      <a:pt x="1580" y="68"/>
                    </a:cubicBezTo>
                    <a:cubicBezTo>
                      <a:pt x="1445" y="23"/>
                      <a:pt x="1298" y="0"/>
                      <a:pt x="1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5"/>
              <p:cNvSpPr/>
              <p:nvPr/>
            </p:nvSpPr>
            <p:spPr>
              <a:xfrm>
                <a:off x="6661850" y="4023575"/>
                <a:ext cx="104975" cy="104700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4188" extrusionOk="0">
                    <a:moveTo>
                      <a:pt x="2077" y="395"/>
                    </a:moveTo>
                    <a:cubicBezTo>
                      <a:pt x="2303" y="395"/>
                      <a:pt x="2528" y="440"/>
                      <a:pt x="2754" y="485"/>
                    </a:cubicBezTo>
                    <a:cubicBezTo>
                      <a:pt x="2935" y="576"/>
                      <a:pt x="3115" y="711"/>
                      <a:pt x="3296" y="892"/>
                    </a:cubicBezTo>
                    <a:cubicBezTo>
                      <a:pt x="3431" y="1027"/>
                      <a:pt x="3567" y="1208"/>
                      <a:pt x="3657" y="1433"/>
                    </a:cubicBezTo>
                    <a:cubicBezTo>
                      <a:pt x="3747" y="1659"/>
                      <a:pt x="3792" y="1840"/>
                      <a:pt x="3792" y="2065"/>
                    </a:cubicBezTo>
                    <a:cubicBezTo>
                      <a:pt x="3792" y="2291"/>
                      <a:pt x="3747" y="2517"/>
                      <a:pt x="3657" y="2743"/>
                    </a:cubicBezTo>
                    <a:cubicBezTo>
                      <a:pt x="3567" y="2968"/>
                      <a:pt x="3431" y="3149"/>
                      <a:pt x="3296" y="3284"/>
                    </a:cubicBezTo>
                    <a:cubicBezTo>
                      <a:pt x="3115" y="3465"/>
                      <a:pt x="2935" y="3600"/>
                      <a:pt x="2754" y="3691"/>
                    </a:cubicBezTo>
                    <a:cubicBezTo>
                      <a:pt x="2528" y="3758"/>
                      <a:pt x="2303" y="3792"/>
                      <a:pt x="2082" y="3792"/>
                    </a:cubicBezTo>
                    <a:cubicBezTo>
                      <a:pt x="1862" y="3792"/>
                      <a:pt x="1648" y="3758"/>
                      <a:pt x="1445" y="3691"/>
                    </a:cubicBezTo>
                    <a:cubicBezTo>
                      <a:pt x="1219" y="3600"/>
                      <a:pt x="1039" y="3465"/>
                      <a:pt x="858" y="3284"/>
                    </a:cubicBezTo>
                    <a:cubicBezTo>
                      <a:pt x="723" y="3149"/>
                      <a:pt x="587" y="2968"/>
                      <a:pt x="497" y="2743"/>
                    </a:cubicBezTo>
                    <a:cubicBezTo>
                      <a:pt x="407" y="2517"/>
                      <a:pt x="361" y="2291"/>
                      <a:pt x="361" y="2065"/>
                    </a:cubicBezTo>
                    <a:cubicBezTo>
                      <a:pt x="361" y="1840"/>
                      <a:pt x="407" y="1659"/>
                      <a:pt x="497" y="1433"/>
                    </a:cubicBezTo>
                    <a:cubicBezTo>
                      <a:pt x="587" y="1208"/>
                      <a:pt x="723" y="1027"/>
                      <a:pt x="858" y="892"/>
                    </a:cubicBezTo>
                    <a:cubicBezTo>
                      <a:pt x="1039" y="711"/>
                      <a:pt x="1219" y="576"/>
                      <a:pt x="1445" y="485"/>
                    </a:cubicBezTo>
                    <a:cubicBezTo>
                      <a:pt x="1625" y="440"/>
                      <a:pt x="1851" y="395"/>
                      <a:pt x="2077" y="395"/>
                    </a:cubicBezTo>
                    <a:close/>
                    <a:moveTo>
                      <a:pt x="2094" y="0"/>
                    </a:moveTo>
                    <a:cubicBezTo>
                      <a:pt x="1817" y="0"/>
                      <a:pt x="1535" y="57"/>
                      <a:pt x="1264" y="169"/>
                    </a:cubicBezTo>
                    <a:cubicBezTo>
                      <a:pt x="1039" y="260"/>
                      <a:pt x="813" y="395"/>
                      <a:pt x="587" y="621"/>
                    </a:cubicBezTo>
                    <a:cubicBezTo>
                      <a:pt x="407" y="801"/>
                      <a:pt x="271" y="1027"/>
                      <a:pt x="136" y="1298"/>
                    </a:cubicBezTo>
                    <a:cubicBezTo>
                      <a:pt x="45" y="1524"/>
                      <a:pt x="0" y="1795"/>
                      <a:pt x="0" y="2111"/>
                    </a:cubicBezTo>
                    <a:cubicBezTo>
                      <a:pt x="0" y="2381"/>
                      <a:pt x="45" y="2652"/>
                      <a:pt x="136" y="2878"/>
                    </a:cubicBezTo>
                    <a:cubicBezTo>
                      <a:pt x="271" y="3149"/>
                      <a:pt x="407" y="3375"/>
                      <a:pt x="587" y="3555"/>
                    </a:cubicBezTo>
                    <a:cubicBezTo>
                      <a:pt x="813" y="3781"/>
                      <a:pt x="1039" y="3916"/>
                      <a:pt x="1264" y="4007"/>
                    </a:cubicBezTo>
                    <a:cubicBezTo>
                      <a:pt x="1535" y="4142"/>
                      <a:pt x="1806" y="4187"/>
                      <a:pt x="2077" y="4187"/>
                    </a:cubicBezTo>
                    <a:cubicBezTo>
                      <a:pt x="2348" y="4187"/>
                      <a:pt x="2619" y="4142"/>
                      <a:pt x="2889" y="4007"/>
                    </a:cubicBezTo>
                    <a:cubicBezTo>
                      <a:pt x="3160" y="3916"/>
                      <a:pt x="3386" y="3781"/>
                      <a:pt x="3567" y="3555"/>
                    </a:cubicBezTo>
                    <a:cubicBezTo>
                      <a:pt x="3747" y="3375"/>
                      <a:pt x="3928" y="3149"/>
                      <a:pt x="4018" y="2878"/>
                    </a:cubicBezTo>
                    <a:cubicBezTo>
                      <a:pt x="4108" y="2652"/>
                      <a:pt x="4199" y="2381"/>
                      <a:pt x="4199" y="2111"/>
                    </a:cubicBezTo>
                    <a:cubicBezTo>
                      <a:pt x="4199" y="1795"/>
                      <a:pt x="4108" y="1524"/>
                      <a:pt x="4018" y="1298"/>
                    </a:cubicBezTo>
                    <a:cubicBezTo>
                      <a:pt x="3928" y="1027"/>
                      <a:pt x="3747" y="801"/>
                      <a:pt x="3567" y="621"/>
                    </a:cubicBezTo>
                    <a:cubicBezTo>
                      <a:pt x="3386" y="395"/>
                      <a:pt x="3160" y="260"/>
                      <a:pt x="2889" y="169"/>
                    </a:cubicBezTo>
                    <a:cubicBezTo>
                      <a:pt x="2641" y="57"/>
                      <a:pt x="2370" y="0"/>
                      <a:pt x="20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5"/>
              <p:cNvSpPr/>
              <p:nvPr/>
            </p:nvSpPr>
            <p:spPr>
              <a:xfrm>
                <a:off x="6299575" y="4070675"/>
                <a:ext cx="199775" cy="57600"/>
              </a:xfrm>
              <a:custGeom>
                <a:avLst/>
                <a:gdLst/>
                <a:ahLst/>
                <a:cxnLst/>
                <a:rect l="l" t="t" r="r" b="b"/>
                <a:pathLst>
                  <a:path w="7991" h="2304" extrusionOk="0">
                    <a:moveTo>
                      <a:pt x="1" y="1"/>
                    </a:moveTo>
                    <a:lnTo>
                      <a:pt x="1" y="2303"/>
                    </a:lnTo>
                    <a:lnTo>
                      <a:pt x="768" y="2303"/>
                    </a:lnTo>
                    <a:lnTo>
                      <a:pt x="768" y="768"/>
                    </a:lnTo>
                    <a:lnTo>
                      <a:pt x="7991" y="768"/>
                    </a:lnTo>
                    <a:lnTo>
                      <a:pt x="799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5"/>
              <p:cNvSpPr/>
              <p:nvPr/>
            </p:nvSpPr>
            <p:spPr>
              <a:xfrm>
                <a:off x="6237500" y="4118075"/>
                <a:ext cx="1433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769" extrusionOk="0">
                    <a:moveTo>
                      <a:pt x="1" y="1"/>
                    </a:moveTo>
                    <a:lnTo>
                      <a:pt x="1" y="768"/>
                    </a:lnTo>
                    <a:lnTo>
                      <a:pt x="5734" y="768"/>
                    </a:lnTo>
                    <a:lnTo>
                      <a:pt x="573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15"/>
              <p:cNvSpPr/>
              <p:nvPr/>
            </p:nvSpPr>
            <p:spPr>
              <a:xfrm>
                <a:off x="6261200" y="4147425"/>
                <a:ext cx="959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768" extrusionOk="0">
                    <a:moveTo>
                      <a:pt x="1" y="1"/>
                    </a:moveTo>
                    <a:lnTo>
                      <a:pt x="1" y="768"/>
                    </a:lnTo>
                    <a:lnTo>
                      <a:pt x="3838" y="768"/>
                    </a:lnTo>
                    <a:lnTo>
                      <a:pt x="383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15"/>
              <p:cNvSpPr/>
              <p:nvPr/>
            </p:nvSpPr>
            <p:spPr>
              <a:xfrm>
                <a:off x="6284900" y="4175650"/>
                <a:ext cx="485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768" extrusionOk="0">
                    <a:moveTo>
                      <a:pt x="1" y="0"/>
                    </a:moveTo>
                    <a:lnTo>
                      <a:pt x="1" y="767"/>
                    </a:lnTo>
                    <a:lnTo>
                      <a:pt x="1942" y="767"/>
                    </a:lnTo>
                    <a:lnTo>
                      <a:pt x="194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15"/>
              <p:cNvSpPr/>
              <p:nvPr/>
            </p:nvSpPr>
            <p:spPr>
              <a:xfrm>
                <a:off x="6340200" y="4160975"/>
                <a:ext cx="190750" cy="170425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6817" extrusionOk="0">
                    <a:moveTo>
                      <a:pt x="3838" y="542"/>
                    </a:moveTo>
                    <a:cubicBezTo>
                      <a:pt x="3973" y="542"/>
                      <a:pt x="4109" y="677"/>
                      <a:pt x="4199" y="858"/>
                    </a:cubicBezTo>
                    <a:lnTo>
                      <a:pt x="6953" y="5598"/>
                    </a:lnTo>
                    <a:cubicBezTo>
                      <a:pt x="7043" y="5778"/>
                      <a:pt x="7088" y="5959"/>
                      <a:pt x="6998" y="6094"/>
                    </a:cubicBezTo>
                    <a:cubicBezTo>
                      <a:pt x="6953" y="6185"/>
                      <a:pt x="6772" y="6275"/>
                      <a:pt x="6546" y="6275"/>
                    </a:cubicBezTo>
                    <a:lnTo>
                      <a:pt x="1084" y="6275"/>
                    </a:lnTo>
                    <a:cubicBezTo>
                      <a:pt x="858" y="6275"/>
                      <a:pt x="678" y="6185"/>
                      <a:pt x="633" y="6094"/>
                    </a:cubicBezTo>
                    <a:cubicBezTo>
                      <a:pt x="542" y="5959"/>
                      <a:pt x="588" y="5778"/>
                      <a:pt x="678" y="5598"/>
                    </a:cubicBezTo>
                    <a:lnTo>
                      <a:pt x="3432" y="858"/>
                    </a:lnTo>
                    <a:cubicBezTo>
                      <a:pt x="3522" y="677"/>
                      <a:pt x="3702" y="542"/>
                      <a:pt x="3838" y="542"/>
                    </a:cubicBezTo>
                    <a:close/>
                    <a:moveTo>
                      <a:pt x="3838" y="0"/>
                    </a:moveTo>
                    <a:cubicBezTo>
                      <a:pt x="3477" y="0"/>
                      <a:pt x="3161" y="226"/>
                      <a:pt x="2980" y="587"/>
                    </a:cubicBezTo>
                    <a:lnTo>
                      <a:pt x="226" y="5327"/>
                    </a:lnTo>
                    <a:cubicBezTo>
                      <a:pt x="1" y="5688"/>
                      <a:pt x="1" y="6049"/>
                      <a:pt x="181" y="6365"/>
                    </a:cubicBezTo>
                    <a:cubicBezTo>
                      <a:pt x="317" y="6636"/>
                      <a:pt x="678" y="6817"/>
                      <a:pt x="1084" y="6817"/>
                    </a:cubicBezTo>
                    <a:lnTo>
                      <a:pt x="6546" y="6817"/>
                    </a:lnTo>
                    <a:cubicBezTo>
                      <a:pt x="6953" y="6817"/>
                      <a:pt x="7314" y="6636"/>
                      <a:pt x="7494" y="6365"/>
                    </a:cubicBezTo>
                    <a:cubicBezTo>
                      <a:pt x="7630" y="6049"/>
                      <a:pt x="7630" y="5688"/>
                      <a:pt x="7404" y="5327"/>
                    </a:cubicBezTo>
                    <a:lnTo>
                      <a:pt x="4650" y="587"/>
                    </a:lnTo>
                    <a:cubicBezTo>
                      <a:pt x="4470" y="226"/>
                      <a:pt x="4154" y="0"/>
                      <a:pt x="38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15"/>
              <p:cNvSpPr/>
              <p:nvPr/>
            </p:nvSpPr>
            <p:spPr>
              <a:xfrm>
                <a:off x="6423725" y="4211750"/>
                <a:ext cx="23725" cy="89175"/>
              </a:xfrm>
              <a:custGeom>
                <a:avLst/>
                <a:gdLst/>
                <a:ahLst/>
                <a:cxnLst/>
                <a:rect l="l" t="t" r="r" b="b"/>
                <a:pathLst>
                  <a:path w="949" h="3567" extrusionOk="0">
                    <a:moveTo>
                      <a:pt x="45" y="1"/>
                    </a:moveTo>
                    <a:lnTo>
                      <a:pt x="181" y="2348"/>
                    </a:lnTo>
                    <a:lnTo>
                      <a:pt x="768" y="2348"/>
                    </a:lnTo>
                    <a:lnTo>
                      <a:pt x="903" y="1"/>
                    </a:lnTo>
                    <a:close/>
                    <a:moveTo>
                      <a:pt x="497" y="2619"/>
                    </a:moveTo>
                    <a:cubicBezTo>
                      <a:pt x="181" y="2619"/>
                      <a:pt x="0" y="2845"/>
                      <a:pt x="0" y="3115"/>
                    </a:cubicBezTo>
                    <a:cubicBezTo>
                      <a:pt x="0" y="3386"/>
                      <a:pt x="181" y="3567"/>
                      <a:pt x="452" y="3567"/>
                    </a:cubicBezTo>
                    <a:lnTo>
                      <a:pt x="497" y="3567"/>
                    </a:lnTo>
                    <a:cubicBezTo>
                      <a:pt x="768" y="3567"/>
                      <a:pt x="948" y="3386"/>
                      <a:pt x="948" y="3115"/>
                    </a:cubicBezTo>
                    <a:cubicBezTo>
                      <a:pt x="948" y="2845"/>
                      <a:pt x="768" y="2619"/>
                      <a:pt x="497" y="26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15"/>
              <p:cNvSpPr/>
              <p:nvPr/>
            </p:nvSpPr>
            <p:spPr>
              <a:xfrm>
                <a:off x="3538000" y="3668925"/>
                <a:ext cx="40650" cy="530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2122" extrusionOk="0">
                    <a:moveTo>
                      <a:pt x="1129" y="0"/>
                    </a:moveTo>
                    <a:cubicBezTo>
                      <a:pt x="497" y="0"/>
                      <a:pt x="1" y="407"/>
                      <a:pt x="1" y="1084"/>
                    </a:cubicBezTo>
                    <a:cubicBezTo>
                      <a:pt x="1" y="1670"/>
                      <a:pt x="362" y="2122"/>
                      <a:pt x="1084" y="2122"/>
                    </a:cubicBezTo>
                    <a:cubicBezTo>
                      <a:pt x="1310" y="2122"/>
                      <a:pt x="1536" y="2077"/>
                      <a:pt x="1626" y="2032"/>
                    </a:cubicBezTo>
                    <a:lnTo>
                      <a:pt x="1536" y="1670"/>
                    </a:lnTo>
                    <a:cubicBezTo>
                      <a:pt x="1445" y="1716"/>
                      <a:pt x="1310" y="1761"/>
                      <a:pt x="1129" y="1761"/>
                    </a:cubicBezTo>
                    <a:cubicBezTo>
                      <a:pt x="723" y="1761"/>
                      <a:pt x="497" y="1490"/>
                      <a:pt x="497" y="1084"/>
                    </a:cubicBezTo>
                    <a:cubicBezTo>
                      <a:pt x="497" y="632"/>
                      <a:pt x="768" y="407"/>
                      <a:pt x="1129" y="407"/>
                    </a:cubicBezTo>
                    <a:cubicBezTo>
                      <a:pt x="1310" y="407"/>
                      <a:pt x="1445" y="452"/>
                      <a:pt x="1536" y="452"/>
                    </a:cubicBezTo>
                    <a:lnTo>
                      <a:pt x="1626" y="91"/>
                    </a:lnTo>
                    <a:cubicBezTo>
                      <a:pt x="1536" y="45"/>
                      <a:pt x="1355" y="0"/>
                      <a:pt x="11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15"/>
              <p:cNvSpPr/>
              <p:nvPr/>
            </p:nvSpPr>
            <p:spPr>
              <a:xfrm>
                <a:off x="3583150" y="3670050"/>
                <a:ext cx="46300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77" extrusionOk="0">
                    <a:moveTo>
                      <a:pt x="903" y="362"/>
                    </a:moveTo>
                    <a:cubicBezTo>
                      <a:pt x="948" y="452"/>
                      <a:pt x="948" y="632"/>
                      <a:pt x="994" y="768"/>
                    </a:cubicBezTo>
                    <a:lnTo>
                      <a:pt x="1129" y="1174"/>
                    </a:lnTo>
                    <a:lnTo>
                      <a:pt x="678" y="1174"/>
                    </a:lnTo>
                    <a:lnTo>
                      <a:pt x="813" y="768"/>
                    </a:lnTo>
                    <a:cubicBezTo>
                      <a:pt x="813" y="632"/>
                      <a:pt x="858" y="497"/>
                      <a:pt x="903" y="362"/>
                    </a:cubicBezTo>
                    <a:close/>
                    <a:moveTo>
                      <a:pt x="632" y="0"/>
                    </a:moveTo>
                    <a:lnTo>
                      <a:pt x="0" y="2077"/>
                    </a:lnTo>
                    <a:lnTo>
                      <a:pt x="452" y="2077"/>
                    </a:lnTo>
                    <a:lnTo>
                      <a:pt x="632" y="1535"/>
                    </a:lnTo>
                    <a:lnTo>
                      <a:pt x="1219" y="1535"/>
                    </a:lnTo>
                    <a:lnTo>
                      <a:pt x="1355" y="2077"/>
                    </a:lnTo>
                    <a:lnTo>
                      <a:pt x="1851" y="2077"/>
                    </a:lnTo>
                    <a:lnTo>
                      <a:pt x="121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15"/>
              <p:cNvSpPr/>
              <p:nvPr/>
            </p:nvSpPr>
            <p:spPr>
              <a:xfrm>
                <a:off x="3636200" y="3670050"/>
                <a:ext cx="32750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077" extrusionOk="0">
                    <a:moveTo>
                      <a:pt x="0" y="0"/>
                    </a:moveTo>
                    <a:lnTo>
                      <a:pt x="0" y="2077"/>
                    </a:lnTo>
                    <a:lnTo>
                      <a:pt x="1309" y="2077"/>
                    </a:lnTo>
                    <a:lnTo>
                      <a:pt x="1309" y="1671"/>
                    </a:lnTo>
                    <a:lnTo>
                      <a:pt x="497" y="1671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15"/>
              <p:cNvSpPr/>
              <p:nvPr/>
            </p:nvSpPr>
            <p:spPr>
              <a:xfrm>
                <a:off x="3541400" y="3550425"/>
                <a:ext cx="73375" cy="1106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4425" extrusionOk="0">
                    <a:moveTo>
                      <a:pt x="542" y="0"/>
                    </a:moveTo>
                    <a:lnTo>
                      <a:pt x="0" y="542"/>
                    </a:lnTo>
                    <a:lnTo>
                      <a:pt x="2167" y="2709"/>
                    </a:lnTo>
                    <a:lnTo>
                      <a:pt x="2167" y="4424"/>
                    </a:lnTo>
                    <a:lnTo>
                      <a:pt x="2934" y="4424"/>
                    </a:lnTo>
                    <a:lnTo>
                      <a:pt x="2934" y="2393"/>
                    </a:lnTo>
                    <a:lnTo>
                      <a:pt x="54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15"/>
              <p:cNvSpPr/>
              <p:nvPr/>
            </p:nvSpPr>
            <p:spPr>
              <a:xfrm>
                <a:off x="4642850" y="3271675"/>
                <a:ext cx="190750" cy="1140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4560" extrusionOk="0">
                    <a:moveTo>
                      <a:pt x="1" y="0"/>
                    </a:moveTo>
                    <a:lnTo>
                      <a:pt x="1" y="4560"/>
                    </a:lnTo>
                    <a:lnTo>
                      <a:pt x="7630" y="4560"/>
                    </a:lnTo>
                    <a:lnTo>
                      <a:pt x="7630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15"/>
              <p:cNvSpPr/>
              <p:nvPr/>
            </p:nvSpPr>
            <p:spPr>
              <a:xfrm>
                <a:off x="4632700" y="3261500"/>
                <a:ext cx="209950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8398" h="5328" extrusionOk="0">
                    <a:moveTo>
                      <a:pt x="7630" y="768"/>
                    </a:moveTo>
                    <a:lnTo>
                      <a:pt x="7630" y="4560"/>
                    </a:lnTo>
                    <a:lnTo>
                      <a:pt x="768" y="4560"/>
                    </a:lnTo>
                    <a:lnTo>
                      <a:pt x="768" y="768"/>
                    </a:lnTo>
                    <a:close/>
                    <a:moveTo>
                      <a:pt x="1" y="1"/>
                    </a:moveTo>
                    <a:lnTo>
                      <a:pt x="1" y="5328"/>
                    </a:lnTo>
                    <a:lnTo>
                      <a:pt x="8397" y="5328"/>
                    </a:lnTo>
                    <a:lnTo>
                      <a:pt x="83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5"/>
              <p:cNvSpPr/>
              <p:nvPr/>
            </p:nvSpPr>
            <p:spPr>
              <a:xfrm>
                <a:off x="4642850" y="3508675"/>
                <a:ext cx="190750" cy="115125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4605" extrusionOk="0">
                    <a:moveTo>
                      <a:pt x="1" y="0"/>
                    </a:moveTo>
                    <a:lnTo>
                      <a:pt x="1" y="4605"/>
                    </a:lnTo>
                    <a:lnTo>
                      <a:pt x="7630" y="4605"/>
                    </a:lnTo>
                    <a:lnTo>
                      <a:pt x="7630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5"/>
              <p:cNvSpPr/>
              <p:nvPr/>
            </p:nvSpPr>
            <p:spPr>
              <a:xfrm>
                <a:off x="4632700" y="3499625"/>
                <a:ext cx="209950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8398" h="5328" extrusionOk="0">
                    <a:moveTo>
                      <a:pt x="7630" y="768"/>
                    </a:moveTo>
                    <a:lnTo>
                      <a:pt x="7630" y="4560"/>
                    </a:lnTo>
                    <a:lnTo>
                      <a:pt x="768" y="4560"/>
                    </a:lnTo>
                    <a:lnTo>
                      <a:pt x="768" y="768"/>
                    </a:lnTo>
                    <a:close/>
                    <a:moveTo>
                      <a:pt x="1" y="1"/>
                    </a:moveTo>
                    <a:lnTo>
                      <a:pt x="1" y="5328"/>
                    </a:lnTo>
                    <a:lnTo>
                      <a:pt x="8397" y="5328"/>
                    </a:lnTo>
                    <a:lnTo>
                      <a:pt x="83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5"/>
              <p:cNvSpPr/>
              <p:nvPr/>
            </p:nvSpPr>
            <p:spPr>
              <a:xfrm>
                <a:off x="3787425" y="3663275"/>
                <a:ext cx="4402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987" extrusionOk="0">
                    <a:moveTo>
                      <a:pt x="1129" y="1"/>
                    </a:moveTo>
                    <a:cubicBezTo>
                      <a:pt x="497" y="1"/>
                      <a:pt x="45" y="362"/>
                      <a:pt x="0" y="994"/>
                    </a:cubicBezTo>
                    <a:cubicBezTo>
                      <a:pt x="0" y="1310"/>
                      <a:pt x="136" y="1535"/>
                      <a:pt x="316" y="1716"/>
                    </a:cubicBezTo>
                    <a:cubicBezTo>
                      <a:pt x="497" y="1896"/>
                      <a:pt x="722" y="1987"/>
                      <a:pt x="1084" y="1987"/>
                    </a:cubicBezTo>
                    <a:cubicBezTo>
                      <a:pt x="1354" y="1987"/>
                      <a:pt x="1625" y="1942"/>
                      <a:pt x="1761" y="1896"/>
                    </a:cubicBezTo>
                    <a:lnTo>
                      <a:pt x="1761" y="858"/>
                    </a:lnTo>
                    <a:lnTo>
                      <a:pt x="993" y="858"/>
                    </a:lnTo>
                    <a:lnTo>
                      <a:pt x="993" y="1174"/>
                    </a:lnTo>
                    <a:lnTo>
                      <a:pt x="1309" y="1174"/>
                    </a:lnTo>
                    <a:lnTo>
                      <a:pt x="1309" y="1580"/>
                    </a:lnTo>
                    <a:cubicBezTo>
                      <a:pt x="1264" y="1626"/>
                      <a:pt x="1219" y="1626"/>
                      <a:pt x="1084" y="1626"/>
                    </a:cubicBezTo>
                    <a:cubicBezTo>
                      <a:pt x="722" y="1626"/>
                      <a:pt x="497" y="1400"/>
                      <a:pt x="497" y="994"/>
                    </a:cubicBezTo>
                    <a:cubicBezTo>
                      <a:pt x="497" y="587"/>
                      <a:pt x="768" y="362"/>
                      <a:pt x="1129" y="362"/>
                    </a:cubicBezTo>
                    <a:cubicBezTo>
                      <a:pt x="1354" y="362"/>
                      <a:pt x="1490" y="407"/>
                      <a:pt x="1580" y="452"/>
                    </a:cubicBezTo>
                    <a:lnTo>
                      <a:pt x="1670" y="91"/>
                    </a:lnTo>
                    <a:cubicBezTo>
                      <a:pt x="1580" y="46"/>
                      <a:pt x="1400" y="1"/>
                      <a:pt x="11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5"/>
              <p:cNvSpPr/>
              <p:nvPr/>
            </p:nvSpPr>
            <p:spPr>
              <a:xfrm>
                <a:off x="3839325" y="3663275"/>
                <a:ext cx="406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942" extrusionOk="0">
                    <a:moveTo>
                      <a:pt x="1" y="1"/>
                    </a:moveTo>
                    <a:lnTo>
                      <a:pt x="1" y="1942"/>
                    </a:lnTo>
                    <a:lnTo>
                      <a:pt x="407" y="1942"/>
                    </a:lnTo>
                    <a:lnTo>
                      <a:pt x="407" y="1355"/>
                    </a:lnTo>
                    <a:cubicBezTo>
                      <a:pt x="407" y="1039"/>
                      <a:pt x="407" y="768"/>
                      <a:pt x="407" y="542"/>
                    </a:cubicBezTo>
                    <a:cubicBezTo>
                      <a:pt x="497" y="768"/>
                      <a:pt x="633" y="994"/>
                      <a:pt x="723" y="1219"/>
                    </a:cubicBezTo>
                    <a:lnTo>
                      <a:pt x="1174" y="1942"/>
                    </a:lnTo>
                    <a:lnTo>
                      <a:pt x="1626" y="1942"/>
                    </a:lnTo>
                    <a:lnTo>
                      <a:pt x="1626" y="1"/>
                    </a:lnTo>
                    <a:lnTo>
                      <a:pt x="1220" y="1"/>
                    </a:lnTo>
                    <a:lnTo>
                      <a:pt x="1220" y="587"/>
                    </a:lnTo>
                    <a:cubicBezTo>
                      <a:pt x="1220" y="858"/>
                      <a:pt x="1220" y="1129"/>
                      <a:pt x="1265" y="1400"/>
                    </a:cubicBezTo>
                    <a:cubicBezTo>
                      <a:pt x="1174" y="1174"/>
                      <a:pt x="1039" y="948"/>
                      <a:pt x="949" y="723"/>
                    </a:cubicBezTo>
                    <a:lnTo>
                      <a:pt x="54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5"/>
              <p:cNvSpPr/>
              <p:nvPr/>
            </p:nvSpPr>
            <p:spPr>
              <a:xfrm>
                <a:off x="3888975" y="3663275"/>
                <a:ext cx="4405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87" extrusionOk="0">
                    <a:moveTo>
                      <a:pt x="678" y="317"/>
                    </a:moveTo>
                    <a:cubicBezTo>
                      <a:pt x="1039" y="317"/>
                      <a:pt x="1265" y="542"/>
                      <a:pt x="1265" y="948"/>
                    </a:cubicBezTo>
                    <a:cubicBezTo>
                      <a:pt x="1265" y="1400"/>
                      <a:pt x="994" y="1626"/>
                      <a:pt x="633" y="1626"/>
                    </a:cubicBezTo>
                    <a:lnTo>
                      <a:pt x="452" y="1626"/>
                    </a:lnTo>
                    <a:lnTo>
                      <a:pt x="452" y="362"/>
                    </a:lnTo>
                    <a:cubicBezTo>
                      <a:pt x="498" y="362"/>
                      <a:pt x="543" y="317"/>
                      <a:pt x="678" y="317"/>
                    </a:cubicBezTo>
                    <a:close/>
                    <a:moveTo>
                      <a:pt x="633" y="1"/>
                    </a:moveTo>
                    <a:cubicBezTo>
                      <a:pt x="407" y="1"/>
                      <a:pt x="182" y="1"/>
                      <a:pt x="1" y="46"/>
                    </a:cubicBezTo>
                    <a:lnTo>
                      <a:pt x="1" y="1942"/>
                    </a:lnTo>
                    <a:cubicBezTo>
                      <a:pt x="136" y="1987"/>
                      <a:pt x="272" y="1987"/>
                      <a:pt x="543" y="1987"/>
                    </a:cubicBezTo>
                    <a:cubicBezTo>
                      <a:pt x="904" y="1987"/>
                      <a:pt x="1220" y="1896"/>
                      <a:pt x="1446" y="1716"/>
                    </a:cubicBezTo>
                    <a:cubicBezTo>
                      <a:pt x="1626" y="1580"/>
                      <a:pt x="1762" y="1310"/>
                      <a:pt x="1762" y="948"/>
                    </a:cubicBezTo>
                    <a:cubicBezTo>
                      <a:pt x="1762" y="587"/>
                      <a:pt x="1626" y="362"/>
                      <a:pt x="1400" y="181"/>
                    </a:cubicBezTo>
                    <a:cubicBezTo>
                      <a:pt x="1220" y="46"/>
                      <a:pt x="994" y="1"/>
                      <a:pt x="63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15"/>
              <p:cNvSpPr/>
              <p:nvPr/>
            </p:nvSpPr>
            <p:spPr>
              <a:xfrm>
                <a:off x="3767100" y="3279575"/>
                <a:ext cx="189625" cy="114000"/>
              </a:xfrm>
              <a:custGeom>
                <a:avLst/>
                <a:gdLst/>
                <a:ahLst/>
                <a:cxnLst/>
                <a:rect l="l" t="t" r="r" b="b"/>
                <a:pathLst>
                  <a:path w="7585" h="4560" extrusionOk="0">
                    <a:moveTo>
                      <a:pt x="1" y="0"/>
                    </a:moveTo>
                    <a:lnTo>
                      <a:pt x="1" y="4560"/>
                    </a:lnTo>
                    <a:lnTo>
                      <a:pt x="7584" y="4560"/>
                    </a:lnTo>
                    <a:lnTo>
                      <a:pt x="7584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15"/>
              <p:cNvSpPr/>
              <p:nvPr/>
            </p:nvSpPr>
            <p:spPr>
              <a:xfrm>
                <a:off x="3756950" y="3270550"/>
                <a:ext cx="209925" cy="133175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5327" extrusionOk="0">
                    <a:moveTo>
                      <a:pt x="7629" y="722"/>
                    </a:moveTo>
                    <a:lnTo>
                      <a:pt x="7629" y="4559"/>
                    </a:lnTo>
                    <a:lnTo>
                      <a:pt x="768" y="4559"/>
                    </a:lnTo>
                    <a:lnTo>
                      <a:pt x="768" y="722"/>
                    </a:lnTo>
                    <a:close/>
                    <a:moveTo>
                      <a:pt x="0" y="0"/>
                    </a:moveTo>
                    <a:lnTo>
                      <a:pt x="0" y="5327"/>
                    </a:lnTo>
                    <a:lnTo>
                      <a:pt x="8397" y="5327"/>
                    </a:lnTo>
                    <a:lnTo>
                      <a:pt x="839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15"/>
              <p:cNvSpPr/>
              <p:nvPr/>
            </p:nvSpPr>
            <p:spPr>
              <a:xfrm>
                <a:off x="3767100" y="3517700"/>
                <a:ext cx="189625" cy="114000"/>
              </a:xfrm>
              <a:custGeom>
                <a:avLst/>
                <a:gdLst/>
                <a:ahLst/>
                <a:cxnLst/>
                <a:rect l="l" t="t" r="r" b="b"/>
                <a:pathLst>
                  <a:path w="7585" h="4560" extrusionOk="0">
                    <a:moveTo>
                      <a:pt x="1" y="0"/>
                    </a:moveTo>
                    <a:lnTo>
                      <a:pt x="1" y="4560"/>
                    </a:lnTo>
                    <a:lnTo>
                      <a:pt x="7584" y="4560"/>
                    </a:lnTo>
                    <a:lnTo>
                      <a:pt x="7584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15"/>
              <p:cNvSpPr/>
              <p:nvPr/>
            </p:nvSpPr>
            <p:spPr>
              <a:xfrm>
                <a:off x="3756950" y="3507525"/>
                <a:ext cx="209925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5373" extrusionOk="0">
                    <a:moveTo>
                      <a:pt x="7629" y="768"/>
                    </a:moveTo>
                    <a:lnTo>
                      <a:pt x="7629" y="4605"/>
                    </a:lnTo>
                    <a:lnTo>
                      <a:pt x="768" y="4605"/>
                    </a:lnTo>
                    <a:lnTo>
                      <a:pt x="768" y="768"/>
                    </a:lnTo>
                    <a:close/>
                    <a:moveTo>
                      <a:pt x="0" y="1"/>
                    </a:moveTo>
                    <a:lnTo>
                      <a:pt x="0" y="5373"/>
                    </a:lnTo>
                    <a:lnTo>
                      <a:pt x="8397" y="5373"/>
                    </a:lnTo>
                    <a:lnTo>
                      <a:pt x="83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15"/>
              <p:cNvSpPr/>
              <p:nvPr/>
            </p:nvSpPr>
            <p:spPr>
              <a:xfrm>
                <a:off x="3591050" y="3861900"/>
                <a:ext cx="436775" cy="436775"/>
              </a:xfrm>
              <a:custGeom>
                <a:avLst/>
                <a:gdLst/>
                <a:ahLst/>
                <a:cxnLst/>
                <a:rect l="l" t="t" r="r" b="b"/>
                <a:pathLst>
                  <a:path w="17471" h="17471" extrusionOk="0">
                    <a:moveTo>
                      <a:pt x="8758" y="1"/>
                    </a:moveTo>
                    <a:cubicBezTo>
                      <a:pt x="8171" y="1"/>
                      <a:pt x="7584" y="46"/>
                      <a:pt x="7043" y="136"/>
                    </a:cubicBezTo>
                    <a:cubicBezTo>
                      <a:pt x="6456" y="271"/>
                      <a:pt x="5914" y="452"/>
                      <a:pt x="5417" y="633"/>
                    </a:cubicBezTo>
                    <a:cubicBezTo>
                      <a:pt x="4876" y="858"/>
                      <a:pt x="4379" y="1129"/>
                      <a:pt x="3883" y="1445"/>
                    </a:cubicBezTo>
                    <a:cubicBezTo>
                      <a:pt x="3386" y="1761"/>
                      <a:pt x="2980" y="2122"/>
                      <a:pt x="2574" y="2528"/>
                    </a:cubicBezTo>
                    <a:cubicBezTo>
                      <a:pt x="2167" y="2935"/>
                      <a:pt x="1806" y="3386"/>
                      <a:pt x="1490" y="3883"/>
                    </a:cubicBezTo>
                    <a:cubicBezTo>
                      <a:pt x="1174" y="4334"/>
                      <a:pt x="903" y="4831"/>
                      <a:pt x="678" y="5372"/>
                    </a:cubicBezTo>
                    <a:cubicBezTo>
                      <a:pt x="452" y="5914"/>
                      <a:pt x="271" y="6456"/>
                      <a:pt x="181" y="7043"/>
                    </a:cubicBezTo>
                    <a:cubicBezTo>
                      <a:pt x="46" y="7584"/>
                      <a:pt x="0" y="8171"/>
                      <a:pt x="0" y="8713"/>
                    </a:cubicBezTo>
                    <a:cubicBezTo>
                      <a:pt x="0" y="9300"/>
                      <a:pt x="46" y="9887"/>
                      <a:pt x="181" y="10428"/>
                    </a:cubicBezTo>
                    <a:cubicBezTo>
                      <a:pt x="271" y="11015"/>
                      <a:pt x="452" y="11557"/>
                      <a:pt x="678" y="12053"/>
                    </a:cubicBezTo>
                    <a:cubicBezTo>
                      <a:pt x="903" y="12595"/>
                      <a:pt x="1174" y="13092"/>
                      <a:pt x="1490" y="13588"/>
                    </a:cubicBezTo>
                    <a:cubicBezTo>
                      <a:pt x="1806" y="14040"/>
                      <a:pt x="2167" y="14491"/>
                      <a:pt x="2574" y="14897"/>
                    </a:cubicBezTo>
                    <a:cubicBezTo>
                      <a:pt x="2980" y="15304"/>
                      <a:pt x="3386" y="15665"/>
                      <a:pt x="3883" y="15981"/>
                    </a:cubicBezTo>
                    <a:cubicBezTo>
                      <a:pt x="4379" y="16297"/>
                      <a:pt x="4876" y="16568"/>
                      <a:pt x="5417" y="16793"/>
                    </a:cubicBezTo>
                    <a:cubicBezTo>
                      <a:pt x="5914" y="17019"/>
                      <a:pt x="6456" y="17200"/>
                      <a:pt x="7043" y="17290"/>
                    </a:cubicBezTo>
                    <a:cubicBezTo>
                      <a:pt x="7584" y="17425"/>
                      <a:pt x="8171" y="17471"/>
                      <a:pt x="8758" y="17471"/>
                    </a:cubicBezTo>
                    <a:cubicBezTo>
                      <a:pt x="9300" y="17471"/>
                      <a:pt x="9887" y="17425"/>
                      <a:pt x="10428" y="17290"/>
                    </a:cubicBezTo>
                    <a:cubicBezTo>
                      <a:pt x="11015" y="17200"/>
                      <a:pt x="11557" y="17019"/>
                      <a:pt x="12099" y="16793"/>
                    </a:cubicBezTo>
                    <a:cubicBezTo>
                      <a:pt x="12595" y="16568"/>
                      <a:pt x="13137" y="16297"/>
                      <a:pt x="13588" y="15981"/>
                    </a:cubicBezTo>
                    <a:cubicBezTo>
                      <a:pt x="14085" y="15665"/>
                      <a:pt x="14536" y="15304"/>
                      <a:pt x="14942" y="14897"/>
                    </a:cubicBezTo>
                    <a:cubicBezTo>
                      <a:pt x="15349" y="14491"/>
                      <a:pt x="15710" y="14040"/>
                      <a:pt x="16026" y="13588"/>
                    </a:cubicBezTo>
                    <a:cubicBezTo>
                      <a:pt x="16342" y="13092"/>
                      <a:pt x="16613" y="12595"/>
                      <a:pt x="16838" y="12053"/>
                    </a:cubicBezTo>
                    <a:cubicBezTo>
                      <a:pt x="17019" y="11557"/>
                      <a:pt x="17200" y="11015"/>
                      <a:pt x="17335" y="10428"/>
                    </a:cubicBezTo>
                    <a:cubicBezTo>
                      <a:pt x="17425" y="9887"/>
                      <a:pt x="17470" y="9300"/>
                      <a:pt x="17470" y="8713"/>
                    </a:cubicBezTo>
                    <a:cubicBezTo>
                      <a:pt x="17470" y="8171"/>
                      <a:pt x="17425" y="7584"/>
                      <a:pt x="17335" y="7043"/>
                    </a:cubicBezTo>
                    <a:cubicBezTo>
                      <a:pt x="17200" y="6456"/>
                      <a:pt x="17019" y="5914"/>
                      <a:pt x="16838" y="5372"/>
                    </a:cubicBezTo>
                    <a:cubicBezTo>
                      <a:pt x="16613" y="4831"/>
                      <a:pt x="16342" y="4334"/>
                      <a:pt x="16026" y="3883"/>
                    </a:cubicBezTo>
                    <a:cubicBezTo>
                      <a:pt x="15710" y="3386"/>
                      <a:pt x="15349" y="2935"/>
                      <a:pt x="14942" y="2528"/>
                    </a:cubicBezTo>
                    <a:cubicBezTo>
                      <a:pt x="14536" y="2122"/>
                      <a:pt x="14085" y="1761"/>
                      <a:pt x="13588" y="1445"/>
                    </a:cubicBezTo>
                    <a:cubicBezTo>
                      <a:pt x="13137" y="1129"/>
                      <a:pt x="12595" y="858"/>
                      <a:pt x="12099" y="633"/>
                    </a:cubicBezTo>
                    <a:cubicBezTo>
                      <a:pt x="11557" y="452"/>
                      <a:pt x="11015" y="271"/>
                      <a:pt x="10428" y="136"/>
                    </a:cubicBezTo>
                    <a:cubicBezTo>
                      <a:pt x="9887" y="46"/>
                      <a:pt x="9300" y="1"/>
                      <a:pt x="8758" y="1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15"/>
              <p:cNvSpPr/>
              <p:nvPr/>
            </p:nvSpPr>
            <p:spPr>
              <a:xfrm>
                <a:off x="3586525" y="3856550"/>
                <a:ext cx="446950" cy="446650"/>
              </a:xfrm>
              <a:custGeom>
                <a:avLst/>
                <a:gdLst/>
                <a:ahLst/>
                <a:cxnLst/>
                <a:rect l="l" t="t" r="r" b="b"/>
                <a:pathLst>
                  <a:path w="17878" h="17866" extrusionOk="0">
                    <a:moveTo>
                      <a:pt x="8939" y="395"/>
                    </a:moveTo>
                    <a:cubicBezTo>
                      <a:pt x="9481" y="395"/>
                      <a:pt x="10022" y="440"/>
                      <a:pt x="10609" y="576"/>
                    </a:cubicBezTo>
                    <a:cubicBezTo>
                      <a:pt x="11151" y="666"/>
                      <a:pt x="11693" y="847"/>
                      <a:pt x="12189" y="1027"/>
                    </a:cubicBezTo>
                    <a:cubicBezTo>
                      <a:pt x="12731" y="1253"/>
                      <a:pt x="13228" y="1524"/>
                      <a:pt x="13679" y="1840"/>
                    </a:cubicBezTo>
                    <a:cubicBezTo>
                      <a:pt x="14130" y="2156"/>
                      <a:pt x="14582" y="2517"/>
                      <a:pt x="14988" y="2878"/>
                    </a:cubicBezTo>
                    <a:cubicBezTo>
                      <a:pt x="15349" y="3284"/>
                      <a:pt x="15710" y="3736"/>
                      <a:pt x="16026" y="4187"/>
                    </a:cubicBezTo>
                    <a:cubicBezTo>
                      <a:pt x="16342" y="4638"/>
                      <a:pt x="16613" y="5135"/>
                      <a:pt x="16839" y="5677"/>
                    </a:cubicBezTo>
                    <a:cubicBezTo>
                      <a:pt x="17019" y="6173"/>
                      <a:pt x="17200" y="6715"/>
                      <a:pt x="17290" y="7257"/>
                    </a:cubicBezTo>
                    <a:cubicBezTo>
                      <a:pt x="17426" y="7844"/>
                      <a:pt x="17471" y="8385"/>
                      <a:pt x="17471" y="8927"/>
                    </a:cubicBezTo>
                    <a:cubicBezTo>
                      <a:pt x="17471" y="9514"/>
                      <a:pt x="17426" y="10056"/>
                      <a:pt x="17290" y="10597"/>
                    </a:cubicBezTo>
                    <a:cubicBezTo>
                      <a:pt x="17200" y="11139"/>
                      <a:pt x="17019" y="11681"/>
                      <a:pt x="16839" y="12222"/>
                    </a:cubicBezTo>
                    <a:cubicBezTo>
                      <a:pt x="16613" y="12719"/>
                      <a:pt x="16342" y="13215"/>
                      <a:pt x="16026" y="13712"/>
                    </a:cubicBezTo>
                    <a:cubicBezTo>
                      <a:pt x="15710" y="14163"/>
                      <a:pt x="15349" y="14570"/>
                      <a:pt x="14988" y="14976"/>
                    </a:cubicBezTo>
                    <a:cubicBezTo>
                      <a:pt x="14582" y="15382"/>
                      <a:pt x="14130" y="15743"/>
                      <a:pt x="13679" y="16059"/>
                    </a:cubicBezTo>
                    <a:cubicBezTo>
                      <a:pt x="13228" y="16375"/>
                      <a:pt x="12731" y="16646"/>
                      <a:pt x="12189" y="16827"/>
                    </a:cubicBezTo>
                    <a:cubicBezTo>
                      <a:pt x="11693" y="17053"/>
                      <a:pt x="11151" y="17233"/>
                      <a:pt x="10609" y="17323"/>
                    </a:cubicBezTo>
                    <a:cubicBezTo>
                      <a:pt x="10045" y="17436"/>
                      <a:pt x="9481" y="17493"/>
                      <a:pt x="8922" y="17493"/>
                    </a:cubicBezTo>
                    <a:cubicBezTo>
                      <a:pt x="8363" y="17493"/>
                      <a:pt x="7810" y="17436"/>
                      <a:pt x="7269" y="17323"/>
                    </a:cubicBezTo>
                    <a:cubicBezTo>
                      <a:pt x="6727" y="17233"/>
                      <a:pt x="6185" y="17053"/>
                      <a:pt x="5644" y="16827"/>
                    </a:cubicBezTo>
                    <a:cubicBezTo>
                      <a:pt x="5147" y="16646"/>
                      <a:pt x="4651" y="16375"/>
                      <a:pt x="4154" y="16059"/>
                    </a:cubicBezTo>
                    <a:cubicBezTo>
                      <a:pt x="3703" y="15743"/>
                      <a:pt x="3251" y="15382"/>
                      <a:pt x="2890" y="14976"/>
                    </a:cubicBezTo>
                    <a:cubicBezTo>
                      <a:pt x="2484" y="14570"/>
                      <a:pt x="2123" y="14163"/>
                      <a:pt x="1807" y="13712"/>
                    </a:cubicBezTo>
                    <a:cubicBezTo>
                      <a:pt x="1491" y="13215"/>
                      <a:pt x="1220" y="12719"/>
                      <a:pt x="1039" y="12222"/>
                    </a:cubicBezTo>
                    <a:cubicBezTo>
                      <a:pt x="813" y="11681"/>
                      <a:pt x="633" y="11139"/>
                      <a:pt x="543" y="10597"/>
                    </a:cubicBezTo>
                    <a:cubicBezTo>
                      <a:pt x="407" y="10056"/>
                      <a:pt x="362" y="9514"/>
                      <a:pt x="362" y="8927"/>
                    </a:cubicBezTo>
                    <a:cubicBezTo>
                      <a:pt x="362" y="8385"/>
                      <a:pt x="407" y="7798"/>
                      <a:pt x="543" y="7257"/>
                    </a:cubicBezTo>
                    <a:cubicBezTo>
                      <a:pt x="633" y="6715"/>
                      <a:pt x="813" y="6173"/>
                      <a:pt x="1039" y="5677"/>
                    </a:cubicBezTo>
                    <a:cubicBezTo>
                      <a:pt x="1220" y="5135"/>
                      <a:pt x="1491" y="4638"/>
                      <a:pt x="1807" y="4187"/>
                    </a:cubicBezTo>
                    <a:cubicBezTo>
                      <a:pt x="2123" y="3736"/>
                      <a:pt x="2484" y="3284"/>
                      <a:pt x="2890" y="2878"/>
                    </a:cubicBezTo>
                    <a:cubicBezTo>
                      <a:pt x="3251" y="2517"/>
                      <a:pt x="3703" y="2156"/>
                      <a:pt x="4154" y="1840"/>
                    </a:cubicBezTo>
                    <a:cubicBezTo>
                      <a:pt x="4651" y="1524"/>
                      <a:pt x="5147" y="1253"/>
                      <a:pt x="5644" y="1027"/>
                    </a:cubicBezTo>
                    <a:cubicBezTo>
                      <a:pt x="6185" y="847"/>
                      <a:pt x="6727" y="666"/>
                      <a:pt x="7269" y="576"/>
                    </a:cubicBezTo>
                    <a:cubicBezTo>
                      <a:pt x="7810" y="440"/>
                      <a:pt x="8352" y="395"/>
                      <a:pt x="8939" y="395"/>
                    </a:cubicBezTo>
                    <a:close/>
                    <a:moveTo>
                      <a:pt x="8916" y="0"/>
                    </a:moveTo>
                    <a:cubicBezTo>
                      <a:pt x="8330" y="0"/>
                      <a:pt x="7743" y="57"/>
                      <a:pt x="7178" y="169"/>
                    </a:cubicBezTo>
                    <a:cubicBezTo>
                      <a:pt x="6592" y="305"/>
                      <a:pt x="6050" y="485"/>
                      <a:pt x="5508" y="711"/>
                    </a:cubicBezTo>
                    <a:cubicBezTo>
                      <a:pt x="4966" y="892"/>
                      <a:pt x="4425" y="1208"/>
                      <a:pt x="3973" y="1524"/>
                    </a:cubicBezTo>
                    <a:cubicBezTo>
                      <a:pt x="3477" y="1840"/>
                      <a:pt x="3025" y="2201"/>
                      <a:pt x="2619" y="2607"/>
                    </a:cubicBezTo>
                    <a:cubicBezTo>
                      <a:pt x="2213" y="3058"/>
                      <a:pt x="1807" y="3510"/>
                      <a:pt x="1491" y="3961"/>
                    </a:cubicBezTo>
                    <a:cubicBezTo>
                      <a:pt x="1175" y="4458"/>
                      <a:pt x="904" y="5000"/>
                      <a:pt x="678" y="5541"/>
                    </a:cubicBezTo>
                    <a:cubicBezTo>
                      <a:pt x="452" y="6083"/>
                      <a:pt x="272" y="6625"/>
                      <a:pt x="181" y="7212"/>
                    </a:cubicBezTo>
                    <a:cubicBezTo>
                      <a:pt x="46" y="7753"/>
                      <a:pt x="1" y="8340"/>
                      <a:pt x="1" y="8927"/>
                    </a:cubicBezTo>
                    <a:cubicBezTo>
                      <a:pt x="1" y="9514"/>
                      <a:pt x="46" y="10101"/>
                      <a:pt x="181" y="10688"/>
                    </a:cubicBezTo>
                    <a:cubicBezTo>
                      <a:pt x="272" y="11274"/>
                      <a:pt x="452" y="11816"/>
                      <a:pt x="678" y="12358"/>
                    </a:cubicBezTo>
                    <a:cubicBezTo>
                      <a:pt x="904" y="12899"/>
                      <a:pt x="1175" y="13441"/>
                      <a:pt x="1491" y="13893"/>
                    </a:cubicBezTo>
                    <a:cubicBezTo>
                      <a:pt x="1807" y="14389"/>
                      <a:pt x="2213" y="14841"/>
                      <a:pt x="2619" y="15247"/>
                    </a:cubicBezTo>
                    <a:cubicBezTo>
                      <a:pt x="3025" y="15653"/>
                      <a:pt x="3477" y="16059"/>
                      <a:pt x="3973" y="16375"/>
                    </a:cubicBezTo>
                    <a:cubicBezTo>
                      <a:pt x="4470" y="16691"/>
                      <a:pt x="4966" y="16962"/>
                      <a:pt x="5508" y="17188"/>
                    </a:cubicBezTo>
                    <a:cubicBezTo>
                      <a:pt x="6050" y="17414"/>
                      <a:pt x="6592" y="17594"/>
                      <a:pt x="7178" y="17685"/>
                    </a:cubicBezTo>
                    <a:cubicBezTo>
                      <a:pt x="7765" y="17820"/>
                      <a:pt x="8352" y="17865"/>
                      <a:pt x="8939" y="17865"/>
                    </a:cubicBezTo>
                    <a:cubicBezTo>
                      <a:pt x="9526" y="17865"/>
                      <a:pt x="10113" y="17820"/>
                      <a:pt x="10654" y="17685"/>
                    </a:cubicBezTo>
                    <a:cubicBezTo>
                      <a:pt x="11241" y="17594"/>
                      <a:pt x="11783" y="17414"/>
                      <a:pt x="12325" y="17188"/>
                    </a:cubicBezTo>
                    <a:cubicBezTo>
                      <a:pt x="12866" y="16962"/>
                      <a:pt x="13408" y="16691"/>
                      <a:pt x="13905" y="16375"/>
                    </a:cubicBezTo>
                    <a:cubicBezTo>
                      <a:pt x="14356" y="16059"/>
                      <a:pt x="14807" y="15653"/>
                      <a:pt x="15259" y="15247"/>
                    </a:cubicBezTo>
                    <a:cubicBezTo>
                      <a:pt x="15665" y="14841"/>
                      <a:pt x="16026" y="14389"/>
                      <a:pt x="16342" y="13893"/>
                    </a:cubicBezTo>
                    <a:cubicBezTo>
                      <a:pt x="16658" y="13396"/>
                      <a:pt x="16974" y="12899"/>
                      <a:pt x="17155" y="12358"/>
                    </a:cubicBezTo>
                    <a:cubicBezTo>
                      <a:pt x="17381" y="11816"/>
                      <a:pt x="17561" y="11274"/>
                      <a:pt x="17697" y="10688"/>
                    </a:cubicBezTo>
                    <a:cubicBezTo>
                      <a:pt x="17787" y="10101"/>
                      <a:pt x="17877" y="9514"/>
                      <a:pt x="17877" y="8927"/>
                    </a:cubicBezTo>
                    <a:cubicBezTo>
                      <a:pt x="17877" y="8340"/>
                      <a:pt x="17787" y="7753"/>
                      <a:pt x="17697" y="7212"/>
                    </a:cubicBezTo>
                    <a:cubicBezTo>
                      <a:pt x="17561" y="6625"/>
                      <a:pt x="17381" y="6083"/>
                      <a:pt x="17155" y="5541"/>
                    </a:cubicBezTo>
                    <a:cubicBezTo>
                      <a:pt x="16974" y="5000"/>
                      <a:pt x="16658" y="4458"/>
                      <a:pt x="16342" y="3961"/>
                    </a:cubicBezTo>
                    <a:cubicBezTo>
                      <a:pt x="16026" y="3510"/>
                      <a:pt x="15665" y="3058"/>
                      <a:pt x="15259" y="2607"/>
                    </a:cubicBezTo>
                    <a:cubicBezTo>
                      <a:pt x="14807" y="2201"/>
                      <a:pt x="14356" y="1840"/>
                      <a:pt x="13905" y="1524"/>
                    </a:cubicBezTo>
                    <a:cubicBezTo>
                      <a:pt x="13408" y="1208"/>
                      <a:pt x="12866" y="892"/>
                      <a:pt x="12325" y="711"/>
                    </a:cubicBezTo>
                    <a:cubicBezTo>
                      <a:pt x="11783" y="485"/>
                      <a:pt x="11241" y="305"/>
                      <a:pt x="10654" y="169"/>
                    </a:cubicBezTo>
                    <a:cubicBezTo>
                      <a:pt x="10090" y="57"/>
                      <a:pt x="9503" y="0"/>
                      <a:pt x="89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15"/>
              <p:cNvSpPr/>
              <p:nvPr/>
            </p:nvSpPr>
            <p:spPr>
              <a:xfrm>
                <a:off x="3642950" y="3913825"/>
                <a:ext cx="153525" cy="332925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13317" extrusionOk="0">
                    <a:moveTo>
                      <a:pt x="6140" y="0"/>
                    </a:moveTo>
                    <a:cubicBezTo>
                      <a:pt x="2709" y="226"/>
                      <a:pt x="1" y="3115"/>
                      <a:pt x="1" y="6636"/>
                    </a:cubicBezTo>
                    <a:cubicBezTo>
                      <a:pt x="1" y="10157"/>
                      <a:pt x="2709" y="13046"/>
                      <a:pt x="6140" y="13317"/>
                    </a:cubicBezTo>
                    <a:lnTo>
                      <a:pt x="61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15"/>
              <p:cNvSpPr/>
              <p:nvPr/>
            </p:nvSpPr>
            <p:spPr>
              <a:xfrm>
                <a:off x="3637325" y="3908175"/>
                <a:ext cx="160275" cy="343100"/>
              </a:xfrm>
              <a:custGeom>
                <a:avLst/>
                <a:gdLst/>
                <a:ahLst/>
                <a:cxnLst/>
                <a:rect l="l" t="t" r="r" b="b"/>
                <a:pathLst>
                  <a:path w="6411" h="13724" extrusionOk="0">
                    <a:moveTo>
                      <a:pt x="6365" y="0"/>
                    </a:moveTo>
                    <a:cubicBezTo>
                      <a:pt x="2799" y="271"/>
                      <a:pt x="0" y="3296"/>
                      <a:pt x="0" y="6862"/>
                    </a:cubicBezTo>
                    <a:cubicBezTo>
                      <a:pt x="0" y="10428"/>
                      <a:pt x="2799" y="13453"/>
                      <a:pt x="6365" y="13724"/>
                    </a:cubicBezTo>
                    <a:lnTo>
                      <a:pt x="6410" y="13362"/>
                    </a:lnTo>
                    <a:cubicBezTo>
                      <a:pt x="3025" y="13092"/>
                      <a:pt x="407" y="10248"/>
                      <a:pt x="407" y="6862"/>
                    </a:cubicBezTo>
                    <a:cubicBezTo>
                      <a:pt x="407" y="3521"/>
                      <a:pt x="3025" y="677"/>
                      <a:pt x="6410" y="407"/>
                    </a:cubicBezTo>
                    <a:lnTo>
                      <a:pt x="636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15"/>
              <p:cNvSpPr/>
              <p:nvPr/>
            </p:nvSpPr>
            <p:spPr>
              <a:xfrm>
                <a:off x="3822400" y="3913825"/>
                <a:ext cx="154650" cy="332925"/>
              </a:xfrm>
              <a:custGeom>
                <a:avLst/>
                <a:gdLst/>
                <a:ahLst/>
                <a:cxnLst/>
                <a:rect l="l" t="t" r="r" b="b"/>
                <a:pathLst>
                  <a:path w="6186" h="13317" extrusionOk="0">
                    <a:moveTo>
                      <a:pt x="1" y="0"/>
                    </a:moveTo>
                    <a:lnTo>
                      <a:pt x="1" y="13317"/>
                    </a:lnTo>
                    <a:cubicBezTo>
                      <a:pt x="3477" y="13046"/>
                      <a:pt x="6185" y="10157"/>
                      <a:pt x="6185" y="6636"/>
                    </a:cubicBezTo>
                    <a:cubicBezTo>
                      <a:pt x="6185" y="3115"/>
                      <a:pt x="3477" y="226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15"/>
              <p:cNvSpPr/>
              <p:nvPr/>
            </p:nvSpPr>
            <p:spPr>
              <a:xfrm>
                <a:off x="3822400" y="3908175"/>
                <a:ext cx="159150" cy="343100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13724" extrusionOk="0">
                    <a:moveTo>
                      <a:pt x="1" y="0"/>
                    </a:moveTo>
                    <a:lnTo>
                      <a:pt x="1" y="407"/>
                    </a:lnTo>
                    <a:cubicBezTo>
                      <a:pt x="3341" y="677"/>
                      <a:pt x="5959" y="3521"/>
                      <a:pt x="5959" y="6862"/>
                    </a:cubicBezTo>
                    <a:cubicBezTo>
                      <a:pt x="5959" y="10248"/>
                      <a:pt x="3341" y="13092"/>
                      <a:pt x="1" y="13362"/>
                    </a:cubicBezTo>
                    <a:lnTo>
                      <a:pt x="1" y="13724"/>
                    </a:lnTo>
                    <a:cubicBezTo>
                      <a:pt x="3567" y="13453"/>
                      <a:pt x="6366" y="10428"/>
                      <a:pt x="6366" y="6862"/>
                    </a:cubicBezTo>
                    <a:cubicBezTo>
                      <a:pt x="6366" y="3296"/>
                      <a:pt x="3567" y="271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15"/>
              <p:cNvSpPr/>
              <p:nvPr/>
            </p:nvSpPr>
            <p:spPr>
              <a:xfrm>
                <a:off x="3796450" y="3886725"/>
                <a:ext cx="25975" cy="38600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15440" extrusionOk="0">
                    <a:moveTo>
                      <a:pt x="0" y="1"/>
                    </a:moveTo>
                    <a:lnTo>
                      <a:pt x="0" y="15439"/>
                    </a:lnTo>
                    <a:lnTo>
                      <a:pt x="1039" y="15439"/>
                    </a:lnTo>
                    <a:lnTo>
                      <a:pt x="1039" y="1084"/>
                    </a:lnTo>
                    <a:lnTo>
                      <a:pt x="10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5"/>
              <p:cNvSpPr/>
              <p:nvPr/>
            </p:nvSpPr>
            <p:spPr>
              <a:xfrm>
                <a:off x="3791925" y="3882225"/>
                <a:ext cx="35025" cy="39500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5800" extrusionOk="0">
                    <a:moveTo>
                      <a:pt x="1039" y="406"/>
                    </a:moveTo>
                    <a:lnTo>
                      <a:pt x="1039" y="15439"/>
                    </a:lnTo>
                    <a:lnTo>
                      <a:pt x="362" y="15439"/>
                    </a:lnTo>
                    <a:lnTo>
                      <a:pt x="362" y="406"/>
                    </a:lnTo>
                    <a:close/>
                    <a:moveTo>
                      <a:pt x="1" y="0"/>
                    </a:moveTo>
                    <a:lnTo>
                      <a:pt x="1" y="15800"/>
                    </a:lnTo>
                    <a:lnTo>
                      <a:pt x="1400" y="15800"/>
                    </a:lnTo>
                    <a:lnTo>
                      <a:pt x="14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15"/>
              <p:cNvSpPr/>
              <p:nvPr/>
            </p:nvSpPr>
            <p:spPr>
              <a:xfrm>
                <a:off x="3667800" y="3940900"/>
                <a:ext cx="283275" cy="282175"/>
              </a:xfrm>
              <a:custGeom>
                <a:avLst/>
                <a:gdLst/>
                <a:ahLst/>
                <a:cxnLst/>
                <a:rect l="l" t="t" r="r" b="b"/>
                <a:pathLst>
                  <a:path w="11331" h="11287" extrusionOk="0">
                    <a:moveTo>
                      <a:pt x="5688" y="0"/>
                    </a:moveTo>
                    <a:cubicBezTo>
                      <a:pt x="5282" y="0"/>
                      <a:pt x="4921" y="46"/>
                      <a:pt x="4559" y="91"/>
                    </a:cubicBezTo>
                    <a:cubicBezTo>
                      <a:pt x="4198" y="181"/>
                      <a:pt x="3837" y="271"/>
                      <a:pt x="3521" y="407"/>
                    </a:cubicBezTo>
                    <a:cubicBezTo>
                      <a:pt x="3160" y="542"/>
                      <a:pt x="2844" y="723"/>
                      <a:pt x="2528" y="948"/>
                    </a:cubicBezTo>
                    <a:cubicBezTo>
                      <a:pt x="2212" y="1129"/>
                      <a:pt x="1941" y="1400"/>
                      <a:pt x="1670" y="1626"/>
                    </a:cubicBezTo>
                    <a:cubicBezTo>
                      <a:pt x="1400" y="1896"/>
                      <a:pt x="1174" y="2212"/>
                      <a:pt x="948" y="2483"/>
                    </a:cubicBezTo>
                    <a:cubicBezTo>
                      <a:pt x="768" y="2799"/>
                      <a:pt x="587" y="3115"/>
                      <a:pt x="452" y="3476"/>
                    </a:cubicBezTo>
                    <a:cubicBezTo>
                      <a:pt x="316" y="3838"/>
                      <a:pt x="181" y="4154"/>
                      <a:pt x="136" y="4560"/>
                    </a:cubicBezTo>
                    <a:cubicBezTo>
                      <a:pt x="45" y="4921"/>
                      <a:pt x="0" y="5282"/>
                      <a:pt x="0" y="5643"/>
                    </a:cubicBezTo>
                    <a:cubicBezTo>
                      <a:pt x="0" y="6004"/>
                      <a:pt x="45" y="6366"/>
                      <a:pt x="136" y="6727"/>
                    </a:cubicBezTo>
                    <a:cubicBezTo>
                      <a:pt x="181" y="7133"/>
                      <a:pt x="316" y="7449"/>
                      <a:pt x="452" y="7810"/>
                    </a:cubicBezTo>
                    <a:cubicBezTo>
                      <a:pt x="587" y="8171"/>
                      <a:pt x="768" y="8487"/>
                      <a:pt x="948" y="8803"/>
                    </a:cubicBezTo>
                    <a:cubicBezTo>
                      <a:pt x="1174" y="9074"/>
                      <a:pt x="1400" y="9390"/>
                      <a:pt x="1670" y="9661"/>
                    </a:cubicBezTo>
                    <a:cubicBezTo>
                      <a:pt x="1941" y="9887"/>
                      <a:pt x="2212" y="10157"/>
                      <a:pt x="2528" y="10338"/>
                    </a:cubicBezTo>
                    <a:cubicBezTo>
                      <a:pt x="2844" y="10564"/>
                      <a:pt x="3160" y="10744"/>
                      <a:pt x="3521" y="10880"/>
                    </a:cubicBezTo>
                    <a:cubicBezTo>
                      <a:pt x="3837" y="11015"/>
                      <a:pt x="4198" y="11105"/>
                      <a:pt x="4559" y="11196"/>
                    </a:cubicBezTo>
                    <a:cubicBezTo>
                      <a:pt x="4921" y="11241"/>
                      <a:pt x="5282" y="11286"/>
                      <a:pt x="5688" y="11286"/>
                    </a:cubicBezTo>
                    <a:cubicBezTo>
                      <a:pt x="6049" y="11286"/>
                      <a:pt x="6410" y="11241"/>
                      <a:pt x="6771" y="11196"/>
                    </a:cubicBezTo>
                    <a:cubicBezTo>
                      <a:pt x="7133" y="11105"/>
                      <a:pt x="7494" y="11015"/>
                      <a:pt x="7855" y="10880"/>
                    </a:cubicBezTo>
                    <a:cubicBezTo>
                      <a:pt x="8171" y="10744"/>
                      <a:pt x="8487" y="10564"/>
                      <a:pt x="8803" y="10338"/>
                    </a:cubicBezTo>
                    <a:cubicBezTo>
                      <a:pt x="9119" y="10157"/>
                      <a:pt x="9390" y="9887"/>
                      <a:pt x="9661" y="9661"/>
                    </a:cubicBezTo>
                    <a:cubicBezTo>
                      <a:pt x="9931" y="9390"/>
                      <a:pt x="10157" y="9074"/>
                      <a:pt x="10383" y="8803"/>
                    </a:cubicBezTo>
                    <a:cubicBezTo>
                      <a:pt x="10563" y="8487"/>
                      <a:pt x="10744" y="8171"/>
                      <a:pt x="10879" y="7810"/>
                    </a:cubicBezTo>
                    <a:cubicBezTo>
                      <a:pt x="11060" y="7449"/>
                      <a:pt x="11150" y="7088"/>
                      <a:pt x="11240" y="6727"/>
                    </a:cubicBezTo>
                    <a:cubicBezTo>
                      <a:pt x="11286" y="6366"/>
                      <a:pt x="11331" y="6004"/>
                      <a:pt x="11331" y="5643"/>
                    </a:cubicBezTo>
                    <a:cubicBezTo>
                      <a:pt x="11331" y="5282"/>
                      <a:pt x="11286" y="4921"/>
                      <a:pt x="11240" y="4560"/>
                    </a:cubicBezTo>
                    <a:cubicBezTo>
                      <a:pt x="11150" y="4154"/>
                      <a:pt x="11060" y="3838"/>
                      <a:pt x="10879" y="3476"/>
                    </a:cubicBezTo>
                    <a:cubicBezTo>
                      <a:pt x="10744" y="3115"/>
                      <a:pt x="10563" y="2799"/>
                      <a:pt x="10383" y="2483"/>
                    </a:cubicBezTo>
                    <a:cubicBezTo>
                      <a:pt x="10157" y="2212"/>
                      <a:pt x="9931" y="1896"/>
                      <a:pt x="9661" y="1626"/>
                    </a:cubicBezTo>
                    <a:cubicBezTo>
                      <a:pt x="9390" y="1400"/>
                      <a:pt x="9119" y="1129"/>
                      <a:pt x="8803" y="948"/>
                    </a:cubicBezTo>
                    <a:cubicBezTo>
                      <a:pt x="8487" y="723"/>
                      <a:pt x="8171" y="542"/>
                      <a:pt x="7855" y="407"/>
                    </a:cubicBezTo>
                    <a:cubicBezTo>
                      <a:pt x="7494" y="271"/>
                      <a:pt x="7133" y="181"/>
                      <a:pt x="6771" y="91"/>
                    </a:cubicBezTo>
                    <a:cubicBezTo>
                      <a:pt x="6410" y="0"/>
                      <a:pt x="6049" y="0"/>
                      <a:pt x="56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15"/>
              <p:cNvSpPr/>
              <p:nvPr/>
            </p:nvSpPr>
            <p:spPr>
              <a:xfrm>
                <a:off x="3663275" y="3936100"/>
                <a:ext cx="29232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11693" h="11704" extrusionOk="0">
                    <a:moveTo>
                      <a:pt x="5869" y="373"/>
                    </a:moveTo>
                    <a:cubicBezTo>
                      <a:pt x="6230" y="373"/>
                      <a:pt x="6591" y="418"/>
                      <a:pt x="6907" y="463"/>
                    </a:cubicBezTo>
                    <a:cubicBezTo>
                      <a:pt x="7268" y="554"/>
                      <a:pt x="7630" y="644"/>
                      <a:pt x="7946" y="779"/>
                    </a:cubicBezTo>
                    <a:cubicBezTo>
                      <a:pt x="8262" y="915"/>
                      <a:pt x="8578" y="1095"/>
                      <a:pt x="8894" y="1276"/>
                    </a:cubicBezTo>
                    <a:cubicBezTo>
                      <a:pt x="9164" y="1502"/>
                      <a:pt x="9480" y="1727"/>
                      <a:pt x="9706" y="1953"/>
                    </a:cubicBezTo>
                    <a:cubicBezTo>
                      <a:pt x="9977" y="2224"/>
                      <a:pt x="10203" y="2495"/>
                      <a:pt x="10383" y="2811"/>
                    </a:cubicBezTo>
                    <a:cubicBezTo>
                      <a:pt x="10609" y="3082"/>
                      <a:pt x="10744" y="3398"/>
                      <a:pt x="10925" y="3759"/>
                    </a:cubicBezTo>
                    <a:cubicBezTo>
                      <a:pt x="11060" y="4075"/>
                      <a:pt x="11151" y="4436"/>
                      <a:pt x="11196" y="4752"/>
                    </a:cubicBezTo>
                    <a:cubicBezTo>
                      <a:pt x="11286" y="5113"/>
                      <a:pt x="11331" y="5474"/>
                      <a:pt x="11331" y="5835"/>
                    </a:cubicBezTo>
                    <a:cubicBezTo>
                      <a:pt x="11331" y="6196"/>
                      <a:pt x="11286" y="6558"/>
                      <a:pt x="11196" y="6919"/>
                    </a:cubicBezTo>
                    <a:cubicBezTo>
                      <a:pt x="11151" y="7235"/>
                      <a:pt x="11060" y="7596"/>
                      <a:pt x="10925" y="7912"/>
                    </a:cubicBezTo>
                    <a:cubicBezTo>
                      <a:pt x="10744" y="8273"/>
                      <a:pt x="10609" y="8589"/>
                      <a:pt x="10383" y="8860"/>
                    </a:cubicBezTo>
                    <a:cubicBezTo>
                      <a:pt x="10203" y="9176"/>
                      <a:pt x="9977" y="9447"/>
                      <a:pt x="9706" y="9717"/>
                    </a:cubicBezTo>
                    <a:cubicBezTo>
                      <a:pt x="9480" y="9943"/>
                      <a:pt x="9164" y="10169"/>
                      <a:pt x="8894" y="10395"/>
                    </a:cubicBezTo>
                    <a:cubicBezTo>
                      <a:pt x="8578" y="10575"/>
                      <a:pt x="8262" y="10756"/>
                      <a:pt x="7946" y="10891"/>
                    </a:cubicBezTo>
                    <a:cubicBezTo>
                      <a:pt x="7630" y="11027"/>
                      <a:pt x="7268" y="11117"/>
                      <a:pt x="6907" y="11207"/>
                    </a:cubicBezTo>
                    <a:cubicBezTo>
                      <a:pt x="6569" y="11275"/>
                      <a:pt x="6219" y="11309"/>
                      <a:pt x="5863" y="11309"/>
                    </a:cubicBezTo>
                    <a:cubicBezTo>
                      <a:pt x="5508" y="11309"/>
                      <a:pt x="5147" y="11275"/>
                      <a:pt x="4786" y="11207"/>
                    </a:cubicBezTo>
                    <a:cubicBezTo>
                      <a:pt x="4424" y="11117"/>
                      <a:pt x="4108" y="11027"/>
                      <a:pt x="3747" y="10891"/>
                    </a:cubicBezTo>
                    <a:cubicBezTo>
                      <a:pt x="3431" y="10756"/>
                      <a:pt x="3115" y="10575"/>
                      <a:pt x="2799" y="10395"/>
                    </a:cubicBezTo>
                    <a:cubicBezTo>
                      <a:pt x="2528" y="10169"/>
                      <a:pt x="2258" y="9943"/>
                      <a:pt x="1987" y="9717"/>
                    </a:cubicBezTo>
                    <a:cubicBezTo>
                      <a:pt x="1716" y="9447"/>
                      <a:pt x="1490" y="9176"/>
                      <a:pt x="1310" y="8860"/>
                    </a:cubicBezTo>
                    <a:cubicBezTo>
                      <a:pt x="1129" y="8589"/>
                      <a:pt x="949" y="8273"/>
                      <a:pt x="813" y="7912"/>
                    </a:cubicBezTo>
                    <a:cubicBezTo>
                      <a:pt x="678" y="7596"/>
                      <a:pt x="542" y="7235"/>
                      <a:pt x="497" y="6919"/>
                    </a:cubicBezTo>
                    <a:cubicBezTo>
                      <a:pt x="407" y="6558"/>
                      <a:pt x="407" y="6196"/>
                      <a:pt x="407" y="5835"/>
                    </a:cubicBezTo>
                    <a:cubicBezTo>
                      <a:pt x="407" y="5474"/>
                      <a:pt x="407" y="5113"/>
                      <a:pt x="497" y="4752"/>
                    </a:cubicBezTo>
                    <a:cubicBezTo>
                      <a:pt x="542" y="4436"/>
                      <a:pt x="678" y="4075"/>
                      <a:pt x="813" y="3759"/>
                    </a:cubicBezTo>
                    <a:cubicBezTo>
                      <a:pt x="949" y="3398"/>
                      <a:pt x="1129" y="3082"/>
                      <a:pt x="1310" y="2811"/>
                    </a:cubicBezTo>
                    <a:cubicBezTo>
                      <a:pt x="1490" y="2495"/>
                      <a:pt x="1716" y="2224"/>
                      <a:pt x="1987" y="1953"/>
                    </a:cubicBezTo>
                    <a:cubicBezTo>
                      <a:pt x="2258" y="1727"/>
                      <a:pt x="2528" y="1502"/>
                      <a:pt x="2799" y="1276"/>
                    </a:cubicBezTo>
                    <a:cubicBezTo>
                      <a:pt x="3115" y="1095"/>
                      <a:pt x="3431" y="915"/>
                      <a:pt x="3747" y="779"/>
                    </a:cubicBezTo>
                    <a:cubicBezTo>
                      <a:pt x="4108" y="644"/>
                      <a:pt x="4424" y="554"/>
                      <a:pt x="4786" y="463"/>
                    </a:cubicBezTo>
                    <a:cubicBezTo>
                      <a:pt x="5147" y="418"/>
                      <a:pt x="5508" y="373"/>
                      <a:pt x="5869" y="373"/>
                    </a:cubicBezTo>
                    <a:close/>
                    <a:moveTo>
                      <a:pt x="5846" y="1"/>
                    </a:moveTo>
                    <a:cubicBezTo>
                      <a:pt x="5463" y="1"/>
                      <a:pt x="5079" y="34"/>
                      <a:pt x="4695" y="102"/>
                    </a:cubicBezTo>
                    <a:cubicBezTo>
                      <a:pt x="4334" y="192"/>
                      <a:pt x="3973" y="283"/>
                      <a:pt x="3612" y="418"/>
                    </a:cubicBezTo>
                    <a:cubicBezTo>
                      <a:pt x="3251" y="599"/>
                      <a:pt x="2935" y="779"/>
                      <a:pt x="2619" y="960"/>
                    </a:cubicBezTo>
                    <a:cubicBezTo>
                      <a:pt x="2303" y="1186"/>
                      <a:pt x="1987" y="1411"/>
                      <a:pt x="1716" y="1682"/>
                    </a:cubicBezTo>
                    <a:cubicBezTo>
                      <a:pt x="1445" y="1953"/>
                      <a:pt x="1219" y="2269"/>
                      <a:pt x="994" y="2585"/>
                    </a:cubicBezTo>
                    <a:cubicBezTo>
                      <a:pt x="768" y="2901"/>
                      <a:pt x="587" y="3262"/>
                      <a:pt x="452" y="3578"/>
                    </a:cubicBezTo>
                    <a:cubicBezTo>
                      <a:pt x="317" y="3939"/>
                      <a:pt x="181" y="4300"/>
                      <a:pt x="136" y="4707"/>
                    </a:cubicBezTo>
                    <a:cubicBezTo>
                      <a:pt x="46" y="5068"/>
                      <a:pt x="1" y="5474"/>
                      <a:pt x="1" y="5835"/>
                    </a:cubicBezTo>
                    <a:cubicBezTo>
                      <a:pt x="1" y="6196"/>
                      <a:pt x="46" y="6603"/>
                      <a:pt x="136" y="6964"/>
                    </a:cubicBezTo>
                    <a:cubicBezTo>
                      <a:pt x="181" y="7370"/>
                      <a:pt x="317" y="7731"/>
                      <a:pt x="452" y="8092"/>
                    </a:cubicBezTo>
                    <a:cubicBezTo>
                      <a:pt x="587" y="8408"/>
                      <a:pt x="768" y="8769"/>
                      <a:pt x="994" y="9085"/>
                    </a:cubicBezTo>
                    <a:cubicBezTo>
                      <a:pt x="1219" y="9401"/>
                      <a:pt x="1445" y="9717"/>
                      <a:pt x="1716" y="9988"/>
                    </a:cubicBezTo>
                    <a:cubicBezTo>
                      <a:pt x="1987" y="10259"/>
                      <a:pt x="2303" y="10485"/>
                      <a:pt x="2619" y="10711"/>
                    </a:cubicBezTo>
                    <a:cubicBezTo>
                      <a:pt x="2935" y="10891"/>
                      <a:pt x="3251" y="11072"/>
                      <a:pt x="3612" y="11252"/>
                    </a:cubicBezTo>
                    <a:cubicBezTo>
                      <a:pt x="3973" y="11388"/>
                      <a:pt x="4334" y="11478"/>
                      <a:pt x="4695" y="11568"/>
                    </a:cubicBezTo>
                    <a:cubicBezTo>
                      <a:pt x="5102" y="11659"/>
                      <a:pt x="5463" y="11704"/>
                      <a:pt x="5869" y="11704"/>
                    </a:cubicBezTo>
                    <a:cubicBezTo>
                      <a:pt x="6230" y="11704"/>
                      <a:pt x="6636" y="11659"/>
                      <a:pt x="6998" y="11568"/>
                    </a:cubicBezTo>
                    <a:cubicBezTo>
                      <a:pt x="7359" y="11478"/>
                      <a:pt x="7720" y="11388"/>
                      <a:pt x="8081" y="11252"/>
                    </a:cubicBezTo>
                    <a:cubicBezTo>
                      <a:pt x="8442" y="11072"/>
                      <a:pt x="8803" y="10891"/>
                      <a:pt x="9119" y="10711"/>
                    </a:cubicBezTo>
                    <a:cubicBezTo>
                      <a:pt x="9435" y="10485"/>
                      <a:pt x="9706" y="10259"/>
                      <a:pt x="9977" y="9988"/>
                    </a:cubicBezTo>
                    <a:cubicBezTo>
                      <a:pt x="10248" y="9717"/>
                      <a:pt x="10519" y="9401"/>
                      <a:pt x="10699" y="9085"/>
                    </a:cubicBezTo>
                    <a:cubicBezTo>
                      <a:pt x="10925" y="8769"/>
                      <a:pt x="11106" y="8408"/>
                      <a:pt x="11241" y="8092"/>
                    </a:cubicBezTo>
                    <a:cubicBezTo>
                      <a:pt x="11421" y="7731"/>
                      <a:pt x="11512" y="7370"/>
                      <a:pt x="11602" y="6964"/>
                    </a:cubicBezTo>
                    <a:cubicBezTo>
                      <a:pt x="11647" y="6603"/>
                      <a:pt x="11692" y="6196"/>
                      <a:pt x="11692" y="5835"/>
                    </a:cubicBezTo>
                    <a:cubicBezTo>
                      <a:pt x="11692" y="5474"/>
                      <a:pt x="11647" y="5068"/>
                      <a:pt x="11602" y="4707"/>
                    </a:cubicBezTo>
                    <a:cubicBezTo>
                      <a:pt x="11512" y="4300"/>
                      <a:pt x="11421" y="3939"/>
                      <a:pt x="11241" y="3578"/>
                    </a:cubicBezTo>
                    <a:cubicBezTo>
                      <a:pt x="11106" y="3262"/>
                      <a:pt x="10925" y="2901"/>
                      <a:pt x="10699" y="2585"/>
                    </a:cubicBezTo>
                    <a:cubicBezTo>
                      <a:pt x="10519" y="2269"/>
                      <a:pt x="10248" y="1953"/>
                      <a:pt x="9977" y="1682"/>
                    </a:cubicBezTo>
                    <a:cubicBezTo>
                      <a:pt x="9706" y="1411"/>
                      <a:pt x="9435" y="1186"/>
                      <a:pt x="9119" y="960"/>
                    </a:cubicBezTo>
                    <a:cubicBezTo>
                      <a:pt x="8803" y="779"/>
                      <a:pt x="8442" y="599"/>
                      <a:pt x="8081" y="418"/>
                    </a:cubicBezTo>
                    <a:cubicBezTo>
                      <a:pt x="7720" y="283"/>
                      <a:pt x="7359" y="192"/>
                      <a:pt x="6998" y="102"/>
                    </a:cubicBezTo>
                    <a:cubicBezTo>
                      <a:pt x="6614" y="34"/>
                      <a:pt x="6230" y="1"/>
                      <a:pt x="58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15"/>
              <p:cNvSpPr/>
              <p:nvPr/>
            </p:nvSpPr>
            <p:spPr>
              <a:xfrm>
                <a:off x="3786300" y="4051500"/>
                <a:ext cx="474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942" extrusionOk="0">
                    <a:moveTo>
                      <a:pt x="948" y="0"/>
                    </a:moveTo>
                    <a:cubicBezTo>
                      <a:pt x="813" y="0"/>
                      <a:pt x="677" y="46"/>
                      <a:pt x="587" y="91"/>
                    </a:cubicBezTo>
                    <a:cubicBezTo>
                      <a:pt x="451" y="136"/>
                      <a:pt x="361" y="226"/>
                      <a:pt x="271" y="316"/>
                    </a:cubicBezTo>
                    <a:cubicBezTo>
                      <a:pt x="181" y="407"/>
                      <a:pt x="90" y="497"/>
                      <a:pt x="45" y="587"/>
                    </a:cubicBezTo>
                    <a:cubicBezTo>
                      <a:pt x="0" y="723"/>
                      <a:pt x="0" y="858"/>
                      <a:pt x="0" y="994"/>
                    </a:cubicBezTo>
                    <a:cubicBezTo>
                      <a:pt x="0" y="1084"/>
                      <a:pt x="0" y="1219"/>
                      <a:pt x="45" y="1355"/>
                    </a:cubicBezTo>
                    <a:cubicBezTo>
                      <a:pt x="90" y="1445"/>
                      <a:pt x="181" y="1535"/>
                      <a:pt x="271" y="1626"/>
                    </a:cubicBezTo>
                    <a:cubicBezTo>
                      <a:pt x="361" y="1716"/>
                      <a:pt x="451" y="1806"/>
                      <a:pt x="587" y="1851"/>
                    </a:cubicBezTo>
                    <a:cubicBezTo>
                      <a:pt x="677" y="1896"/>
                      <a:pt x="813" y="1942"/>
                      <a:pt x="948" y="1942"/>
                    </a:cubicBezTo>
                    <a:cubicBezTo>
                      <a:pt x="1038" y="1942"/>
                      <a:pt x="1174" y="1896"/>
                      <a:pt x="1309" y="1851"/>
                    </a:cubicBezTo>
                    <a:cubicBezTo>
                      <a:pt x="1399" y="1806"/>
                      <a:pt x="1535" y="1716"/>
                      <a:pt x="1625" y="1626"/>
                    </a:cubicBezTo>
                    <a:cubicBezTo>
                      <a:pt x="1715" y="1535"/>
                      <a:pt x="1761" y="1445"/>
                      <a:pt x="1806" y="1355"/>
                    </a:cubicBezTo>
                    <a:cubicBezTo>
                      <a:pt x="1851" y="1219"/>
                      <a:pt x="1896" y="1084"/>
                      <a:pt x="1896" y="994"/>
                    </a:cubicBezTo>
                    <a:cubicBezTo>
                      <a:pt x="1896" y="858"/>
                      <a:pt x="1851" y="723"/>
                      <a:pt x="1806" y="587"/>
                    </a:cubicBezTo>
                    <a:cubicBezTo>
                      <a:pt x="1761" y="497"/>
                      <a:pt x="1715" y="407"/>
                      <a:pt x="1625" y="316"/>
                    </a:cubicBezTo>
                    <a:cubicBezTo>
                      <a:pt x="1535" y="226"/>
                      <a:pt x="1399" y="136"/>
                      <a:pt x="1309" y="91"/>
                    </a:cubicBezTo>
                    <a:cubicBezTo>
                      <a:pt x="1174" y="46"/>
                      <a:pt x="1038" y="0"/>
                      <a:pt x="9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15"/>
              <p:cNvSpPr/>
              <p:nvPr/>
            </p:nvSpPr>
            <p:spPr>
              <a:xfrm>
                <a:off x="3780650" y="4047550"/>
                <a:ext cx="5757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281" extrusionOk="0">
                    <a:moveTo>
                      <a:pt x="1174" y="384"/>
                    </a:moveTo>
                    <a:cubicBezTo>
                      <a:pt x="1264" y="384"/>
                      <a:pt x="1355" y="384"/>
                      <a:pt x="1445" y="429"/>
                    </a:cubicBezTo>
                    <a:cubicBezTo>
                      <a:pt x="1535" y="474"/>
                      <a:pt x="1625" y="520"/>
                      <a:pt x="1716" y="610"/>
                    </a:cubicBezTo>
                    <a:cubicBezTo>
                      <a:pt x="1761" y="655"/>
                      <a:pt x="1806" y="745"/>
                      <a:pt x="1851" y="836"/>
                    </a:cubicBezTo>
                    <a:cubicBezTo>
                      <a:pt x="1896" y="926"/>
                      <a:pt x="1941" y="1016"/>
                      <a:pt x="1941" y="1152"/>
                    </a:cubicBezTo>
                    <a:cubicBezTo>
                      <a:pt x="1941" y="1242"/>
                      <a:pt x="1896" y="1332"/>
                      <a:pt x="1851" y="1422"/>
                    </a:cubicBezTo>
                    <a:cubicBezTo>
                      <a:pt x="1806" y="1513"/>
                      <a:pt x="1761" y="1603"/>
                      <a:pt x="1716" y="1648"/>
                    </a:cubicBezTo>
                    <a:cubicBezTo>
                      <a:pt x="1625" y="1738"/>
                      <a:pt x="1535" y="1784"/>
                      <a:pt x="1445" y="1829"/>
                    </a:cubicBezTo>
                    <a:cubicBezTo>
                      <a:pt x="1355" y="1874"/>
                      <a:pt x="1253" y="1896"/>
                      <a:pt x="1151" y="1896"/>
                    </a:cubicBezTo>
                    <a:cubicBezTo>
                      <a:pt x="1050" y="1896"/>
                      <a:pt x="948" y="1874"/>
                      <a:pt x="858" y="1829"/>
                    </a:cubicBezTo>
                    <a:cubicBezTo>
                      <a:pt x="768" y="1784"/>
                      <a:pt x="677" y="1738"/>
                      <a:pt x="632" y="1648"/>
                    </a:cubicBezTo>
                    <a:cubicBezTo>
                      <a:pt x="542" y="1603"/>
                      <a:pt x="497" y="1513"/>
                      <a:pt x="452" y="1422"/>
                    </a:cubicBezTo>
                    <a:cubicBezTo>
                      <a:pt x="407" y="1332"/>
                      <a:pt x="407" y="1242"/>
                      <a:pt x="407" y="1152"/>
                    </a:cubicBezTo>
                    <a:cubicBezTo>
                      <a:pt x="407" y="1016"/>
                      <a:pt x="407" y="926"/>
                      <a:pt x="452" y="836"/>
                    </a:cubicBezTo>
                    <a:cubicBezTo>
                      <a:pt x="497" y="745"/>
                      <a:pt x="542" y="655"/>
                      <a:pt x="632" y="610"/>
                    </a:cubicBezTo>
                    <a:cubicBezTo>
                      <a:pt x="677" y="520"/>
                      <a:pt x="768" y="474"/>
                      <a:pt x="858" y="429"/>
                    </a:cubicBezTo>
                    <a:cubicBezTo>
                      <a:pt x="948" y="384"/>
                      <a:pt x="1039" y="384"/>
                      <a:pt x="1174" y="384"/>
                    </a:cubicBezTo>
                    <a:close/>
                    <a:moveTo>
                      <a:pt x="1151" y="0"/>
                    </a:moveTo>
                    <a:cubicBezTo>
                      <a:pt x="1005" y="0"/>
                      <a:pt x="858" y="23"/>
                      <a:pt x="723" y="68"/>
                    </a:cubicBezTo>
                    <a:cubicBezTo>
                      <a:pt x="587" y="113"/>
                      <a:pt x="452" y="204"/>
                      <a:pt x="361" y="339"/>
                    </a:cubicBezTo>
                    <a:cubicBezTo>
                      <a:pt x="226" y="429"/>
                      <a:pt x="181" y="565"/>
                      <a:pt x="91" y="700"/>
                    </a:cubicBezTo>
                    <a:cubicBezTo>
                      <a:pt x="45" y="836"/>
                      <a:pt x="0" y="971"/>
                      <a:pt x="0" y="1152"/>
                    </a:cubicBezTo>
                    <a:cubicBezTo>
                      <a:pt x="0" y="1287"/>
                      <a:pt x="45" y="1422"/>
                      <a:pt x="91" y="1558"/>
                    </a:cubicBezTo>
                    <a:cubicBezTo>
                      <a:pt x="181" y="1693"/>
                      <a:pt x="226" y="1829"/>
                      <a:pt x="361" y="1919"/>
                    </a:cubicBezTo>
                    <a:cubicBezTo>
                      <a:pt x="452" y="2054"/>
                      <a:pt x="587" y="2145"/>
                      <a:pt x="723" y="2190"/>
                    </a:cubicBezTo>
                    <a:cubicBezTo>
                      <a:pt x="858" y="2235"/>
                      <a:pt x="993" y="2280"/>
                      <a:pt x="1174" y="2280"/>
                    </a:cubicBezTo>
                    <a:cubicBezTo>
                      <a:pt x="1309" y="2280"/>
                      <a:pt x="1445" y="2235"/>
                      <a:pt x="1580" y="2190"/>
                    </a:cubicBezTo>
                    <a:cubicBezTo>
                      <a:pt x="1716" y="2145"/>
                      <a:pt x="1851" y="2054"/>
                      <a:pt x="1987" y="1919"/>
                    </a:cubicBezTo>
                    <a:cubicBezTo>
                      <a:pt x="2077" y="1829"/>
                      <a:pt x="2167" y="1693"/>
                      <a:pt x="2212" y="1558"/>
                    </a:cubicBezTo>
                    <a:cubicBezTo>
                      <a:pt x="2257" y="1422"/>
                      <a:pt x="2303" y="1287"/>
                      <a:pt x="2303" y="1152"/>
                    </a:cubicBezTo>
                    <a:cubicBezTo>
                      <a:pt x="2303" y="971"/>
                      <a:pt x="2257" y="836"/>
                      <a:pt x="2212" y="700"/>
                    </a:cubicBezTo>
                    <a:cubicBezTo>
                      <a:pt x="2167" y="565"/>
                      <a:pt x="2077" y="429"/>
                      <a:pt x="1987" y="339"/>
                    </a:cubicBezTo>
                    <a:cubicBezTo>
                      <a:pt x="1851" y="204"/>
                      <a:pt x="1716" y="113"/>
                      <a:pt x="1580" y="68"/>
                    </a:cubicBezTo>
                    <a:cubicBezTo>
                      <a:pt x="1445" y="23"/>
                      <a:pt x="1298" y="0"/>
                      <a:pt x="11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15"/>
              <p:cNvSpPr/>
              <p:nvPr/>
            </p:nvSpPr>
            <p:spPr>
              <a:xfrm>
                <a:off x="3756950" y="4023575"/>
                <a:ext cx="104975" cy="104700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4188" extrusionOk="0">
                    <a:moveTo>
                      <a:pt x="2122" y="395"/>
                    </a:moveTo>
                    <a:cubicBezTo>
                      <a:pt x="2348" y="395"/>
                      <a:pt x="2573" y="440"/>
                      <a:pt x="2754" y="485"/>
                    </a:cubicBezTo>
                    <a:cubicBezTo>
                      <a:pt x="2980" y="576"/>
                      <a:pt x="3160" y="711"/>
                      <a:pt x="3341" y="892"/>
                    </a:cubicBezTo>
                    <a:cubicBezTo>
                      <a:pt x="3476" y="1027"/>
                      <a:pt x="3612" y="1208"/>
                      <a:pt x="3702" y="1433"/>
                    </a:cubicBezTo>
                    <a:cubicBezTo>
                      <a:pt x="3792" y="1659"/>
                      <a:pt x="3837" y="1840"/>
                      <a:pt x="3837" y="2065"/>
                    </a:cubicBezTo>
                    <a:cubicBezTo>
                      <a:pt x="3837" y="2291"/>
                      <a:pt x="3792" y="2517"/>
                      <a:pt x="3702" y="2743"/>
                    </a:cubicBezTo>
                    <a:cubicBezTo>
                      <a:pt x="3612" y="2968"/>
                      <a:pt x="3476" y="3149"/>
                      <a:pt x="3341" y="3284"/>
                    </a:cubicBezTo>
                    <a:cubicBezTo>
                      <a:pt x="3160" y="3465"/>
                      <a:pt x="2980" y="3600"/>
                      <a:pt x="2754" y="3691"/>
                    </a:cubicBezTo>
                    <a:cubicBezTo>
                      <a:pt x="2551" y="3758"/>
                      <a:pt x="2325" y="3792"/>
                      <a:pt x="2099" y="3792"/>
                    </a:cubicBezTo>
                    <a:cubicBezTo>
                      <a:pt x="1874" y="3792"/>
                      <a:pt x="1648" y="3758"/>
                      <a:pt x="1445" y="3691"/>
                    </a:cubicBezTo>
                    <a:cubicBezTo>
                      <a:pt x="1219" y="3600"/>
                      <a:pt x="1039" y="3465"/>
                      <a:pt x="903" y="3284"/>
                    </a:cubicBezTo>
                    <a:cubicBezTo>
                      <a:pt x="723" y="3149"/>
                      <a:pt x="587" y="2968"/>
                      <a:pt x="542" y="2743"/>
                    </a:cubicBezTo>
                    <a:cubicBezTo>
                      <a:pt x="452" y="2517"/>
                      <a:pt x="407" y="2336"/>
                      <a:pt x="407" y="2065"/>
                    </a:cubicBezTo>
                    <a:cubicBezTo>
                      <a:pt x="407" y="1840"/>
                      <a:pt x="452" y="1659"/>
                      <a:pt x="542" y="1433"/>
                    </a:cubicBezTo>
                    <a:cubicBezTo>
                      <a:pt x="632" y="1208"/>
                      <a:pt x="723" y="1027"/>
                      <a:pt x="903" y="892"/>
                    </a:cubicBezTo>
                    <a:cubicBezTo>
                      <a:pt x="1039" y="711"/>
                      <a:pt x="1219" y="576"/>
                      <a:pt x="1445" y="485"/>
                    </a:cubicBezTo>
                    <a:cubicBezTo>
                      <a:pt x="1671" y="440"/>
                      <a:pt x="1896" y="395"/>
                      <a:pt x="2122" y="395"/>
                    </a:cubicBezTo>
                    <a:close/>
                    <a:moveTo>
                      <a:pt x="2099" y="0"/>
                    </a:moveTo>
                    <a:cubicBezTo>
                      <a:pt x="1829" y="0"/>
                      <a:pt x="1558" y="57"/>
                      <a:pt x="1309" y="169"/>
                    </a:cubicBezTo>
                    <a:cubicBezTo>
                      <a:pt x="1039" y="260"/>
                      <a:pt x="813" y="395"/>
                      <a:pt x="632" y="621"/>
                    </a:cubicBezTo>
                    <a:cubicBezTo>
                      <a:pt x="452" y="801"/>
                      <a:pt x="271" y="1027"/>
                      <a:pt x="181" y="1298"/>
                    </a:cubicBezTo>
                    <a:cubicBezTo>
                      <a:pt x="45" y="1524"/>
                      <a:pt x="0" y="1795"/>
                      <a:pt x="0" y="2111"/>
                    </a:cubicBezTo>
                    <a:cubicBezTo>
                      <a:pt x="0" y="2381"/>
                      <a:pt x="45" y="2652"/>
                      <a:pt x="181" y="2878"/>
                    </a:cubicBezTo>
                    <a:cubicBezTo>
                      <a:pt x="271" y="3149"/>
                      <a:pt x="452" y="3375"/>
                      <a:pt x="632" y="3555"/>
                    </a:cubicBezTo>
                    <a:cubicBezTo>
                      <a:pt x="813" y="3781"/>
                      <a:pt x="1039" y="3916"/>
                      <a:pt x="1309" y="4007"/>
                    </a:cubicBezTo>
                    <a:cubicBezTo>
                      <a:pt x="1580" y="4142"/>
                      <a:pt x="1851" y="4187"/>
                      <a:pt x="2122" y="4187"/>
                    </a:cubicBezTo>
                    <a:cubicBezTo>
                      <a:pt x="2393" y="4187"/>
                      <a:pt x="2664" y="4142"/>
                      <a:pt x="2889" y="4007"/>
                    </a:cubicBezTo>
                    <a:cubicBezTo>
                      <a:pt x="3160" y="3916"/>
                      <a:pt x="3386" y="3781"/>
                      <a:pt x="3567" y="3555"/>
                    </a:cubicBezTo>
                    <a:cubicBezTo>
                      <a:pt x="3792" y="3375"/>
                      <a:pt x="3928" y="3149"/>
                      <a:pt x="4063" y="2878"/>
                    </a:cubicBezTo>
                    <a:cubicBezTo>
                      <a:pt x="4153" y="2652"/>
                      <a:pt x="4199" y="2381"/>
                      <a:pt x="4199" y="2111"/>
                    </a:cubicBezTo>
                    <a:cubicBezTo>
                      <a:pt x="4199" y="1795"/>
                      <a:pt x="4153" y="1524"/>
                      <a:pt x="4063" y="1298"/>
                    </a:cubicBezTo>
                    <a:cubicBezTo>
                      <a:pt x="3928" y="1027"/>
                      <a:pt x="3792" y="801"/>
                      <a:pt x="3567" y="621"/>
                    </a:cubicBezTo>
                    <a:cubicBezTo>
                      <a:pt x="3386" y="395"/>
                      <a:pt x="3160" y="260"/>
                      <a:pt x="2889" y="169"/>
                    </a:cubicBezTo>
                    <a:cubicBezTo>
                      <a:pt x="2641" y="57"/>
                      <a:pt x="2370" y="0"/>
                      <a:pt x="20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15"/>
              <p:cNvSpPr/>
              <p:nvPr/>
            </p:nvSpPr>
            <p:spPr>
              <a:xfrm>
                <a:off x="3395800" y="4070675"/>
                <a:ext cx="199775" cy="57600"/>
              </a:xfrm>
              <a:custGeom>
                <a:avLst/>
                <a:gdLst/>
                <a:ahLst/>
                <a:cxnLst/>
                <a:rect l="l" t="t" r="r" b="b"/>
                <a:pathLst>
                  <a:path w="7991" h="2304" extrusionOk="0">
                    <a:moveTo>
                      <a:pt x="1" y="1"/>
                    </a:moveTo>
                    <a:lnTo>
                      <a:pt x="1" y="2303"/>
                    </a:lnTo>
                    <a:lnTo>
                      <a:pt x="723" y="2303"/>
                    </a:lnTo>
                    <a:lnTo>
                      <a:pt x="723" y="768"/>
                    </a:lnTo>
                    <a:lnTo>
                      <a:pt x="7991" y="768"/>
                    </a:lnTo>
                    <a:lnTo>
                      <a:pt x="799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15"/>
              <p:cNvSpPr/>
              <p:nvPr/>
            </p:nvSpPr>
            <p:spPr>
              <a:xfrm>
                <a:off x="3333750" y="4118075"/>
                <a:ext cx="14220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769" extrusionOk="0">
                    <a:moveTo>
                      <a:pt x="0" y="1"/>
                    </a:moveTo>
                    <a:lnTo>
                      <a:pt x="0" y="768"/>
                    </a:lnTo>
                    <a:lnTo>
                      <a:pt x="5688" y="768"/>
                    </a:lnTo>
                    <a:lnTo>
                      <a:pt x="568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15"/>
              <p:cNvSpPr/>
              <p:nvPr/>
            </p:nvSpPr>
            <p:spPr>
              <a:xfrm>
                <a:off x="3357425" y="4147425"/>
                <a:ext cx="948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3793" h="768" extrusionOk="0">
                    <a:moveTo>
                      <a:pt x="1" y="1"/>
                    </a:moveTo>
                    <a:lnTo>
                      <a:pt x="1" y="768"/>
                    </a:lnTo>
                    <a:lnTo>
                      <a:pt x="3793" y="768"/>
                    </a:lnTo>
                    <a:lnTo>
                      <a:pt x="379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15"/>
              <p:cNvSpPr/>
              <p:nvPr/>
            </p:nvSpPr>
            <p:spPr>
              <a:xfrm>
                <a:off x="3381125" y="4175650"/>
                <a:ext cx="474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768" extrusionOk="0">
                    <a:moveTo>
                      <a:pt x="1" y="0"/>
                    </a:moveTo>
                    <a:lnTo>
                      <a:pt x="1" y="767"/>
                    </a:lnTo>
                    <a:lnTo>
                      <a:pt x="1897" y="767"/>
                    </a:lnTo>
                    <a:lnTo>
                      <a:pt x="189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15"/>
              <p:cNvSpPr/>
              <p:nvPr/>
            </p:nvSpPr>
            <p:spPr>
              <a:xfrm>
                <a:off x="3435300" y="4160975"/>
                <a:ext cx="191875" cy="170425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6817" extrusionOk="0">
                    <a:moveTo>
                      <a:pt x="3838" y="542"/>
                    </a:moveTo>
                    <a:cubicBezTo>
                      <a:pt x="3973" y="542"/>
                      <a:pt x="4109" y="677"/>
                      <a:pt x="4244" y="858"/>
                    </a:cubicBezTo>
                    <a:lnTo>
                      <a:pt x="6953" y="5598"/>
                    </a:lnTo>
                    <a:cubicBezTo>
                      <a:pt x="7088" y="5778"/>
                      <a:pt x="7088" y="5959"/>
                      <a:pt x="7043" y="6094"/>
                    </a:cubicBezTo>
                    <a:cubicBezTo>
                      <a:pt x="6953" y="6185"/>
                      <a:pt x="6817" y="6275"/>
                      <a:pt x="6592" y="6275"/>
                    </a:cubicBezTo>
                    <a:lnTo>
                      <a:pt x="1129" y="6275"/>
                    </a:lnTo>
                    <a:cubicBezTo>
                      <a:pt x="904" y="6275"/>
                      <a:pt x="723" y="6185"/>
                      <a:pt x="633" y="6094"/>
                    </a:cubicBezTo>
                    <a:cubicBezTo>
                      <a:pt x="588" y="5959"/>
                      <a:pt x="588" y="5778"/>
                      <a:pt x="723" y="5598"/>
                    </a:cubicBezTo>
                    <a:lnTo>
                      <a:pt x="3432" y="858"/>
                    </a:lnTo>
                    <a:cubicBezTo>
                      <a:pt x="3567" y="677"/>
                      <a:pt x="3702" y="542"/>
                      <a:pt x="3838" y="542"/>
                    </a:cubicBezTo>
                    <a:close/>
                    <a:moveTo>
                      <a:pt x="3838" y="0"/>
                    </a:moveTo>
                    <a:cubicBezTo>
                      <a:pt x="3522" y="0"/>
                      <a:pt x="3206" y="226"/>
                      <a:pt x="2980" y="587"/>
                    </a:cubicBezTo>
                    <a:lnTo>
                      <a:pt x="272" y="5327"/>
                    </a:lnTo>
                    <a:cubicBezTo>
                      <a:pt x="46" y="5688"/>
                      <a:pt x="1" y="6049"/>
                      <a:pt x="181" y="6365"/>
                    </a:cubicBezTo>
                    <a:cubicBezTo>
                      <a:pt x="362" y="6636"/>
                      <a:pt x="678" y="6817"/>
                      <a:pt x="1129" y="6817"/>
                    </a:cubicBezTo>
                    <a:lnTo>
                      <a:pt x="6592" y="6817"/>
                    </a:lnTo>
                    <a:cubicBezTo>
                      <a:pt x="6998" y="6817"/>
                      <a:pt x="7314" y="6636"/>
                      <a:pt x="7494" y="6365"/>
                    </a:cubicBezTo>
                    <a:cubicBezTo>
                      <a:pt x="7675" y="6049"/>
                      <a:pt x="7630" y="5688"/>
                      <a:pt x="7404" y="5327"/>
                    </a:cubicBezTo>
                    <a:lnTo>
                      <a:pt x="4696" y="587"/>
                    </a:lnTo>
                    <a:cubicBezTo>
                      <a:pt x="4470" y="226"/>
                      <a:pt x="4154" y="0"/>
                      <a:pt x="38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15"/>
              <p:cNvSpPr/>
              <p:nvPr/>
            </p:nvSpPr>
            <p:spPr>
              <a:xfrm>
                <a:off x="3519950" y="4211750"/>
                <a:ext cx="22600" cy="8917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567" extrusionOk="0">
                    <a:moveTo>
                      <a:pt x="46" y="1"/>
                    </a:moveTo>
                    <a:lnTo>
                      <a:pt x="181" y="2348"/>
                    </a:lnTo>
                    <a:lnTo>
                      <a:pt x="768" y="2348"/>
                    </a:lnTo>
                    <a:lnTo>
                      <a:pt x="858" y="1"/>
                    </a:lnTo>
                    <a:close/>
                    <a:moveTo>
                      <a:pt x="452" y="2619"/>
                    </a:moveTo>
                    <a:cubicBezTo>
                      <a:pt x="181" y="2619"/>
                      <a:pt x="0" y="2845"/>
                      <a:pt x="0" y="3115"/>
                    </a:cubicBezTo>
                    <a:cubicBezTo>
                      <a:pt x="0" y="3386"/>
                      <a:pt x="181" y="3567"/>
                      <a:pt x="452" y="3567"/>
                    </a:cubicBezTo>
                    <a:cubicBezTo>
                      <a:pt x="723" y="3567"/>
                      <a:pt x="903" y="3386"/>
                      <a:pt x="903" y="3115"/>
                    </a:cubicBezTo>
                    <a:cubicBezTo>
                      <a:pt x="903" y="2845"/>
                      <a:pt x="723" y="2619"/>
                      <a:pt x="452" y="26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15"/>
              <p:cNvSpPr/>
              <p:nvPr/>
            </p:nvSpPr>
            <p:spPr>
              <a:xfrm>
                <a:off x="4496150" y="3861900"/>
                <a:ext cx="436775" cy="436775"/>
              </a:xfrm>
              <a:custGeom>
                <a:avLst/>
                <a:gdLst/>
                <a:ahLst/>
                <a:cxnLst/>
                <a:rect l="l" t="t" r="r" b="b"/>
                <a:pathLst>
                  <a:path w="17471" h="17471" extrusionOk="0">
                    <a:moveTo>
                      <a:pt x="8713" y="1"/>
                    </a:moveTo>
                    <a:cubicBezTo>
                      <a:pt x="8126" y="1"/>
                      <a:pt x="7584" y="46"/>
                      <a:pt x="6997" y="136"/>
                    </a:cubicBezTo>
                    <a:cubicBezTo>
                      <a:pt x="6456" y="271"/>
                      <a:pt x="5914" y="452"/>
                      <a:pt x="5372" y="633"/>
                    </a:cubicBezTo>
                    <a:cubicBezTo>
                      <a:pt x="4831" y="858"/>
                      <a:pt x="4334" y="1129"/>
                      <a:pt x="3883" y="1445"/>
                    </a:cubicBezTo>
                    <a:cubicBezTo>
                      <a:pt x="3386" y="1761"/>
                      <a:pt x="2935" y="2122"/>
                      <a:pt x="2528" y="2528"/>
                    </a:cubicBezTo>
                    <a:cubicBezTo>
                      <a:pt x="2122" y="2935"/>
                      <a:pt x="1761" y="3386"/>
                      <a:pt x="1445" y="3883"/>
                    </a:cubicBezTo>
                    <a:cubicBezTo>
                      <a:pt x="1129" y="4334"/>
                      <a:pt x="858" y="4831"/>
                      <a:pt x="632" y="5372"/>
                    </a:cubicBezTo>
                    <a:cubicBezTo>
                      <a:pt x="407" y="5914"/>
                      <a:pt x="271" y="6456"/>
                      <a:pt x="136" y="7043"/>
                    </a:cubicBezTo>
                    <a:cubicBezTo>
                      <a:pt x="46" y="7584"/>
                      <a:pt x="0" y="8171"/>
                      <a:pt x="0" y="8713"/>
                    </a:cubicBezTo>
                    <a:cubicBezTo>
                      <a:pt x="0" y="9300"/>
                      <a:pt x="46" y="9887"/>
                      <a:pt x="136" y="10428"/>
                    </a:cubicBezTo>
                    <a:cubicBezTo>
                      <a:pt x="271" y="11015"/>
                      <a:pt x="407" y="11557"/>
                      <a:pt x="632" y="12053"/>
                    </a:cubicBezTo>
                    <a:cubicBezTo>
                      <a:pt x="858" y="12595"/>
                      <a:pt x="1129" y="13092"/>
                      <a:pt x="1445" y="13588"/>
                    </a:cubicBezTo>
                    <a:cubicBezTo>
                      <a:pt x="1761" y="14040"/>
                      <a:pt x="2122" y="14491"/>
                      <a:pt x="2528" y="14897"/>
                    </a:cubicBezTo>
                    <a:cubicBezTo>
                      <a:pt x="2935" y="15304"/>
                      <a:pt x="3386" y="15665"/>
                      <a:pt x="3883" y="15981"/>
                    </a:cubicBezTo>
                    <a:cubicBezTo>
                      <a:pt x="4334" y="16297"/>
                      <a:pt x="4831" y="16568"/>
                      <a:pt x="5372" y="16793"/>
                    </a:cubicBezTo>
                    <a:cubicBezTo>
                      <a:pt x="5914" y="17019"/>
                      <a:pt x="6456" y="17200"/>
                      <a:pt x="6997" y="17290"/>
                    </a:cubicBezTo>
                    <a:cubicBezTo>
                      <a:pt x="7584" y="17425"/>
                      <a:pt x="8126" y="17471"/>
                      <a:pt x="8713" y="17471"/>
                    </a:cubicBezTo>
                    <a:cubicBezTo>
                      <a:pt x="9300" y="17471"/>
                      <a:pt x="9887" y="17425"/>
                      <a:pt x="10428" y="17290"/>
                    </a:cubicBezTo>
                    <a:cubicBezTo>
                      <a:pt x="10970" y="17200"/>
                      <a:pt x="11557" y="17019"/>
                      <a:pt x="12053" y="16793"/>
                    </a:cubicBezTo>
                    <a:cubicBezTo>
                      <a:pt x="12595" y="16568"/>
                      <a:pt x="13092" y="16297"/>
                      <a:pt x="13588" y="15981"/>
                    </a:cubicBezTo>
                    <a:cubicBezTo>
                      <a:pt x="14040" y="15665"/>
                      <a:pt x="14491" y="15304"/>
                      <a:pt x="14897" y="14897"/>
                    </a:cubicBezTo>
                    <a:cubicBezTo>
                      <a:pt x="15304" y="14491"/>
                      <a:pt x="15665" y="14040"/>
                      <a:pt x="15981" y="13588"/>
                    </a:cubicBezTo>
                    <a:cubicBezTo>
                      <a:pt x="16297" y="13092"/>
                      <a:pt x="16568" y="12595"/>
                      <a:pt x="16793" y="12053"/>
                    </a:cubicBezTo>
                    <a:cubicBezTo>
                      <a:pt x="17019" y="11557"/>
                      <a:pt x="17200" y="11015"/>
                      <a:pt x="17290" y="10428"/>
                    </a:cubicBezTo>
                    <a:cubicBezTo>
                      <a:pt x="17425" y="9887"/>
                      <a:pt x="17470" y="9300"/>
                      <a:pt x="17470" y="8713"/>
                    </a:cubicBezTo>
                    <a:cubicBezTo>
                      <a:pt x="17470" y="8171"/>
                      <a:pt x="17425" y="7584"/>
                      <a:pt x="17290" y="7043"/>
                    </a:cubicBezTo>
                    <a:cubicBezTo>
                      <a:pt x="17200" y="6456"/>
                      <a:pt x="17019" y="5914"/>
                      <a:pt x="16793" y="5372"/>
                    </a:cubicBezTo>
                    <a:cubicBezTo>
                      <a:pt x="16568" y="4831"/>
                      <a:pt x="16297" y="4334"/>
                      <a:pt x="15981" y="3883"/>
                    </a:cubicBezTo>
                    <a:cubicBezTo>
                      <a:pt x="15665" y="3386"/>
                      <a:pt x="15304" y="2935"/>
                      <a:pt x="14897" y="2528"/>
                    </a:cubicBezTo>
                    <a:cubicBezTo>
                      <a:pt x="14491" y="2122"/>
                      <a:pt x="14040" y="1761"/>
                      <a:pt x="13588" y="1445"/>
                    </a:cubicBezTo>
                    <a:cubicBezTo>
                      <a:pt x="13092" y="1129"/>
                      <a:pt x="12595" y="858"/>
                      <a:pt x="12053" y="633"/>
                    </a:cubicBezTo>
                    <a:cubicBezTo>
                      <a:pt x="11557" y="452"/>
                      <a:pt x="10970" y="271"/>
                      <a:pt x="10428" y="136"/>
                    </a:cubicBezTo>
                    <a:cubicBezTo>
                      <a:pt x="9887" y="46"/>
                      <a:pt x="9300" y="1"/>
                      <a:pt x="8713" y="1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15"/>
              <p:cNvSpPr/>
              <p:nvPr/>
            </p:nvSpPr>
            <p:spPr>
              <a:xfrm>
                <a:off x="4490500" y="3856550"/>
                <a:ext cx="446950" cy="446650"/>
              </a:xfrm>
              <a:custGeom>
                <a:avLst/>
                <a:gdLst/>
                <a:ahLst/>
                <a:cxnLst/>
                <a:rect l="l" t="t" r="r" b="b"/>
                <a:pathLst>
                  <a:path w="17878" h="17866" extrusionOk="0">
                    <a:moveTo>
                      <a:pt x="8939" y="395"/>
                    </a:moveTo>
                    <a:cubicBezTo>
                      <a:pt x="9526" y="395"/>
                      <a:pt x="10067" y="440"/>
                      <a:pt x="10609" y="576"/>
                    </a:cubicBezTo>
                    <a:cubicBezTo>
                      <a:pt x="11151" y="666"/>
                      <a:pt x="11693" y="847"/>
                      <a:pt x="12234" y="1027"/>
                    </a:cubicBezTo>
                    <a:cubicBezTo>
                      <a:pt x="12731" y="1253"/>
                      <a:pt x="13227" y="1524"/>
                      <a:pt x="13679" y="1840"/>
                    </a:cubicBezTo>
                    <a:cubicBezTo>
                      <a:pt x="14175" y="2156"/>
                      <a:pt x="14582" y="2517"/>
                      <a:pt x="14988" y="2878"/>
                    </a:cubicBezTo>
                    <a:cubicBezTo>
                      <a:pt x="15394" y="3284"/>
                      <a:pt x="15755" y="3736"/>
                      <a:pt x="16071" y="4187"/>
                    </a:cubicBezTo>
                    <a:cubicBezTo>
                      <a:pt x="16387" y="4638"/>
                      <a:pt x="16613" y="5135"/>
                      <a:pt x="16839" y="5677"/>
                    </a:cubicBezTo>
                    <a:cubicBezTo>
                      <a:pt x="17064" y="6173"/>
                      <a:pt x="17245" y="6715"/>
                      <a:pt x="17335" y="7257"/>
                    </a:cubicBezTo>
                    <a:cubicBezTo>
                      <a:pt x="17426" y="7844"/>
                      <a:pt x="17516" y="8385"/>
                      <a:pt x="17516" y="8927"/>
                    </a:cubicBezTo>
                    <a:cubicBezTo>
                      <a:pt x="17516" y="9514"/>
                      <a:pt x="17426" y="10056"/>
                      <a:pt x="17335" y="10597"/>
                    </a:cubicBezTo>
                    <a:cubicBezTo>
                      <a:pt x="17245" y="11139"/>
                      <a:pt x="17064" y="11681"/>
                      <a:pt x="16839" y="12222"/>
                    </a:cubicBezTo>
                    <a:cubicBezTo>
                      <a:pt x="16613" y="12719"/>
                      <a:pt x="16387" y="13215"/>
                      <a:pt x="16071" y="13712"/>
                    </a:cubicBezTo>
                    <a:cubicBezTo>
                      <a:pt x="15755" y="14163"/>
                      <a:pt x="15394" y="14570"/>
                      <a:pt x="14988" y="14976"/>
                    </a:cubicBezTo>
                    <a:cubicBezTo>
                      <a:pt x="14582" y="15382"/>
                      <a:pt x="14175" y="15743"/>
                      <a:pt x="13679" y="16059"/>
                    </a:cubicBezTo>
                    <a:cubicBezTo>
                      <a:pt x="13227" y="16375"/>
                      <a:pt x="12731" y="16646"/>
                      <a:pt x="12234" y="16827"/>
                    </a:cubicBezTo>
                    <a:cubicBezTo>
                      <a:pt x="11693" y="17053"/>
                      <a:pt x="11151" y="17233"/>
                      <a:pt x="10609" y="17323"/>
                    </a:cubicBezTo>
                    <a:cubicBezTo>
                      <a:pt x="10067" y="17436"/>
                      <a:pt x="9514" y="17493"/>
                      <a:pt x="8956" y="17493"/>
                    </a:cubicBezTo>
                    <a:cubicBezTo>
                      <a:pt x="8397" y="17493"/>
                      <a:pt x="7833" y="17436"/>
                      <a:pt x="7269" y="17323"/>
                    </a:cubicBezTo>
                    <a:cubicBezTo>
                      <a:pt x="6727" y="17233"/>
                      <a:pt x="6185" y="17053"/>
                      <a:pt x="5689" y="16827"/>
                    </a:cubicBezTo>
                    <a:cubicBezTo>
                      <a:pt x="5147" y="16646"/>
                      <a:pt x="4650" y="16375"/>
                      <a:pt x="4199" y="16059"/>
                    </a:cubicBezTo>
                    <a:cubicBezTo>
                      <a:pt x="3748" y="15743"/>
                      <a:pt x="3296" y="15382"/>
                      <a:pt x="2890" y="14976"/>
                    </a:cubicBezTo>
                    <a:cubicBezTo>
                      <a:pt x="2529" y="14570"/>
                      <a:pt x="2168" y="14163"/>
                      <a:pt x="1852" y="13712"/>
                    </a:cubicBezTo>
                    <a:cubicBezTo>
                      <a:pt x="1536" y="13215"/>
                      <a:pt x="1265" y="12719"/>
                      <a:pt x="1039" y="12222"/>
                    </a:cubicBezTo>
                    <a:cubicBezTo>
                      <a:pt x="813" y="11681"/>
                      <a:pt x="678" y="11139"/>
                      <a:pt x="542" y="10597"/>
                    </a:cubicBezTo>
                    <a:cubicBezTo>
                      <a:pt x="452" y="10056"/>
                      <a:pt x="407" y="9514"/>
                      <a:pt x="407" y="8927"/>
                    </a:cubicBezTo>
                    <a:cubicBezTo>
                      <a:pt x="407" y="8385"/>
                      <a:pt x="452" y="7844"/>
                      <a:pt x="542" y="7257"/>
                    </a:cubicBezTo>
                    <a:cubicBezTo>
                      <a:pt x="678" y="6715"/>
                      <a:pt x="813" y="6173"/>
                      <a:pt x="1039" y="5677"/>
                    </a:cubicBezTo>
                    <a:cubicBezTo>
                      <a:pt x="1265" y="5135"/>
                      <a:pt x="1536" y="4638"/>
                      <a:pt x="1852" y="4187"/>
                    </a:cubicBezTo>
                    <a:cubicBezTo>
                      <a:pt x="2168" y="3736"/>
                      <a:pt x="2529" y="3284"/>
                      <a:pt x="2890" y="2878"/>
                    </a:cubicBezTo>
                    <a:cubicBezTo>
                      <a:pt x="3296" y="2517"/>
                      <a:pt x="3748" y="2156"/>
                      <a:pt x="4199" y="1840"/>
                    </a:cubicBezTo>
                    <a:cubicBezTo>
                      <a:pt x="4650" y="1524"/>
                      <a:pt x="5147" y="1253"/>
                      <a:pt x="5689" y="1027"/>
                    </a:cubicBezTo>
                    <a:cubicBezTo>
                      <a:pt x="6185" y="847"/>
                      <a:pt x="6727" y="666"/>
                      <a:pt x="7269" y="576"/>
                    </a:cubicBezTo>
                    <a:cubicBezTo>
                      <a:pt x="7810" y="440"/>
                      <a:pt x="8397" y="395"/>
                      <a:pt x="8939" y="395"/>
                    </a:cubicBezTo>
                    <a:close/>
                    <a:moveTo>
                      <a:pt x="8945" y="0"/>
                    </a:moveTo>
                    <a:cubicBezTo>
                      <a:pt x="8363" y="0"/>
                      <a:pt x="7788" y="57"/>
                      <a:pt x="7223" y="169"/>
                    </a:cubicBezTo>
                    <a:cubicBezTo>
                      <a:pt x="6637" y="305"/>
                      <a:pt x="6050" y="485"/>
                      <a:pt x="5508" y="711"/>
                    </a:cubicBezTo>
                    <a:cubicBezTo>
                      <a:pt x="5012" y="892"/>
                      <a:pt x="4470" y="1208"/>
                      <a:pt x="3973" y="1524"/>
                    </a:cubicBezTo>
                    <a:cubicBezTo>
                      <a:pt x="3522" y="1840"/>
                      <a:pt x="3025" y="2201"/>
                      <a:pt x="2619" y="2607"/>
                    </a:cubicBezTo>
                    <a:cubicBezTo>
                      <a:pt x="2213" y="3058"/>
                      <a:pt x="1852" y="3510"/>
                      <a:pt x="1536" y="3961"/>
                    </a:cubicBezTo>
                    <a:cubicBezTo>
                      <a:pt x="1220" y="4458"/>
                      <a:pt x="904" y="5000"/>
                      <a:pt x="678" y="5541"/>
                    </a:cubicBezTo>
                    <a:cubicBezTo>
                      <a:pt x="452" y="6083"/>
                      <a:pt x="317" y="6625"/>
                      <a:pt x="181" y="7212"/>
                    </a:cubicBezTo>
                    <a:cubicBezTo>
                      <a:pt x="91" y="7753"/>
                      <a:pt x="1" y="8340"/>
                      <a:pt x="1" y="8927"/>
                    </a:cubicBezTo>
                    <a:cubicBezTo>
                      <a:pt x="1" y="9514"/>
                      <a:pt x="91" y="10101"/>
                      <a:pt x="181" y="10688"/>
                    </a:cubicBezTo>
                    <a:cubicBezTo>
                      <a:pt x="317" y="11274"/>
                      <a:pt x="452" y="11816"/>
                      <a:pt x="678" y="12358"/>
                    </a:cubicBezTo>
                    <a:cubicBezTo>
                      <a:pt x="904" y="12899"/>
                      <a:pt x="1220" y="13396"/>
                      <a:pt x="1536" y="13893"/>
                    </a:cubicBezTo>
                    <a:cubicBezTo>
                      <a:pt x="1852" y="14389"/>
                      <a:pt x="2213" y="14841"/>
                      <a:pt x="2619" y="15247"/>
                    </a:cubicBezTo>
                    <a:cubicBezTo>
                      <a:pt x="3025" y="15653"/>
                      <a:pt x="3522" y="16059"/>
                      <a:pt x="3973" y="16375"/>
                    </a:cubicBezTo>
                    <a:cubicBezTo>
                      <a:pt x="4470" y="16691"/>
                      <a:pt x="5012" y="16962"/>
                      <a:pt x="5508" y="17188"/>
                    </a:cubicBezTo>
                    <a:cubicBezTo>
                      <a:pt x="6050" y="17414"/>
                      <a:pt x="6637" y="17594"/>
                      <a:pt x="7223" y="17685"/>
                    </a:cubicBezTo>
                    <a:cubicBezTo>
                      <a:pt x="7765" y="17820"/>
                      <a:pt x="8352" y="17865"/>
                      <a:pt x="8939" y="17865"/>
                    </a:cubicBezTo>
                    <a:cubicBezTo>
                      <a:pt x="9526" y="17865"/>
                      <a:pt x="10113" y="17820"/>
                      <a:pt x="10699" y="17685"/>
                    </a:cubicBezTo>
                    <a:cubicBezTo>
                      <a:pt x="11241" y="17594"/>
                      <a:pt x="11828" y="17414"/>
                      <a:pt x="12370" y="17188"/>
                    </a:cubicBezTo>
                    <a:cubicBezTo>
                      <a:pt x="12911" y="16962"/>
                      <a:pt x="13408" y="16691"/>
                      <a:pt x="13905" y="16375"/>
                    </a:cubicBezTo>
                    <a:cubicBezTo>
                      <a:pt x="14401" y="16059"/>
                      <a:pt x="14853" y="15653"/>
                      <a:pt x="15259" y="15247"/>
                    </a:cubicBezTo>
                    <a:cubicBezTo>
                      <a:pt x="15665" y="14841"/>
                      <a:pt x="16071" y="14389"/>
                      <a:pt x="16387" y="13893"/>
                    </a:cubicBezTo>
                    <a:cubicBezTo>
                      <a:pt x="16703" y="13396"/>
                      <a:pt x="16974" y="12899"/>
                      <a:pt x="17200" y="12358"/>
                    </a:cubicBezTo>
                    <a:cubicBezTo>
                      <a:pt x="17426" y="11816"/>
                      <a:pt x="17606" y="11274"/>
                      <a:pt x="17696" y="10688"/>
                    </a:cubicBezTo>
                    <a:cubicBezTo>
                      <a:pt x="17832" y="10101"/>
                      <a:pt x="17877" y="9514"/>
                      <a:pt x="17877" y="8927"/>
                    </a:cubicBezTo>
                    <a:cubicBezTo>
                      <a:pt x="17877" y="8340"/>
                      <a:pt x="17832" y="7753"/>
                      <a:pt x="17696" y="7212"/>
                    </a:cubicBezTo>
                    <a:cubicBezTo>
                      <a:pt x="17606" y="6625"/>
                      <a:pt x="17426" y="6083"/>
                      <a:pt x="17200" y="5541"/>
                    </a:cubicBezTo>
                    <a:cubicBezTo>
                      <a:pt x="16974" y="5000"/>
                      <a:pt x="16703" y="4458"/>
                      <a:pt x="16387" y="3961"/>
                    </a:cubicBezTo>
                    <a:cubicBezTo>
                      <a:pt x="16071" y="3510"/>
                      <a:pt x="15665" y="3058"/>
                      <a:pt x="15259" y="2607"/>
                    </a:cubicBezTo>
                    <a:cubicBezTo>
                      <a:pt x="14853" y="2201"/>
                      <a:pt x="14401" y="1840"/>
                      <a:pt x="13905" y="1524"/>
                    </a:cubicBezTo>
                    <a:cubicBezTo>
                      <a:pt x="13408" y="1208"/>
                      <a:pt x="12911" y="892"/>
                      <a:pt x="12370" y="711"/>
                    </a:cubicBezTo>
                    <a:cubicBezTo>
                      <a:pt x="11828" y="485"/>
                      <a:pt x="11286" y="305"/>
                      <a:pt x="10699" y="169"/>
                    </a:cubicBezTo>
                    <a:cubicBezTo>
                      <a:pt x="10113" y="57"/>
                      <a:pt x="9526" y="0"/>
                      <a:pt x="89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15"/>
              <p:cNvSpPr/>
              <p:nvPr/>
            </p:nvSpPr>
            <p:spPr>
              <a:xfrm>
                <a:off x="4546925" y="3913825"/>
                <a:ext cx="154650" cy="332925"/>
              </a:xfrm>
              <a:custGeom>
                <a:avLst/>
                <a:gdLst/>
                <a:ahLst/>
                <a:cxnLst/>
                <a:rect l="l" t="t" r="r" b="b"/>
                <a:pathLst>
                  <a:path w="6186" h="13317" extrusionOk="0">
                    <a:moveTo>
                      <a:pt x="6185" y="0"/>
                    </a:moveTo>
                    <a:cubicBezTo>
                      <a:pt x="2709" y="226"/>
                      <a:pt x="1" y="3115"/>
                      <a:pt x="1" y="6636"/>
                    </a:cubicBezTo>
                    <a:cubicBezTo>
                      <a:pt x="1" y="10157"/>
                      <a:pt x="2709" y="13046"/>
                      <a:pt x="6185" y="13317"/>
                    </a:cubicBezTo>
                    <a:lnTo>
                      <a:pt x="618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15"/>
              <p:cNvSpPr/>
              <p:nvPr/>
            </p:nvSpPr>
            <p:spPr>
              <a:xfrm>
                <a:off x="4542425" y="3908175"/>
                <a:ext cx="159150" cy="343100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13724" extrusionOk="0">
                    <a:moveTo>
                      <a:pt x="6320" y="0"/>
                    </a:moveTo>
                    <a:cubicBezTo>
                      <a:pt x="2799" y="271"/>
                      <a:pt x="0" y="3296"/>
                      <a:pt x="0" y="6862"/>
                    </a:cubicBezTo>
                    <a:cubicBezTo>
                      <a:pt x="0" y="10428"/>
                      <a:pt x="2799" y="13453"/>
                      <a:pt x="6365" y="13724"/>
                    </a:cubicBezTo>
                    <a:lnTo>
                      <a:pt x="6365" y="13362"/>
                    </a:lnTo>
                    <a:cubicBezTo>
                      <a:pt x="3025" y="13092"/>
                      <a:pt x="361" y="10248"/>
                      <a:pt x="361" y="6862"/>
                    </a:cubicBezTo>
                    <a:cubicBezTo>
                      <a:pt x="361" y="3521"/>
                      <a:pt x="3025" y="677"/>
                      <a:pt x="6365" y="407"/>
                    </a:cubicBezTo>
                    <a:lnTo>
                      <a:pt x="63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15"/>
              <p:cNvSpPr/>
              <p:nvPr/>
            </p:nvSpPr>
            <p:spPr>
              <a:xfrm>
                <a:off x="4727500" y="3913825"/>
                <a:ext cx="153500" cy="33292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13317" extrusionOk="0">
                    <a:moveTo>
                      <a:pt x="1" y="0"/>
                    </a:moveTo>
                    <a:lnTo>
                      <a:pt x="1" y="13317"/>
                    </a:lnTo>
                    <a:cubicBezTo>
                      <a:pt x="3431" y="13046"/>
                      <a:pt x="6140" y="10157"/>
                      <a:pt x="6140" y="6636"/>
                    </a:cubicBezTo>
                    <a:cubicBezTo>
                      <a:pt x="6140" y="3115"/>
                      <a:pt x="3431" y="226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15"/>
              <p:cNvSpPr/>
              <p:nvPr/>
            </p:nvSpPr>
            <p:spPr>
              <a:xfrm>
                <a:off x="4726375" y="3908175"/>
                <a:ext cx="160275" cy="343100"/>
              </a:xfrm>
              <a:custGeom>
                <a:avLst/>
                <a:gdLst/>
                <a:ahLst/>
                <a:cxnLst/>
                <a:rect l="l" t="t" r="r" b="b"/>
                <a:pathLst>
                  <a:path w="6411" h="13724" extrusionOk="0">
                    <a:moveTo>
                      <a:pt x="46" y="0"/>
                    </a:moveTo>
                    <a:lnTo>
                      <a:pt x="0" y="407"/>
                    </a:lnTo>
                    <a:cubicBezTo>
                      <a:pt x="3386" y="677"/>
                      <a:pt x="6004" y="3521"/>
                      <a:pt x="6004" y="6862"/>
                    </a:cubicBezTo>
                    <a:cubicBezTo>
                      <a:pt x="6004" y="10248"/>
                      <a:pt x="3386" y="13092"/>
                      <a:pt x="0" y="13362"/>
                    </a:cubicBezTo>
                    <a:lnTo>
                      <a:pt x="46" y="13724"/>
                    </a:lnTo>
                    <a:cubicBezTo>
                      <a:pt x="3612" y="13453"/>
                      <a:pt x="6411" y="10428"/>
                      <a:pt x="6366" y="6862"/>
                    </a:cubicBezTo>
                    <a:cubicBezTo>
                      <a:pt x="6366" y="3296"/>
                      <a:pt x="3612" y="271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5"/>
              <p:cNvSpPr/>
              <p:nvPr/>
            </p:nvSpPr>
            <p:spPr>
              <a:xfrm>
                <a:off x="4701550" y="3886725"/>
                <a:ext cx="25975" cy="38600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15440" extrusionOk="0">
                    <a:moveTo>
                      <a:pt x="0" y="1"/>
                    </a:moveTo>
                    <a:lnTo>
                      <a:pt x="0" y="15439"/>
                    </a:lnTo>
                    <a:lnTo>
                      <a:pt x="1039" y="15439"/>
                    </a:lnTo>
                    <a:lnTo>
                      <a:pt x="1039" y="1084"/>
                    </a:lnTo>
                    <a:lnTo>
                      <a:pt x="10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5"/>
              <p:cNvSpPr/>
              <p:nvPr/>
            </p:nvSpPr>
            <p:spPr>
              <a:xfrm>
                <a:off x="4697025" y="3882225"/>
                <a:ext cx="35025" cy="39500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5800" extrusionOk="0">
                    <a:moveTo>
                      <a:pt x="994" y="406"/>
                    </a:moveTo>
                    <a:lnTo>
                      <a:pt x="994" y="15439"/>
                    </a:lnTo>
                    <a:lnTo>
                      <a:pt x="362" y="15439"/>
                    </a:lnTo>
                    <a:lnTo>
                      <a:pt x="362" y="406"/>
                    </a:lnTo>
                    <a:close/>
                    <a:moveTo>
                      <a:pt x="1" y="0"/>
                    </a:moveTo>
                    <a:lnTo>
                      <a:pt x="1" y="15800"/>
                    </a:lnTo>
                    <a:lnTo>
                      <a:pt x="1400" y="15800"/>
                    </a:lnTo>
                    <a:lnTo>
                      <a:pt x="14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5"/>
              <p:cNvSpPr/>
              <p:nvPr/>
            </p:nvSpPr>
            <p:spPr>
              <a:xfrm>
                <a:off x="4572900" y="3940900"/>
                <a:ext cx="283275" cy="282175"/>
              </a:xfrm>
              <a:custGeom>
                <a:avLst/>
                <a:gdLst/>
                <a:ahLst/>
                <a:cxnLst/>
                <a:rect l="l" t="t" r="r" b="b"/>
                <a:pathLst>
                  <a:path w="11331" h="11287" extrusionOk="0">
                    <a:moveTo>
                      <a:pt x="5643" y="0"/>
                    </a:moveTo>
                    <a:cubicBezTo>
                      <a:pt x="5282" y="0"/>
                      <a:pt x="4921" y="46"/>
                      <a:pt x="4559" y="91"/>
                    </a:cubicBezTo>
                    <a:cubicBezTo>
                      <a:pt x="4198" y="181"/>
                      <a:pt x="3837" y="271"/>
                      <a:pt x="3476" y="407"/>
                    </a:cubicBezTo>
                    <a:cubicBezTo>
                      <a:pt x="3160" y="542"/>
                      <a:pt x="2799" y="723"/>
                      <a:pt x="2528" y="948"/>
                    </a:cubicBezTo>
                    <a:cubicBezTo>
                      <a:pt x="2212" y="1129"/>
                      <a:pt x="1896" y="1400"/>
                      <a:pt x="1670" y="1626"/>
                    </a:cubicBezTo>
                    <a:cubicBezTo>
                      <a:pt x="1400" y="1896"/>
                      <a:pt x="1174" y="2212"/>
                      <a:pt x="948" y="2483"/>
                    </a:cubicBezTo>
                    <a:cubicBezTo>
                      <a:pt x="722" y="2799"/>
                      <a:pt x="587" y="3115"/>
                      <a:pt x="406" y="3476"/>
                    </a:cubicBezTo>
                    <a:cubicBezTo>
                      <a:pt x="271" y="3838"/>
                      <a:pt x="181" y="4154"/>
                      <a:pt x="90" y="4560"/>
                    </a:cubicBezTo>
                    <a:cubicBezTo>
                      <a:pt x="45" y="4921"/>
                      <a:pt x="0" y="5282"/>
                      <a:pt x="0" y="5643"/>
                    </a:cubicBezTo>
                    <a:cubicBezTo>
                      <a:pt x="0" y="6004"/>
                      <a:pt x="45" y="6366"/>
                      <a:pt x="90" y="6727"/>
                    </a:cubicBezTo>
                    <a:cubicBezTo>
                      <a:pt x="181" y="7133"/>
                      <a:pt x="271" y="7449"/>
                      <a:pt x="406" y="7810"/>
                    </a:cubicBezTo>
                    <a:cubicBezTo>
                      <a:pt x="587" y="8171"/>
                      <a:pt x="722" y="8487"/>
                      <a:pt x="948" y="8803"/>
                    </a:cubicBezTo>
                    <a:cubicBezTo>
                      <a:pt x="1174" y="9074"/>
                      <a:pt x="1400" y="9390"/>
                      <a:pt x="1670" y="9661"/>
                    </a:cubicBezTo>
                    <a:cubicBezTo>
                      <a:pt x="1896" y="9887"/>
                      <a:pt x="2212" y="10157"/>
                      <a:pt x="2528" y="10338"/>
                    </a:cubicBezTo>
                    <a:cubicBezTo>
                      <a:pt x="2799" y="10564"/>
                      <a:pt x="3160" y="10744"/>
                      <a:pt x="3476" y="10880"/>
                    </a:cubicBezTo>
                    <a:cubicBezTo>
                      <a:pt x="3837" y="11015"/>
                      <a:pt x="4198" y="11105"/>
                      <a:pt x="4559" y="11196"/>
                    </a:cubicBezTo>
                    <a:cubicBezTo>
                      <a:pt x="4921" y="11241"/>
                      <a:pt x="5282" y="11286"/>
                      <a:pt x="5643" y="11286"/>
                    </a:cubicBezTo>
                    <a:cubicBezTo>
                      <a:pt x="6004" y="11286"/>
                      <a:pt x="6410" y="11241"/>
                      <a:pt x="6771" y="11196"/>
                    </a:cubicBezTo>
                    <a:cubicBezTo>
                      <a:pt x="7133" y="11105"/>
                      <a:pt x="7494" y="11015"/>
                      <a:pt x="7810" y="10880"/>
                    </a:cubicBezTo>
                    <a:cubicBezTo>
                      <a:pt x="8171" y="10744"/>
                      <a:pt x="8487" y="10564"/>
                      <a:pt x="8803" y="10338"/>
                    </a:cubicBezTo>
                    <a:cubicBezTo>
                      <a:pt x="9119" y="10157"/>
                      <a:pt x="9390" y="9887"/>
                      <a:pt x="9661" y="9661"/>
                    </a:cubicBezTo>
                    <a:cubicBezTo>
                      <a:pt x="9931" y="9390"/>
                      <a:pt x="10157" y="9074"/>
                      <a:pt x="10338" y="8803"/>
                    </a:cubicBezTo>
                    <a:cubicBezTo>
                      <a:pt x="10563" y="8487"/>
                      <a:pt x="10744" y="8171"/>
                      <a:pt x="10879" y="7810"/>
                    </a:cubicBezTo>
                    <a:cubicBezTo>
                      <a:pt x="11015" y="7449"/>
                      <a:pt x="11150" y="7133"/>
                      <a:pt x="11195" y="6727"/>
                    </a:cubicBezTo>
                    <a:cubicBezTo>
                      <a:pt x="11286" y="6366"/>
                      <a:pt x="11331" y="6004"/>
                      <a:pt x="11331" y="5643"/>
                    </a:cubicBezTo>
                    <a:cubicBezTo>
                      <a:pt x="11331" y="5282"/>
                      <a:pt x="11286" y="4921"/>
                      <a:pt x="11195" y="4560"/>
                    </a:cubicBezTo>
                    <a:cubicBezTo>
                      <a:pt x="11150" y="4154"/>
                      <a:pt x="11015" y="3838"/>
                      <a:pt x="10879" y="3476"/>
                    </a:cubicBezTo>
                    <a:cubicBezTo>
                      <a:pt x="10744" y="3115"/>
                      <a:pt x="10563" y="2799"/>
                      <a:pt x="10338" y="2483"/>
                    </a:cubicBezTo>
                    <a:cubicBezTo>
                      <a:pt x="10157" y="2212"/>
                      <a:pt x="9931" y="1896"/>
                      <a:pt x="9661" y="1626"/>
                    </a:cubicBezTo>
                    <a:cubicBezTo>
                      <a:pt x="9390" y="1400"/>
                      <a:pt x="9119" y="1129"/>
                      <a:pt x="8803" y="948"/>
                    </a:cubicBezTo>
                    <a:cubicBezTo>
                      <a:pt x="8487" y="723"/>
                      <a:pt x="8171" y="542"/>
                      <a:pt x="7810" y="407"/>
                    </a:cubicBezTo>
                    <a:cubicBezTo>
                      <a:pt x="7494" y="271"/>
                      <a:pt x="7133" y="181"/>
                      <a:pt x="6771" y="91"/>
                    </a:cubicBezTo>
                    <a:cubicBezTo>
                      <a:pt x="6410" y="0"/>
                      <a:pt x="6004" y="0"/>
                      <a:pt x="5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5"/>
              <p:cNvSpPr/>
              <p:nvPr/>
            </p:nvSpPr>
            <p:spPr>
              <a:xfrm>
                <a:off x="4568375" y="3936100"/>
                <a:ext cx="292325" cy="292600"/>
              </a:xfrm>
              <a:custGeom>
                <a:avLst/>
                <a:gdLst/>
                <a:ahLst/>
                <a:cxnLst/>
                <a:rect l="l" t="t" r="r" b="b"/>
                <a:pathLst>
                  <a:path w="11693" h="11704" extrusionOk="0">
                    <a:moveTo>
                      <a:pt x="5824" y="373"/>
                    </a:moveTo>
                    <a:cubicBezTo>
                      <a:pt x="6185" y="373"/>
                      <a:pt x="6546" y="418"/>
                      <a:pt x="6907" y="463"/>
                    </a:cubicBezTo>
                    <a:cubicBezTo>
                      <a:pt x="7268" y="554"/>
                      <a:pt x="7584" y="644"/>
                      <a:pt x="7946" y="779"/>
                    </a:cubicBezTo>
                    <a:cubicBezTo>
                      <a:pt x="8262" y="915"/>
                      <a:pt x="8578" y="1095"/>
                      <a:pt x="8848" y="1276"/>
                    </a:cubicBezTo>
                    <a:cubicBezTo>
                      <a:pt x="9164" y="1502"/>
                      <a:pt x="9435" y="1727"/>
                      <a:pt x="9706" y="1953"/>
                    </a:cubicBezTo>
                    <a:cubicBezTo>
                      <a:pt x="9932" y="2224"/>
                      <a:pt x="10158" y="2495"/>
                      <a:pt x="10383" y="2811"/>
                    </a:cubicBezTo>
                    <a:cubicBezTo>
                      <a:pt x="10564" y="3082"/>
                      <a:pt x="10744" y="3398"/>
                      <a:pt x="10880" y="3759"/>
                    </a:cubicBezTo>
                    <a:cubicBezTo>
                      <a:pt x="11015" y="4075"/>
                      <a:pt x="11106" y="4436"/>
                      <a:pt x="11196" y="4752"/>
                    </a:cubicBezTo>
                    <a:cubicBezTo>
                      <a:pt x="11286" y="5113"/>
                      <a:pt x="11286" y="5474"/>
                      <a:pt x="11286" y="5835"/>
                    </a:cubicBezTo>
                    <a:cubicBezTo>
                      <a:pt x="11286" y="6196"/>
                      <a:pt x="11286" y="6558"/>
                      <a:pt x="11196" y="6919"/>
                    </a:cubicBezTo>
                    <a:cubicBezTo>
                      <a:pt x="11106" y="7235"/>
                      <a:pt x="11015" y="7596"/>
                      <a:pt x="10880" y="7912"/>
                    </a:cubicBezTo>
                    <a:cubicBezTo>
                      <a:pt x="10744" y="8273"/>
                      <a:pt x="10564" y="8589"/>
                      <a:pt x="10383" y="8860"/>
                    </a:cubicBezTo>
                    <a:cubicBezTo>
                      <a:pt x="10158" y="9176"/>
                      <a:pt x="9932" y="9447"/>
                      <a:pt x="9706" y="9717"/>
                    </a:cubicBezTo>
                    <a:cubicBezTo>
                      <a:pt x="9435" y="9943"/>
                      <a:pt x="9164" y="10169"/>
                      <a:pt x="8848" y="10395"/>
                    </a:cubicBezTo>
                    <a:cubicBezTo>
                      <a:pt x="8578" y="10575"/>
                      <a:pt x="8262" y="10756"/>
                      <a:pt x="7946" y="10891"/>
                    </a:cubicBezTo>
                    <a:cubicBezTo>
                      <a:pt x="7584" y="11027"/>
                      <a:pt x="7268" y="11117"/>
                      <a:pt x="6907" y="11207"/>
                    </a:cubicBezTo>
                    <a:cubicBezTo>
                      <a:pt x="6546" y="11275"/>
                      <a:pt x="6185" y="11309"/>
                      <a:pt x="5830" y="11309"/>
                    </a:cubicBezTo>
                    <a:cubicBezTo>
                      <a:pt x="5474" y="11309"/>
                      <a:pt x="5124" y="11275"/>
                      <a:pt x="4786" y="11207"/>
                    </a:cubicBezTo>
                    <a:cubicBezTo>
                      <a:pt x="4424" y="11117"/>
                      <a:pt x="4063" y="11027"/>
                      <a:pt x="3747" y="10891"/>
                    </a:cubicBezTo>
                    <a:cubicBezTo>
                      <a:pt x="3431" y="10756"/>
                      <a:pt x="3115" y="10575"/>
                      <a:pt x="2799" y="10395"/>
                    </a:cubicBezTo>
                    <a:cubicBezTo>
                      <a:pt x="2483" y="10169"/>
                      <a:pt x="2213" y="9943"/>
                      <a:pt x="1987" y="9717"/>
                    </a:cubicBezTo>
                    <a:cubicBezTo>
                      <a:pt x="1716" y="9447"/>
                      <a:pt x="1490" y="9176"/>
                      <a:pt x="1310" y="8860"/>
                    </a:cubicBezTo>
                    <a:cubicBezTo>
                      <a:pt x="1084" y="8589"/>
                      <a:pt x="903" y="8273"/>
                      <a:pt x="768" y="7912"/>
                    </a:cubicBezTo>
                    <a:cubicBezTo>
                      <a:pt x="633" y="7596"/>
                      <a:pt x="542" y="7235"/>
                      <a:pt x="452" y="6919"/>
                    </a:cubicBezTo>
                    <a:cubicBezTo>
                      <a:pt x="407" y="6558"/>
                      <a:pt x="362" y="6196"/>
                      <a:pt x="362" y="5835"/>
                    </a:cubicBezTo>
                    <a:cubicBezTo>
                      <a:pt x="362" y="5474"/>
                      <a:pt x="407" y="5113"/>
                      <a:pt x="452" y="4752"/>
                    </a:cubicBezTo>
                    <a:cubicBezTo>
                      <a:pt x="542" y="4436"/>
                      <a:pt x="633" y="4075"/>
                      <a:pt x="768" y="3759"/>
                    </a:cubicBezTo>
                    <a:cubicBezTo>
                      <a:pt x="903" y="3398"/>
                      <a:pt x="1084" y="3082"/>
                      <a:pt x="1310" y="2811"/>
                    </a:cubicBezTo>
                    <a:cubicBezTo>
                      <a:pt x="1490" y="2495"/>
                      <a:pt x="1716" y="2224"/>
                      <a:pt x="1987" y="1953"/>
                    </a:cubicBezTo>
                    <a:cubicBezTo>
                      <a:pt x="2213" y="1727"/>
                      <a:pt x="2483" y="1502"/>
                      <a:pt x="2799" y="1276"/>
                    </a:cubicBezTo>
                    <a:cubicBezTo>
                      <a:pt x="3115" y="1095"/>
                      <a:pt x="3431" y="915"/>
                      <a:pt x="3747" y="779"/>
                    </a:cubicBezTo>
                    <a:cubicBezTo>
                      <a:pt x="4063" y="644"/>
                      <a:pt x="4424" y="554"/>
                      <a:pt x="4786" y="463"/>
                    </a:cubicBezTo>
                    <a:cubicBezTo>
                      <a:pt x="5102" y="418"/>
                      <a:pt x="5463" y="373"/>
                      <a:pt x="5824" y="373"/>
                    </a:cubicBezTo>
                    <a:close/>
                    <a:moveTo>
                      <a:pt x="5841" y="1"/>
                    </a:moveTo>
                    <a:cubicBezTo>
                      <a:pt x="5463" y="1"/>
                      <a:pt x="5079" y="34"/>
                      <a:pt x="4695" y="102"/>
                    </a:cubicBezTo>
                    <a:cubicBezTo>
                      <a:pt x="4334" y="192"/>
                      <a:pt x="3973" y="283"/>
                      <a:pt x="3612" y="418"/>
                    </a:cubicBezTo>
                    <a:cubicBezTo>
                      <a:pt x="3251" y="599"/>
                      <a:pt x="2890" y="779"/>
                      <a:pt x="2574" y="960"/>
                    </a:cubicBezTo>
                    <a:cubicBezTo>
                      <a:pt x="2258" y="1186"/>
                      <a:pt x="1987" y="1411"/>
                      <a:pt x="1716" y="1682"/>
                    </a:cubicBezTo>
                    <a:cubicBezTo>
                      <a:pt x="1445" y="1953"/>
                      <a:pt x="1174" y="2269"/>
                      <a:pt x="994" y="2585"/>
                    </a:cubicBezTo>
                    <a:cubicBezTo>
                      <a:pt x="768" y="2901"/>
                      <a:pt x="587" y="3262"/>
                      <a:pt x="452" y="3578"/>
                    </a:cubicBezTo>
                    <a:cubicBezTo>
                      <a:pt x="271" y="3939"/>
                      <a:pt x="181" y="4300"/>
                      <a:pt x="91" y="4707"/>
                    </a:cubicBezTo>
                    <a:cubicBezTo>
                      <a:pt x="46" y="5068"/>
                      <a:pt x="1" y="5474"/>
                      <a:pt x="1" y="5835"/>
                    </a:cubicBezTo>
                    <a:cubicBezTo>
                      <a:pt x="1" y="6242"/>
                      <a:pt x="46" y="6603"/>
                      <a:pt x="91" y="6964"/>
                    </a:cubicBezTo>
                    <a:cubicBezTo>
                      <a:pt x="181" y="7370"/>
                      <a:pt x="271" y="7731"/>
                      <a:pt x="452" y="8092"/>
                    </a:cubicBezTo>
                    <a:cubicBezTo>
                      <a:pt x="587" y="8408"/>
                      <a:pt x="768" y="8769"/>
                      <a:pt x="994" y="9085"/>
                    </a:cubicBezTo>
                    <a:cubicBezTo>
                      <a:pt x="1174" y="9401"/>
                      <a:pt x="1445" y="9717"/>
                      <a:pt x="1716" y="9988"/>
                    </a:cubicBezTo>
                    <a:cubicBezTo>
                      <a:pt x="1987" y="10259"/>
                      <a:pt x="2258" y="10485"/>
                      <a:pt x="2574" y="10711"/>
                    </a:cubicBezTo>
                    <a:cubicBezTo>
                      <a:pt x="2890" y="10891"/>
                      <a:pt x="3251" y="11072"/>
                      <a:pt x="3612" y="11252"/>
                    </a:cubicBezTo>
                    <a:cubicBezTo>
                      <a:pt x="3928" y="11388"/>
                      <a:pt x="4334" y="11478"/>
                      <a:pt x="4695" y="11568"/>
                    </a:cubicBezTo>
                    <a:cubicBezTo>
                      <a:pt x="5056" y="11659"/>
                      <a:pt x="5463" y="11704"/>
                      <a:pt x="5824" y="11704"/>
                    </a:cubicBezTo>
                    <a:cubicBezTo>
                      <a:pt x="6230" y="11704"/>
                      <a:pt x="6591" y="11659"/>
                      <a:pt x="6952" y="11568"/>
                    </a:cubicBezTo>
                    <a:cubicBezTo>
                      <a:pt x="7359" y="11478"/>
                      <a:pt x="7720" y="11388"/>
                      <a:pt x="8081" y="11252"/>
                    </a:cubicBezTo>
                    <a:cubicBezTo>
                      <a:pt x="8442" y="11072"/>
                      <a:pt x="8758" y="10891"/>
                      <a:pt x="9074" y="10711"/>
                    </a:cubicBezTo>
                    <a:cubicBezTo>
                      <a:pt x="9390" y="10485"/>
                      <a:pt x="9706" y="10259"/>
                      <a:pt x="9977" y="9988"/>
                    </a:cubicBezTo>
                    <a:cubicBezTo>
                      <a:pt x="10248" y="9717"/>
                      <a:pt x="10474" y="9401"/>
                      <a:pt x="10699" y="9085"/>
                    </a:cubicBezTo>
                    <a:cubicBezTo>
                      <a:pt x="10925" y="8769"/>
                      <a:pt x="11106" y="8408"/>
                      <a:pt x="11241" y="8092"/>
                    </a:cubicBezTo>
                    <a:cubicBezTo>
                      <a:pt x="11376" y="7731"/>
                      <a:pt x="11512" y="7370"/>
                      <a:pt x="11557" y="6964"/>
                    </a:cubicBezTo>
                    <a:cubicBezTo>
                      <a:pt x="11647" y="6603"/>
                      <a:pt x="11692" y="6242"/>
                      <a:pt x="11692" y="5835"/>
                    </a:cubicBezTo>
                    <a:cubicBezTo>
                      <a:pt x="11692" y="5474"/>
                      <a:pt x="11647" y="5068"/>
                      <a:pt x="11557" y="4707"/>
                    </a:cubicBezTo>
                    <a:cubicBezTo>
                      <a:pt x="11512" y="4300"/>
                      <a:pt x="11376" y="3939"/>
                      <a:pt x="11241" y="3578"/>
                    </a:cubicBezTo>
                    <a:cubicBezTo>
                      <a:pt x="11106" y="3262"/>
                      <a:pt x="10925" y="2901"/>
                      <a:pt x="10699" y="2585"/>
                    </a:cubicBezTo>
                    <a:cubicBezTo>
                      <a:pt x="10474" y="2269"/>
                      <a:pt x="10248" y="1953"/>
                      <a:pt x="9977" y="1682"/>
                    </a:cubicBezTo>
                    <a:cubicBezTo>
                      <a:pt x="9706" y="1411"/>
                      <a:pt x="9390" y="1186"/>
                      <a:pt x="9074" y="960"/>
                    </a:cubicBezTo>
                    <a:cubicBezTo>
                      <a:pt x="8758" y="779"/>
                      <a:pt x="8442" y="599"/>
                      <a:pt x="8081" y="418"/>
                    </a:cubicBezTo>
                    <a:cubicBezTo>
                      <a:pt x="7720" y="283"/>
                      <a:pt x="7359" y="192"/>
                      <a:pt x="6952" y="102"/>
                    </a:cubicBezTo>
                    <a:cubicBezTo>
                      <a:pt x="6591" y="34"/>
                      <a:pt x="6219" y="1"/>
                      <a:pt x="58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5"/>
              <p:cNvSpPr/>
              <p:nvPr/>
            </p:nvSpPr>
            <p:spPr>
              <a:xfrm>
                <a:off x="4690250" y="4051500"/>
                <a:ext cx="474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1942" extrusionOk="0">
                    <a:moveTo>
                      <a:pt x="949" y="0"/>
                    </a:moveTo>
                    <a:cubicBezTo>
                      <a:pt x="813" y="0"/>
                      <a:pt x="723" y="46"/>
                      <a:pt x="588" y="91"/>
                    </a:cubicBezTo>
                    <a:cubicBezTo>
                      <a:pt x="497" y="136"/>
                      <a:pt x="362" y="226"/>
                      <a:pt x="272" y="316"/>
                    </a:cubicBezTo>
                    <a:cubicBezTo>
                      <a:pt x="181" y="407"/>
                      <a:pt x="136" y="497"/>
                      <a:pt x="91" y="587"/>
                    </a:cubicBezTo>
                    <a:cubicBezTo>
                      <a:pt x="46" y="723"/>
                      <a:pt x="1" y="858"/>
                      <a:pt x="1" y="994"/>
                    </a:cubicBezTo>
                    <a:cubicBezTo>
                      <a:pt x="1" y="1084"/>
                      <a:pt x="46" y="1219"/>
                      <a:pt x="91" y="1355"/>
                    </a:cubicBezTo>
                    <a:cubicBezTo>
                      <a:pt x="136" y="1445"/>
                      <a:pt x="181" y="1535"/>
                      <a:pt x="272" y="1626"/>
                    </a:cubicBezTo>
                    <a:cubicBezTo>
                      <a:pt x="362" y="1716"/>
                      <a:pt x="497" y="1806"/>
                      <a:pt x="588" y="1851"/>
                    </a:cubicBezTo>
                    <a:cubicBezTo>
                      <a:pt x="723" y="1896"/>
                      <a:pt x="813" y="1942"/>
                      <a:pt x="949" y="1942"/>
                    </a:cubicBezTo>
                    <a:cubicBezTo>
                      <a:pt x="1084" y="1942"/>
                      <a:pt x="1220" y="1896"/>
                      <a:pt x="1310" y="1851"/>
                    </a:cubicBezTo>
                    <a:cubicBezTo>
                      <a:pt x="1445" y="1806"/>
                      <a:pt x="1536" y="1716"/>
                      <a:pt x="1626" y="1626"/>
                    </a:cubicBezTo>
                    <a:cubicBezTo>
                      <a:pt x="1716" y="1535"/>
                      <a:pt x="1807" y="1445"/>
                      <a:pt x="1852" y="1355"/>
                    </a:cubicBezTo>
                    <a:cubicBezTo>
                      <a:pt x="1897" y="1219"/>
                      <a:pt x="1897" y="1084"/>
                      <a:pt x="1897" y="994"/>
                    </a:cubicBezTo>
                    <a:cubicBezTo>
                      <a:pt x="1897" y="858"/>
                      <a:pt x="1897" y="723"/>
                      <a:pt x="1852" y="587"/>
                    </a:cubicBezTo>
                    <a:cubicBezTo>
                      <a:pt x="1807" y="497"/>
                      <a:pt x="1716" y="407"/>
                      <a:pt x="1626" y="316"/>
                    </a:cubicBezTo>
                    <a:cubicBezTo>
                      <a:pt x="1536" y="226"/>
                      <a:pt x="1445" y="136"/>
                      <a:pt x="1310" y="91"/>
                    </a:cubicBezTo>
                    <a:cubicBezTo>
                      <a:pt x="1220" y="46"/>
                      <a:pt x="1084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5"/>
              <p:cNvSpPr/>
              <p:nvPr/>
            </p:nvSpPr>
            <p:spPr>
              <a:xfrm>
                <a:off x="4685750" y="4047550"/>
                <a:ext cx="5757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281" extrusionOk="0">
                    <a:moveTo>
                      <a:pt x="1129" y="384"/>
                    </a:moveTo>
                    <a:cubicBezTo>
                      <a:pt x="1219" y="384"/>
                      <a:pt x="1355" y="384"/>
                      <a:pt x="1445" y="429"/>
                    </a:cubicBezTo>
                    <a:cubicBezTo>
                      <a:pt x="1535" y="474"/>
                      <a:pt x="1625" y="520"/>
                      <a:pt x="1671" y="610"/>
                    </a:cubicBezTo>
                    <a:cubicBezTo>
                      <a:pt x="1761" y="655"/>
                      <a:pt x="1806" y="745"/>
                      <a:pt x="1851" y="836"/>
                    </a:cubicBezTo>
                    <a:cubicBezTo>
                      <a:pt x="1896" y="926"/>
                      <a:pt x="1896" y="1016"/>
                      <a:pt x="1896" y="1152"/>
                    </a:cubicBezTo>
                    <a:cubicBezTo>
                      <a:pt x="1896" y="1242"/>
                      <a:pt x="1896" y="1332"/>
                      <a:pt x="1851" y="1422"/>
                    </a:cubicBezTo>
                    <a:cubicBezTo>
                      <a:pt x="1806" y="1513"/>
                      <a:pt x="1761" y="1603"/>
                      <a:pt x="1671" y="1648"/>
                    </a:cubicBezTo>
                    <a:cubicBezTo>
                      <a:pt x="1625" y="1738"/>
                      <a:pt x="1535" y="1784"/>
                      <a:pt x="1445" y="1829"/>
                    </a:cubicBezTo>
                    <a:cubicBezTo>
                      <a:pt x="1355" y="1874"/>
                      <a:pt x="1253" y="1896"/>
                      <a:pt x="1151" y="1896"/>
                    </a:cubicBezTo>
                    <a:cubicBezTo>
                      <a:pt x="1050" y="1896"/>
                      <a:pt x="948" y="1874"/>
                      <a:pt x="858" y="1829"/>
                    </a:cubicBezTo>
                    <a:cubicBezTo>
                      <a:pt x="768" y="1784"/>
                      <a:pt x="677" y="1738"/>
                      <a:pt x="587" y="1648"/>
                    </a:cubicBezTo>
                    <a:cubicBezTo>
                      <a:pt x="542" y="1603"/>
                      <a:pt x="452" y="1513"/>
                      <a:pt x="452" y="1422"/>
                    </a:cubicBezTo>
                    <a:cubicBezTo>
                      <a:pt x="407" y="1332"/>
                      <a:pt x="361" y="1242"/>
                      <a:pt x="361" y="1152"/>
                    </a:cubicBezTo>
                    <a:cubicBezTo>
                      <a:pt x="361" y="1016"/>
                      <a:pt x="407" y="926"/>
                      <a:pt x="452" y="836"/>
                    </a:cubicBezTo>
                    <a:cubicBezTo>
                      <a:pt x="452" y="745"/>
                      <a:pt x="542" y="655"/>
                      <a:pt x="587" y="610"/>
                    </a:cubicBezTo>
                    <a:cubicBezTo>
                      <a:pt x="677" y="520"/>
                      <a:pt x="768" y="474"/>
                      <a:pt x="858" y="429"/>
                    </a:cubicBezTo>
                    <a:cubicBezTo>
                      <a:pt x="948" y="384"/>
                      <a:pt x="1039" y="384"/>
                      <a:pt x="1129" y="384"/>
                    </a:cubicBezTo>
                    <a:close/>
                    <a:moveTo>
                      <a:pt x="1151" y="0"/>
                    </a:moveTo>
                    <a:cubicBezTo>
                      <a:pt x="1005" y="0"/>
                      <a:pt x="858" y="23"/>
                      <a:pt x="723" y="68"/>
                    </a:cubicBezTo>
                    <a:cubicBezTo>
                      <a:pt x="542" y="113"/>
                      <a:pt x="452" y="204"/>
                      <a:pt x="316" y="339"/>
                    </a:cubicBezTo>
                    <a:cubicBezTo>
                      <a:pt x="226" y="429"/>
                      <a:pt x="136" y="565"/>
                      <a:pt x="91" y="700"/>
                    </a:cubicBezTo>
                    <a:cubicBezTo>
                      <a:pt x="45" y="836"/>
                      <a:pt x="0" y="971"/>
                      <a:pt x="0" y="1152"/>
                    </a:cubicBezTo>
                    <a:cubicBezTo>
                      <a:pt x="0" y="1287"/>
                      <a:pt x="45" y="1422"/>
                      <a:pt x="91" y="1558"/>
                    </a:cubicBezTo>
                    <a:cubicBezTo>
                      <a:pt x="136" y="1693"/>
                      <a:pt x="226" y="1829"/>
                      <a:pt x="316" y="1919"/>
                    </a:cubicBezTo>
                    <a:cubicBezTo>
                      <a:pt x="452" y="2054"/>
                      <a:pt x="542" y="2145"/>
                      <a:pt x="723" y="2190"/>
                    </a:cubicBezTo>
                    <a:cubicBezTo>
                      <a:pt x="858" y="2235"/>
                      <a:pt x="993" y="2280"/>
                      <a:pt x="1129" y="2280"/>
                    </a:cubicBezTo>
                    <a:cubicBezTo>
                      <a:pt x="1309" y="2280"/>
                      <a:pt x="1445" y="2235"/>
                      <a:pt x="1580" y="2190"/>
                    </a:cubicBezTo>
                    <a:cubicBezTo>
                      <a:pt x="1716" y="2145"/>
                      <a:pt x="1851" y="2054"/>
                      <a:pt x="1941" y="1919"/>
                    </a:cubicBezTo>
                    <a:cubicBezTo>
                      <a:pt x="2032" y="1829"/>
                      <a:pt x="2122" y="1693"/>
                      <a:pt x="2212" y="1558"/>
                    </a:cubicBezTo>
                    <a:cubicBezTo>
                      <a:pt x="2257" y="1422"/>
                      <a:pt x="2303" y="1287"/>
                      <a:pt x="2303" y="1152"/>
                    </a:cubicBezTo>
                    <a:cubicBezTo>
                      <a:pt x="2303" y="971"/>
                      <a:pt x="2257" y="836"/>
                      <a:pt x="2212" y="700"/>
                    </a:cubicBezTo>
                    <a:cubicBezTo>
                      <a:pt x="2122" y="565"/>
                      <a:pt x="2032" y="429"/>
                      <a:pt x="1941" y="339"/>
                    </a:cubicBezTo>
                    <a:cubicBezTo>
                      <a:pt x="1851" y="204"/>
                      <a:pt x="1716" y="113"/>
                      <a:pt x="1580" y="68"/>
                    </a:cubicBezTo>
                    <a:cubicBezTo>
                      <a:pt x="1445" y="23"/>
                      <a:pt x="1298" y="0"/>
                      <a:pt x="11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5"/>
              <p:cNvSpPr/>
              <p:nvPr/>
            </p:nvSpPr>
            <p:spPr>
              <a:xfrm>
                <a:off x="4662050" y="4023575"/>
                <a:ext cx="104975" cy="104700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4188" extrusionOk="0">
                    <a:moveTo>
                      <a:pt x="2077" y="395"/>
                    </a:moveTo>
                    <a:cubicBezTo>
                      <a:pt x="2303" y="395"/>
                      <a:pt x="2528" y="440"/>
                      <a:pt x="2754" y="485"/>
                    </a:cubicBezTo>
                    <a:cubicBezTo>
                      <a:pt x="2935" y="576"/>
                      <a:pt x="3160" y="711"/>
                      <a:pt x="3296" y="892"/>
                    </a:cubicBezTo>
                    <a:cubicBezTo>
                      <a:pt x="3476" y="1027"/>
                      <a:pt x="3567" y="1208"/>
                      <a:pt x="3657" y="1433"/>
                    </a:cubicBezTo>
                    <a:cubicBezTo>
                      <a:pt x="3747" y="1659"/>
                      <a:pt x="3792" y="1840"/>
                      <a:pt x="3792" y="2065"/>
                    </a:cubicBezTo>
                    <a:cubicBezTo>
                      <a:pt x="3792" y="2291"/>
                      <a:pt x="3747" y="2517"/>
                      <a:pt x="3657" y="2743"/>
                    </a:cubicBezTo>
                    <a:cubicBezTo>
                      <a:pt x="3567" y="2968"/>
                      <a:pt x="3476" y="3149"/>
                      <a:pt x="3296" y="3284"/>
                    </a:cubicBezTo>
                    <a:cubicBezTo>
                      <a:pt x="3160" y="3465"/>
                      <a:pt x="2935" y="3600"/>
                      <a:pt x="2754" y="3691"/>
                    </a:cubicBezTo>
                    <a:cubicBezTo>
                      <a:pt x="2528" y="3758"/>
                      <a:pt x="2303" y="3792"/>
                      <a:pt x="2083" y="3792"/>
                    </a:cubicBezTo>
                    <a:cubicBezTo>
                      <a:pt x="1862" y="3792"/>
                      <a:pt x="1648" y="3758"/>
                      <a:pt x="1445" y="3691"/>
                    </a:cubicBezTo>
                    <a:cubicBezTo>
                      <a:pt x="1219" y="3600"/>
                      <a:pt x="1039" y="3465"/>
                      <a:pt x="858" y="3284"/>
                    </a:cubicBezTo>
                    <a:cubicBezTo>
                      <a:pt x="723" y="3149"/>
                      <a:pt x="587" y="2968"/>
                      <a:pt x="497" y="2743"/>
                    </a:cubicBezTo>
                    <a:cubicBezTo>
                      <a:pt x="407" y="2517"/>
                      <a:pt x="361" y="2291"/>
                      <a:pt x="361" y="2065"/>
                    </a:cubicBezTo>
                    <a:cubicBezTo>
                      <a:pt x="361" y="1840"/>
                      <a:pt x="407" y="1659"/>
                      <a:pt x="497" y="1433"/>
                    </a:cubicBezTo>
                    <a:cubicBezTo>
                      <a:pt x="587" y="1208"/>
                      <a:pt x="723" y="1027"/>
                      <a:pt x="858" y="892"/>
                    </a:cubicBezTo>
                    <a:cubicBezTo>
                      <a:pt x="1039" y="711"/>
                      <a:pt x="1219" y="576"/>
                      <a:pt x="1445" y="485"/>
                    </a:cubicBezTo>
                    <a:cubicBezTo>
                      <a:pt x="1625" y="440"/>
                      <a:pt x="1851" y="395"/>
                      <a:pt x="2077" y="395"/>
                    </a:cubicBezTo>
                    <a:close/>
                    <a:moveTo>
                      <a:pt x="2094" y="0"/>
                    </a:moveTo>
                    <a:cubicBezTo>
                      <a:pt x="1817" y="0"/>
                      <a:pt x="1535" y="57"/>
                      <a:pt x="1264" y="169"/>
                    </a:cubicBezTo>
                    <a:cubicBezTo>
                      <a:pt x="1039" y="260"/>
                      <a:pt x="813" y="395"/>
                      <a:pt x="587" y="621"/>
                    </a:cubicBezTo>
                    <a:cubicBezTo>
                      <a:pt x="407" y="801"/>
                      <a:pt x="271" y="1027"/>
                      <a:pt x="136" y="1298"/>
                    </a:cubicBezTo>
                    <a:cubicBezTo>
                      <a:pt x="45" y="1524"/>
                      <a:pt x="0" y="1795"/>
                      <a:pt x="0" y="2111"/>
                    </a:cubicBezTo>
                    <a:cubicBezTo>
                      <a:pt x="0" y="2381"/>
                      <a:pt x="45" y="2652"/>
                      <a:pt x="136" y="2878"/>
                    </a:cubicBezTo>
                    <a:cubicBezTo>
                      <a:pt x="271" y="3149"/>
                      <a:pt x="407" y="3375"/>
                      <a:pt x="587" y="3555"/>
                    </a:cubicBezTo>
                    <a:cubicBezTo>
                      <a:pt x="813" y="3781"/>
                      <a:pt x="1039" y="3916"/>
                      <a:pt x="1264" y="4007"/>
                    </a:cubicBezTo>
                    <a:cubicBezTo>
                      <a:pt x="1535" y="4142"/>
                      <a:pt x="1806" y="4187"/>
                      <a:pt x="2077" y="4187"/>
                    </a:cubicBezTo>
                    <a:cubicBezTo>
                      <a:pt x="2348" y="4187"/>
                      <a:pt x="2619" y="4142"/>
                      <a:pt x="2889" y="4007"/>
                    </a:cubicBezTo>
                    <a:cubicBezTo>
                      <a:pt x="3160" y="3916"/>
                      <a:pt x="3386" y="3781"/>
                      <a:pt x="3567" y="3555"/>
                    </a:cubicBezTo>
                    <a:cubicBezTo>
                      <a:pt x="3747" y="3375"/>
                      <a:pt x="3928" y="3149"/>
                      <a:pt x="4018" y="2878"/>
                    </a:cubicBezTo>
                    <a:cubicBezTo>
                      <a:pt x="4108" y="2652"/>
                      <a:pt x="4199" y="2381"/>
                      <a:pt x="4199" y="2111"/>
                    </a:cubicBezTo>
                    <a:cubicBezTo>
                      <a:pt x="4199" y="1795"/>
                      <a:pt x="4108" y="1524"/>
                      <a:pt x="4018" y="1298"/>
                    </a:cubicBezTo>
                    <a:cubicBezTo>
                      <a:pt x="3928" y="1027"/>
                      <a:pt x="3747" y="801"/>
                      <a:pt x="3567" y="621"/>
                    </a:cubicBezTo>
                    <a:cubicBezTo>
                      <a:pt x="3386" y="395"/>
                      <a:pt x="3160" y="260"/>
                      <a:pt x="2889" y="169"/>
                    </a:cubicBezTo>
                    <a:cubicBezTo>
                      <a:pt x="2641" y="57"/>
                      <a:pt x="2370" y="0"/>
                      <a:pt x="20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5"/>
              <p:cNvSpPr/>
              <p:nvPr/>
            </p:nvSpPr>
            <p:spPr>
              <a:xfrm>
                <a:off x="4299775" y="4070675"/>
                <a:ext cx="199775" cy="57600"/>
              </a:xfrm>
              <a:custGeom>
                <a:avLst/>
                <a:gdLst/>
                <a:ahLst/>
                <a:cxnLst/>
                <a:rect l="l" t="t" r="r" b="b"/>
                <a:pathLst>
                  <a:path w="7991" h="2304" extrusionOk="0">
                    <a:moveTo>
                      <a:pt x="1" y="1"/>
                    </a:moveTo>
                    <a:lnTo>
                      <a:pt x="1" y="2303"/>
                    </a:lnTo>
                    <a:lnTo>
                      <a:pt x="768" y="2303"/>
                    </a:lnTo>
                    <a:lnTo>
                      <a:pt x="768" y="768"/>
                    </a:lnTo>
                    <a:lnTo>
                      <a:pt x="7991" y="768"/>
                    </a:lnTo>
                    <a:lnTo>
                      <a:pt x="799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5"/>
              <p:cNvSpPr/>
              <p:nvPr/>
            </p:nvSpPr>
            <p:spPr>
              <a:xfrm>
                <a:off x="4237700" y="4118075"/>
                <a:ext cx="1433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769" extrusionOk="0">
                    <a:moveTo>
                      <a:pt x="1" y="1"/>
                    </a:moveTo>
                    <a:lnTo>
                      <a:pt x="1" y="768"/>
                    </a:lnTo>
                    <a:lnTo>
                      <a:pt x="5734" y="768"/>
                    </a:lnTo>
                    <a:lnTo>
                      <a:pt x="573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5"/>
              <p:cNvSpPr/>
              <p:nvPr/>
            </p:nvSpPr>
            <p:spPr>
              <a:xfrm>
                <a:off x="4261400" y="4147425"/>
                <a:ext cx="959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768" extrusionOk="0">
                    <a:moveTo>
                      <a:pt x="1" y="1"/>
                    </a:moveTo>
                    <a:lnTo>
                      <a:pt x="1" y="768"/>
                    </a:lnTo>
                    <a:lnTo>
                      <a:pt x="3838" y="768"/>
                    </a:lnTo>
                    <a:lnTo>
                      <a:pt x="383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5"/>
              <p:cNvSpPr/>
              <p:nvPr/>
            </p:nvSpPr>
            <p:spPr>
              <a:xfrm>
                <a:off x="4286250" y="4175650"/>
                <a:ext cx="4740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768" extrusionOk="0">
                    <a:moveTo>
                      <a:pt x="0" y="0"/>
                    </a:moveTo>
                    <a:lnTo>
                      <a:pt x="0" y="767"/>
                    </a:lnTo>
                    <a:lnTo>
                      <a:pt x="1896" y="767"/>
                    </a:lnTo>
                    <a:lnTo>
                      <a:pt x="189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5"/>
              <p:cNvSpPr/>
              <p:nvPr/>
            </p:nvSpPr>
            <p:spPr>
              <a:xfrm>
                <a:off x="4340400" y="4160975"/>
                <a:ext cx="190750" cy="170425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6817" extrusionOk="0">
                    <a:moveTo>
                      <a:pt x="3838" y="542"/>
                    </a:moveTo>
                    <a:cubicBezTo>
                      <a:pt x="3973" y="542"/>
                      <a:pt x="4109" y="677"/>
                      <a:pt x="4199" y="858"/>
                    </a:cubicBezTo>
                    <a:lnTo>
                      <a:pt x="6953" y="5598"/>
                    </a:lnTo>
                    <a:cubicBezTo>
                      <a:pt x="7043" y="5778"/>
                      <a:pt x="7088" y="5959"/>
                      <a:pt x="6998" y="6094"/>
                    </a:cubicBezTo>
                    <a:cubicBezTo>
                      <a:pt x="6953" y="6185"/>
                      <a:pt x="6772" y="6275"/>
                      <a:pt x="6546" y="6275"/>
                    </a:cubicBezTo>
                    <a:lnTo>
                      <a:pt x="1084" y="6275"/>
                    </a:lnTo>
                    <a:cubicBezTo>
                      <a:pt x="859" y="6275"/>
                      <a:pt x="678" y="6185"/>
                      <a:pt x="633" y="6094"/>
                    </a:cubicBezTo>
                    <a:cubicBezTo>
                      <a:pt x="543" y="5959"/>
                      <a:pt x="588" y="5778"/>
                      <a:pt x="723" y="5598"/>
                    </a:cubicBezTo>
                    <a:lnTo>
                      <a:pt x="3432" y="858"/>
                    </a:lnTo>
                    <a:cubicBezTo>
                      <a:pt x="3567" y="677"/>
                      <a:pt x="3702" y="542"/>
                      <a:pt x="3838" y="542"/>
                    </a:cubicBezTo>
                    <a:close/>
                    <a:moveTo>
                      <a:pt x="3838" y="0"/>
                    </a:moveTo>
                    <a:cubicBezTo>
                      <a:pt x="3477" y="0"/>
                      <a:pt x="3161" y="226"/>
                      <a:pt x="2980" y="587"/>
                    </a:cubicBezTo>
                    <a:lnTo>
                      <a:pt x="227" y="5327"/>
                    </a:lnTo>
                    <a:cubicBezTo>
                      <a:pt x="46" y="5688"/>
                      <a:pt x="1" y="6049"/>
                      <a:pt x="181" y="6365"/>
                    </a:cubicBezTo>
                    <a:cubicBezTo>
                      <a:pt x="317" y="6636"/>
                      <a:pt x="678" y="6817"/>
                      <a:pt x="1084" y="6817"/>
                    </a:cubicBezTo>
                    <a:lnTo>
                      <a:pt x="6546" y="6817"/>
                    </a:lnTo>
                    <a:cubicBezTo>
                      <a:pt x="6998" y="6817"/>
                      <a:pt x="7314" y="6636"/>
                      <a:pt x="7494" y="6365"/>
                    </a:cubicBezTo>
                    <a:cubicBezTo>
                      <a:pt x="7630" y="6049"/>
                      <a:pt x="7630" y="5688"/>
                      <a:pt x="7404" y="5327"/>
                    </a:cubicBezTo>
                    <a:lnTo>
                      <a:pt x="4696" y="587"/>
                    </a:lnTo>
                    <a:cubicBezTo>
                      <a:pt x="4470" y="226"/>
                      <a:pt x="4154" y="0"/>
                      <a:pt x="38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5"/>
              <p:cNvSpPr/>
              <p:nvPr/>
            </p:nvSpPr>
            <p:spPr>
              <a:xfrm>
                <a:off x="4423925" y="4211750"/>
                <a:ext cx="23725" cy="89175"/>
              </a:xfrm>
              <a:custGeom>
                <a:avLst/>
                <a:gdLst/>
                <a:ahLst/>
                <a:cxnLst/>
                <a:rect l="l" t="t" r="r" b="b"/>
                <a:pathLst>
                  <a:path w="949" h="3567" extrusionOk="0">
                    <a:moveTo>
                      <a:pt x="91" y="1"/>
                    </a:moveTo>
                    <a:lnTo>
                      <a:pt x="181" y="2348"/>
                    </a:lnTo>
                    <a:lnTo>
                      <a:pt x="768" y="2348"/>
                    </a:lnTo>
                    <a:lnTo>
                      <a:pt x="903" y="1"/>
                    </a:lnTo>
                    <a:close/>
                    <a:moveTo>
                      <a:pt x="497" y="2619"/>
                    </a:moveTo>
                    <a:cubicBezTo>
                      <a:pt x="226" y="2619"/>
                      <a:pt x="0" y="2845"/>
                      <a:pt x="0" y="3115"/>
                    </a:cubicBezTo>
                    <a:cubicBezTo>
                      <a:pt x="0" y="3386"/>
                      <a:pt x="181" y="3567"/>
                      <a:pt x="497" y="3567"/>
                    </a:cubicBezTo>
                    <a:cubicBezTo>
                      <a:pt x="768" y="3567"/>
                      <a:pt x="948" y="3386"/>
                      <a:pt x="948" y="3115"/>
                    </a:cubicBezTo>
                    <a:cubicBezTo>
                      <a:pt x="948" y="2845"/>
                      <a:pt x="768" y="2619"/>
                      <a:pt x="497" y="26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5"/>
              <p:cNvSpPr/>
              <p:nvPr/>
            </p:nvSpPr>
            <p:spPr>
              <a:xfrm>
                <a:off x="5421575" y="1581100"/>
                <a:ext cx="332925" cy="332950"/>
              </a:xfrm>
              <a:custGeom>
                <a:avLst/>
                <a:gdLst/>
                <a:ahLst/>
                <a:cxnLst/>
                <a:rect l="l" t="t" r="r" b="b"/>
                <a:pathLst>
                  <a:path w="13317" h="13318" extrusionOk="0">
                    <a:moveTo>
                      <a:pt x="6636" y="0"/>
                    </a:moveTo>
                    <a:cubicBezTo>
                      <a:pt x="6230" y="0"/>
                      <a:pt x="5778" y="45"/>
                      <a:pt x="5372" y="136"/>
                    </a:cubicBezTo>
                    <a:cubicBezTo>
                      <a:pt x="4921" y="226"/>
                      <a:pt x="4514" y="316"/>
                      <a:pt x="4108" y="497"/>
                    </a:cubicBezTo>
                    <a:cubicBezTo>
                      <a:pt x="3702" y="677"/>
                      <a:pt x="3295" y="858"/>
                      <a:pt x="2934" y="1129"/>
                    </a:cubicBezTo>
                    <a:cubicBezTo>
                      <a:pt x="2573" y="1354"/>
                      <a:pt x="2257" y="1625"/>
                      <a:pt x="1941" y="1941"/>
                    </a:cubicBezTo>
                    <a:cubicBezTo>
                      <a:pt x="1625" y="2257"/>
                      <a:pt x="1354" y="2573"/>
                      <a:pt x="1129" y="2980"/>
                    </a:cubicBezTo>
                    <a:cubicBezTo>
                      <a:pt x="858" y="3341"/>
                      <a:pt x="677" y="3702"/>
                      <a:pt x="497" y="4108"/>
                    </a:cubicBezTo>
                    <a:cubicBezTo>
                      <a:pt x="316" y="4514"/>
                      <a:pt x="181" y="4921"/>
                      <a:pt x="90" y="5372"/>
                    </a:cubicBezTo>
                    <a:cubicBezTo>
                      <a:pt x="45" y="5778"/>
                      <a:pt x="0" y="6230"/>
                      <a:pt x="0" y="6681"/>
                    </a:cubicBezTo>
                    <a:cubicBezTo>
                      <a:pt x="0" y="7088"/>
                      <a:pt x="45" y="7539"/>
                      <a:pt x="90" y="7945"/>
                    </a:cubicBezTo>
                    <a:cubicBezTo>
                      <a:pt x="181" y="8397"/>
                      <a:pt x="316" y="8803"/>
                      <a:pt x="497" y="9209"/>
                    </a:cubicBezTo>
                    <a:cubicBezTo>
                      <a:pt x="677" y="9615"/>
                      <a:pt x="858" y="10022"/>
                      <a:pt x="1129" y="10383"/>
                    </a:cubicBezTo>
                    <a:cubicBezTo>
                      <a:pt x="1354" y="10744"/>
                      <a:pt x="1625" y="11060"/>
                      <a:pt x="1941" y="11376"/>
                    </a:cubicBezTo>
                    <a:cubicBezTo>
                      <a:pt x="2257" y="11692"/>
                      <a:pt x="2573" y="11963"/>
                      <a:pt x="2934" y="12189"/>
                    </a:cubicBezTo>
                    <a:cubicBezTo>
                      <a:pt x="3295" y="12459"/>
                      <a:pt x="3702" y="12640"/>
                      <a:pt x="4108" y="12821"/>
                    </a:cubicBezTo>
                    <a:cubicBezTo>
                      <a:pt x="4514" y="13001"/>
                      <a:pt x="4921" y="13091"/>
                      <a:pt x="5372" y="13182"/>
                    </a:cubicBezTo>
                    <a:cubicBezTo>
                      <a:pt x="5778" y="13272"/>
                      <a:pt x="6230" y="13317"/>
                      <a:pt x="6636" y="13317"/>
                    </a:cubicBezTo>
                    <a:cubicBezTo>
                      <a:pt x="7087" y="13317"/>
                      <a:pt x="7539" y="13272"/>
                      <a:pt x="7945" y="13182"/>
                    </a:cubicBezTo>
                    <a:cubicBezTo>
                      <a:pt x="8396" y="13091"/>
                      <a:pt x="8803" y="13001"/>
                      <a:pt x="9209" y="12821"/>
                    </a:cubicBezTo>
                    <a:cubicBezTo>
                      <a:pt x="9615" y="12640"/>
                      <a:pt x="9976" y="12459"/>
                      <a:pt x="10338" y="12189"/>
                    </a:cubicBezTo>
                    <a:cubicBezTo>
                      <a:pt x="10699" y="11963"/>
                      <a:pt x="11060" y="11692"/>
                      <a:pt x="11376" y="11376"/>
                    </a:cubicBezTo>
                    <a:cubicBezTo>
                      <a:pt x="11692" y="11060"/>
                      <a:pt x="11963" y="10744"/>
                      <a:pt x="12188" y="10383"/>
                    </a:cubicBezTo>
                    <a:cubicBezTo>
                      <a:pt x="12414" y="10022"/>
                      <a:pt x="12640" y="9615"/>
                      <a:pt x="12820" y="9209"/>
                    </a:cubicBezTo>
                    <a:cubicBezTo>
                      <a:pt x="12956" y="8803"/>
                      <a:pt x="13091" y="8397"/>
                      <a:pt x="13182" y="7945"/>
                    </a:cubicBezTo>
                    <a:cubicBezTo>
                      <a:pt x="13272" y="7539"/>
                      <a:pt x="13317" y="7088"/>
                      <a:pt x="13317" y="6681"/>
                    </a:cubicBezTo>
                    <a:cubicBezTo>
                      <a:pt x="13317" y="6230"/>
                      <a:pt x="13272" y="5778"/>
                      <a:pt x="13182" y="5372"/>
                    </a:cubicBezTo>
                    <a:cubicBezTo>
                      <a:pt x="13091" y="4921"/>
                      <a:pt x="12956" y="4514"/>
                      <a:pt x="12820" y="4108"/>
                    </a:cubicBezTo>
                    <a:cubicBezTo>
                      <a:pt x="12640" y="3702"/>
                      <a:pt x="12414" y="3341"/>
                      <a:pt x="12188" y="2980"/>
                    </a:cubicBezTo>
                    <a:cubicBezTo>
                      <a:pt x="11963" y="2573"/>
                      <a:pt x="11692" y="2257"/>
                      <a:pt x="11376" y="1941"/>
                    </a:cubicBezTo>
                    <a:cubicBezTo>
                      <a:pt x="11060" y="1625"/>
                      <a:pt x="10699" y="1354"/>
                      <a:pt x="10338" y="1129"/>
                    </a:cubicBezTo>
                    <a:cubicBezTo>
                      <a:pt x="9976" y="858"/>
                      <a:pt x="9615" y="677"/>
                      <a:pt x="9209" y="497"/>
                    </a:cubicBezTo>
                    <a:cubicBezTo>
                      <a:pt x="8803" y="316"/>
                      <a:pt x="8396" y="226"/>
                      <a:pt x="7945" y="136"/>
                    </a:cubicBezTo>
                    <a:cubicBezTo>
                      <a:pt x="7539" y="45"/>
                      <a:pt x="7087" y="0"/>
                      <a:pt x="6636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5"/>
              <p:cNvSpPr/>
              <p:nvPr/>
            </p:nvSpPr>
            <p:spPr>
              <a:xfrm>
                <a:off x="5413675" y="1574325"/>
                <a:ext cx="347600" cy="347625"/>
              </a:xfrm>
              <a:custGeom>
                <a:avLst/>
                <a:gdLst/>
                <a:ahLst/>
                <a:cxnLst/>
                <a:rect l="l" t="t" r="r" b="b"/>
                <a:pathLst>
                  <a:path w="13904" h="13905" extrusionOk="0">
                    <a:moveTo>
                      <a:pt x="6952" y="542"/>
                    </a:moveTo>
                    <a:cubicBezTo>
                      <a:pt x="7403" y="542"/>
                      <a:pt x="7810" y="587"/>
                      <a:pt x="8216" y="677"/>
                    </a:cubicBezTo>
                    <a:cubicBezTo>
                      <a:pt x="8622" y="768"/>
                      <a:pt x="9028" y="858"/>
                      <a:pt x="9390" y="1039"/>
                    </a:cubicBezTo>
                    <a:cubicBezTo>
                      <a:pt x="9796" y="1219"/>
                      <a:pt x="10157" y="1400"/>
                      <a:pt x="10518" y="1625"/>
                    </a:cubicBezTo>
                    <a:cubicBezTo>
                      <a:pt x="10879" y="1851"/>
                      <a:pt x="11195" y="2122"/>
                      <a:pt x="11466" y="2438"/>
                    </a:cubicBezTo>
                    <a:cubicBezTo>
                      <a:pt x="11782" y="2709"/>
                      <a:pt x="12053" y="3025"/>
                      <a:pt x="12279" y="3386"/>
                    </a:cubicBezTo>
                    <a:cubicBezTo>
                      <a:pt x="12504" y="3747"/>
                      <a:pt x="12685" y="4108"/>
                      <a:pt x="12866" y="4469"/>
                    </a:cubicBezTo>
                    <a:cubicBezTo>
                      <a:pt x="13001" y="4876"/>
                      <a:pt x="13136" y="5282"/>
                      <a:pt x="13227" y="5688"/>
                    </a:cubicBezTo>
                    <a:cubicBezTo>
                      <a:pt x="13317" y="6095"/>
                      <a:pt x="13362" y="6501"/>
                      <a:pt x="13362" y="6952"/>
                    </a:cubicBezTo>
                    <a:cubicBezTo>
                      <a:pt x="13362" y="7359"/>
                      <a:pt x="13317" y="7765"/>
                      <a:pt x="13227" y="8171"/>
                    </a:cubicBezTo>
                    <a:cubicBezTo>
                      <a:pt x="13136" y="8577"/>
                      <a:pt x="13001" y="8984"/>
                      <a:pt x="12866" y="9390"/>
                    </a:cubicBezTo>
                    <a:cubicBezTo>
                      <a:pt x="12685" y="9751"/>
                      <a:pt x="12504" y="10112"/>
                      <a:pt x="12279" y="10473"/>
                    </a:cubicBezTo>
                    <a:cubicBezTo>
                      <a:pt x="12053" y="10834"/>
                      <a:pt x="11782" y="11150"/>
                      <a:pt x="11466" y="11421"/>
                    </a:cubicBezTo>
                    <a:cubicBezTo>
                      <a:pt x="11195" y="11737"/>
                      <a:pt x="10879" y="12008"/>
                      <a:pt x="10518" y="12234"/>
                    </a:cubicBezTo>
                    <a:cubicBezTo>
                      <a:pt x="10157" y="12460"/>
                      <a:pt x="9796" y="12685"/>
                      <a:pt x="9390" y="12821"/>
                    </a:cubicBezTo>
                    <a:cubicBezTo>
                      <a:pt x="9028" y="13001"/>
                      <a:pt x="8622" y="13092"/>
                      <a:pt x="8216" y="13182"/>
                    </a:cubicBezTo>
                    <a:cubicBezTo>
                      <a:pt x="7810" y="13272"/>
                      <a:pt x="7392" y="13317"/>
                      <a:pt x="6975" y="13317"/>
                    </a:cubicBezTo>
                    <a:cubicBezTo>
                      <a:pt x="6557" y="13317"/>
                      <a:pt x="6139" y="13272"/>
                      <a:pt x="5733" y="13182"/>
                    </a:cubicBezTo>
                    <a:cubicBezTo>
                      <a:pt x="5327" y="13092"/>
                      <a:pt x="4921" y="13001"/>
                      <a:pt x="4514" y="12821"/>
                    </a:cubicBezTo>
                    <a:cubicBezTo>
                      <a:pt x="4153" y="12685"/>
                      <a:pt x="3792" y="12460"/>
                      <a:pt x="3431" y="12234"/>
                    </a:cubicBezTo>
                    <a:cubicBezTo>
                      <a:pt x="3070" y="12008"/>
                      <a:pt x="2754" y="11737"/>
                      <a:pt x="2438" y="11421"/>
                    </a:cubicBezTo>
                    <a:cubicBezTo>
                      <a:pt x="2167" y="11150"/>
                      <a:pt x="1896" y="10834"/>
                      <a:pt x="1670" y="10473"/>
                    </a:cubicBezTo>
                    <a:cubicBezTo>
                      <a:pt x="1445" y="10112"/>
                      <a:pt x="1219" y="9751"/>
                      <a:pt x="1083" y="9390"/>
                    </a:cubicBezTo>
                    <a:cubicBezTo>
                      <a:pt x="903" y="8984"/>
                      <a:pt x="813" y="8577"/>
                      <a:pt x="722" y="8171"/>
                    </a:cubicBezTo>
                    <a:cubicBezTo>
                      <a:pt x="632" y="7765"/>
                      <a:pt x="587" y="7359"/>
                      <a:pt x="587" y="6952"/>
                    </a:cubicBezTo>
                    <a:cubicBezTo>
                      <a:pt x="587" y="6501"/>
                      <a:pt x="632" y="6095"/>
                      <a:pt x="722" y="5688"/>
                    </a:cubicBezTo>
                    <a:cubicBezTo>
                      <a:pt x="813" y="5282"/>
                      <a:pt x="903" y="4876"/>
                      <a:pt x="1083" y="4469"/>
                    </a:cubicBezTo>
                    <a:cubicBezTo>
                      <a:pt x="1219" y="4108"/>
                      <a:pt x="1445" y="3747"/>
                      <a:pt x="1670" y="3386"/>
                    </a:cubicBezTo>
                    <a:cubicBezTo>
                      <a:pt x="1896" y="3025"/>
                      <a:pt x="2167" y="2709"/>
                      <a:pt x="2438" y="2438"/>
                    </a:cubicBezTo>
                    <a:cubicBezTo>
                      <a:pt x="2754" y="2122"/>
                      <a:pt x="3070" y="1851"/>
                      <a:pt x="3431" y="1625"/>
                    </a:cubicBezTo>
                    <a:cubicBezTo>
                      <a:pt x="3792" y="1400"/>
                      <a:pt x="4153" y="1219"/>
                      <a:pt x="4514" y="1039"/>
                    </a:cubicBezTo>
                    <a:cubicBezTo>
                      <a:pt x="4921" y="858"/>
                      <a:pt x="5327" y="768"/>
                      <a:pt x="5733" y="677"/>
                    </a:cubicBezTo>
                    <a:cubicBezTo>
                      <a:pt x="6139" y="587"/>
                      <a:pt x="6546" y="542"/>
                      <a:pt x="6952" y="542"/>
                    </a:cubicBezTo>
                    <a:close/>
                    <a:moveTo>
                      <a:pt x="6969" y="0"/>
                    </a:moveTo>
                    <a:cubicBezTo>
                      <a:pt x="6512" y="0"/>
                      <a:pt x="6049" y="46"/>
                      <a:pt x="5598" y="136"/>
                    </a:cubicBezTo>
                    <a:cubicBezTo>
                      <a:pt x="5146" y="181"/>
                      <a:pt x="4740" y="316"/>
                      <a:pt x="4289" y="497"/>
                    </a:cubicBezTo>
                    <a:cubicBezTo>
                      <a:pt x="3882" y="677"/>
                      <a:pt x="3476" y="903"/>
                      <a:pt x="3115" y="1174"/>
                    </a:cubicBezTo>
                    <a:cubicBezTo>
                      <a:pt x="2709" y="1400"/>
                      <a:pt x="2393" y="1716"/>
                      <a:pt x="2031" y="2032"/>
                    </a:cubicBezTo>
                    <a:cubicBezTo>
                      <a:pt x="1715" y="2348"/>
                      <a:pt x="1445" y="2709"/>
                      <a:pt x="1174" y="3070"/>
                    </a:cubicBezTo>
                    <a:cubicBezTo>
                      <a:pt x="948" y="3431"/>
                      <a:pt x="722" y="3837"/>
                      <a:pt x="542" y="4289"/>
                    </a:cubicBezTo>
                    <a:cubicBezTo>
                      <a:pt x="361" y="4695"/>
                      <a:pt x="226" y="5147"/>
                      <a:pt x="135" y="5598"/>
                    </a:cubicBezTo>
                    <a:cubicBezTo>
                      <a:pt x="45" y="6004"/>
                      <a:pt x="0" y="6456"/>
                      <a:pt x="0" y="6952"/>
                    </a:cubicBezTo>
                    <a:cubicBezTo>
                      <a:pt x="0" y="7404"/>
                      <a:pt x="45" y="7855"/>
                      <a:pt x="135" y="8307"/>
                    </a:cubicBezTo>
                    <a:cubicBezTo>
                      <a:pt x="226" y="8713"/>
                      <a:pt x="361" y="9164"/>
                      <a:pt x="542" y="9571"/>
                    </a:cubicBezTo>
                    <a:cubicBezTo>
                      <a:pt x="722" y="10022"/>
                      <a:pt x="948" y="10428"/>
                      <a:pt x="1174" y="10789"/>
                    </a:cubicBezTo>
                    <a:cubicBezTo>
                      <a:pt x="1445" y="11150"/>
                      <a:pt x="1715" y="11512"/>
                      <a:pt x="2031" y="11828"/>
                    </a:cubicBezTo>
                    <a:cubicBezTo>
                      <a:pt x="2393" y="12189"/>
                      <a:pt x="2709" y="12460"/>
                      <a:pt x="3115" y="12730"/>
                    </a:cubicBezTo>
                    <a:cubicBezTo>
                      <a:pt x="3476" y="12956"/>
                      <a:pt x="3882" y="13182"/>
                      <a:pt x="4289" y="13362"/>
                    </a:cubicBezTo>
                    <a:cubicBezTo>
                      <a:pt x="4740" y="13543"/>
                      <a:pt x="5146" y="13678"/>
                      <a:pt x="5598" y="13769"/>
                    </a:cubicBezTo>
                    <a:cubicBezTo>
                      <a:pt x="6049" y="13859"/>
                      <a:pt x="6501" y="13904"/>
                      <a:pt x="6952" y="13904"/>
                    </a:cubicBezTo>
                    <a:cubicBezTo>
                      <a:pt x="7403" y="13904"/>
                      <a:pt x="7900" y="13859"/>
                      <a:pt x="8306" y="13769"/>
                    </a:cubicBezTo>
                    <a:cubicBezTo>
                      <a:pt x="8758" y="13678"/>
                      <a:pt x="9209" y="13543"/>
                      <a:pt x="9615" y="13362"/>
                    </a:cubicBezTo>
                    <a:cubicBezTo>
                      <a:pt x="10067" y="13182"/>
                      <a:pt x="10473" y="12956"/>
                      <a:pt x="10834" y="12730"/>
                    </a:cubicBezTo>
                    <a:cubicBezTo>
                      <a:pt x="11195" y="12460"/>
                      <a:pt x="11556" y="12189"/>
                      <a:pt x="11872" y="11828"/>
                    </a:cubicBezTo>
                    <a:cubicBezTo>
                      <a:pt x="12188" y="11512"/>
                      <a:pt x="12504" y="11150"/>
                      <a:pt x="12730" y="10789"/>
                    </a:cubicBezTo>
                    <a:cubicBezTo>
                      <a:pt x="13001" y="10428"/>
                      <a:pt x="13227" y="10022"/>
                      <a:pt x="13407" y="9571"/>
                    </a:cubicBezTo>
                    <a:cubicBezTo>
                      <a:pt x="13543" y="9164"/>
                      <a:pt x="13678" y="8713"/>
                      <a:pt x="13768" y="8307"/>
                    </a:cubicBezTo>
                    <a:cubicBezTo>
                      <a:pt x="13859" y="7855"/>
                      <a:pt x="13904" y="7404"/>
                      <a:pt x="13904" y="6952"/>
                    </a:cubicBezTo>
                    <a:cubicBezTo>
                      <a:pt x="13904" y="6501"/>
                      <a:pt x="13859" y="6004"/>
                      <a:pt x="13768" y="5598"/>
                    </a:cubicBezTo>
                    <a:cubicBezTo>
                      <a:pt x="13678" y="5147"/>
                      <a:pt x="13543" y="4695"/>
                      <a:pt x="13407" y="4289"/>
                    </a:cubicBezTo>
                    <a:cubicBezTo>
                      <a:pt x="13227" y="3837"/>
                      <a:pt x="13001" y="3431"/>
                      <a:pt x="12730" y="3070"/>
                    </a:cubicBezTo>
                    <a:cubicBezTo>
                      <a:pt x="12504" y="2709"/>
                      <a:pt x="12188" y="2348"/>
                      <a:pt x="11872" y="2032"/>
                    </a:cubicBezTo>
                    <a:cubicBezTo>
                      <a:pt x="11556" y="1716"/>
                      <a:pt x="11195" y="1400"/>
                      <a:pt x="10834" y="1174"/>
                    </a:cubicBezTo>
                    <a:cubicBezTo>
                      <a:pt x="10473" y="903"/>
                      <a:pt x="10067" y="677"/>
                      <a:pt x="9615" y="497"/>
                    </a:cubicBezTo>
                    <a:cubicBezTo>
                      <a:pt x="9209" y="316"/>
                      <a:pt x="8758" y="181"/>
                      <a:pt x="8306" y="136"/>
                    </a:cubicBezTo>
                    <a:cubicBezTo>
                      <a:pt x="7877" y="46"/>
                      <a:pt x="7426" y="0"/>
                      <a:pt x="69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5"/>
              <p:cNvSpPr/>
              <p:nvPr/>
            </p:nvSpPr>
            <p:spPr>
              <a:xfrm>
                <a:off x="5452025" y="1611575"/>
                <a:ext cx="272025" cy="272000"/>
              </a:xfrm>
              <a:custGeom>
                <a:avLst/>
                <a:gdLst/>
                <a:ahLst/>
                <a:cxnLst/>
                <a:rect l="l" t="t" r="r" b="b"/>
                <a:pathLst>
                  <a:path w="10881" h="10880" extrusionOk="0">
                    <a:moveTo>
                      <a:pt x="5418" y="0"/>
                    </a:moveTo>
                    <a:cubicBezTo>
                      <a:pt x="5057" y="0"/>
                      <a:pt x="4741" y="45"/>
                      <a:pt x="4380" y="135"/>
                    </a:cubicBezTo>
                    <a:cubicBezTo>
                      <a:pt x="4019" y="181"/>
                      <a:pt x="3703" y="271"/>
                      <a:pt x="3341" y="406"/>
                    </a:cubicBezTo>
                    <a:cubicBezTo>
                      <a:pt x="3025" y="542"/>
                      <a:pt x="2709" y="722"/>
                      <a:pt x="2439" y="948"/>
                    </a:cubicBezTo>
                    <a:cubicBezTo>
                      <a:pt x="2123" y="1129"/>
                      <a:pt x="1852" y="1354"/>
                      <a:pt x="1581" y="1625"/>
                    </a:cubicBezTo>
                    <a:cubicBezTo>
                      <a:pt x="1355" y="1851"/>
                      <a:pt x="1129" y="2122"/>
                      <a:pt x="904" y="2438"/>
                    </a:cubicBezTo>
                    <a:cubicBezTo>
                      <a:pt x="723" y="2709"/>
                      <a:pt x="543" y="3025"/>
                      <a:pt x="407" y="3386"/>
                    </a:cubicBezTo>
                    <a:cubicBezTo>
                      <a:pt x="272" y="3702"/>
                      <a:pt x="181" y="4018"/>
                      <a:pt x="91" y="4379"/>
                    </a:cubicBezTo>
                    <a:cubicBezTo>
                      <a:pt x="46" y="4740"/>
                      <a:pt x="1" y="5101"/>
                      <a:pt x="1" y="5462"/>
                    </a:cubicBezTo>
                    <a:cubicBezTo>
                      <a:pt x="1" y="5778"/>
                      <a:pt x="46" y="6139"/>
                      <a:pt x="91" y="6501"/>
                    </a:cubicBezTo>
                    <a:cubicBezTo>
                      <a:pt x="181" y="6862"/>
                      <a:pt x="272" y="7178"/>
                      <a:pt x="407" y="7539"/>
                    </a:cubicBezTo>
                    <a:cubicBezTo>
                      <a:pt x="543" y="7855"/>
                      <a:pt x="723" y="8171"/>
                      <a:pt x="904" y="8442"/>
                    </a:cubicBezTo>
                    <a:cubicBezTo>
                      <a:pt x="1129" y="8758"/>
                      <a:pt x="1355" y="9028"/>
                      <a:pt x="1581" y="9299"/>
                    </a:cubicBezTo>
                    <a:cubicBezTo>
                      <a:pt x="1852" y="9525"/>
                      <a:pt x="2123" y="9751"/>
                      <a:pt x="2439" y="9931"/>
                    </a:cubicBezTo>
                    <a:cubicBezTo>
                      <a:pt x="2709" y="10157"/>
                      <a:pt x="3025" y="10338"/>
                      <a:pt x="3341" y="10473"/>
                    </a:cubicBezTo>
                    <a:cubicBezTo>
                      <a:pt x="3703" y="10608"/>
                      <a:pt x="4019" y="10699"/>
                      <a:pt x="4380" y="10744"/>
                    </a:cubicBezTo>
                    <a:cubicBezTo>
                      <a:pt x="4741" y="10834"/>
                      <a:pt x="5057" y="10879"/>
                      <a:pt x="5418" y="10879"/>
                    </a:cubicBezTo>
                    <a:cubicBezTo>
                      <a:pt x="5779" y="10879"/>
                      <a:pt x="6140" y="10834"/>
                      <a:pt x="6501" y="10744"/>
                    </a:cubicBezTo>
                    <a:cubicBezTo>
                      <a:pt x="6862" y="10699"/>
                      <a:pt x="7178" y="10608"/>
                      <a:pt x="7494" y="10473"/>
                    </a:cubicBezTo>
                    <a:cubicBezTo>
                      <a:pt x="7856" y="10338"/>
                      <a:pt x="8172" y="10157"/>
                      <a:pt x="8442" y="9931"/>
                    </a:cubicBezTo>
                    <a:cubicBezTo>
                      <a:pt x="8758" y="9751"/>
                      <a:pt x="9029" y="9525"/>
                      <a:pt x="9255" y="9299"/>
                    </a:cubicBezTo>
                    <a:cubicBezTo>
                      <a:pt x="9526" y="9028"/>
                      <a:pt x="9752" y="8758"/>
                      <a:pt x="9932" y="8442"/>
                    </a:cubicBezTo>
                    <a:cubicBezTo>
                      <a:pt x="10158" y="8171"/>
                      <a:pt x="10293" y="7855"/>
                      <a:pt x="10429" y="7539"/>
                    </a:cubicBezTo>
                    <a:cubicBezTo>
                      <a:pt x="10564" y="7178"/>
                      <a:pt x="10700" y="6862"/>
                      <a:pt x="10745" y="6501"/>
                    </a:cubicBezTo>
                    <a:cubicBezTo>
                      <a:pt x="10835" y="6139"/>
                      <a:pt x="10880" y="5778"/>
                      <a:pt x="10880" y="5462"/>
                    </a:cubicBezTo>
                    <a:cubicBezTo>
                      <a:pt x="10880" y="5101"/>
                      <a:pt x="10835" y="4740"/>
                      <a:pt x="10745" y="4379"/>
                    </a:cubicBezTo>
                    <a:cubicBezTo>
                      <a:pt x="10700" y="4018"/>
                      <a:pt x="10564" y="3702"/>
                      <a:pt x="10429" y="3386"/>
                    </a:cubicBezTo>
                    <a:cubicBezTo>
                      <a:pt x="10293" y="3025"/>
                      <a:pt x="10158" y="2709"/>
                      <a:pt x="9932" y="2438"/>
                    </a:cubicBezTo>
                    <a:cubicBezTo>
                      <a:pt x="9752" y="2122"/>
                      <a:pt x="9526" y="1851"/>
                      <a:pt x="9255" y="1625"/>
                    </a:cubicBezTo>
                    <a:cubicBezTo>
                      <a:pt x="9029" y="1354"/>
                      <a:pt x="8758" y="1129"/>
                      <a:pt x="8442" y="948"/>
                    </a:cubicBezTo>
                    <a:cubicBezTo>
                      <a:pt x="8172" y="722"/>
                      <a:pt x="7856" y="542"/>
                      <a:pt x="7494" y="406"/>
                    </a:cubicBezTo>
                    <a:cubicBezTo>
                      <a:pt x="7178" y="271"/>
                      <a:pt x="6862" y="181"/>
                      <a:pt x="6501" y="135"/>
                    </a:cubicBezTo>
                    <a:cubicBezTo>
                      <a:pt x="6140" y="45"/>
                      <a:pt x="5779" y="0"/>
                      <a:pt x="54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15"/>
              <p:cNvSpPr/>
              <p:nvPr/>
            </p:nvSpPr>
            <p:spPr>
              <a:xfrm>
                <a:off x="5445275" y="1604500"/>
                <a:ext cx="285525" cy="285850"/>
              </a:xfrm>
              <a:custGeom>
                <a:avLst/>
                <a:gdLst/>
                <a:ahLst/>
                <a:cxnLst/>
                <a:rect l="l" t="t" r="r" b="b"/>
                <a:pathLst>
                  <a:path w="11421" h="11434" extrusionOk="0">
                    <a:moveTo>
                      <a:pt x="5688" y="599"/>
                    </a:moveTo>
                    <a:cubicBezTo>
                      <a:pt x="6049" y="599"/>
                      <a:pt x="6365" y="599"/>
                      <a:pt x="6726" y="689"/>
                    </a:cubicBezTo>
                    <a:cubicBezTo>
                      <a:pt x="7042" y="734"/>
                      <a:pt x="7358" y="825"/>
                      <a:pt x="7674" y="960"/>
                    </a:cubicBezTo>
                    <a:cubicBezTo>
                      <a:pt x="7990" y="1096"/>
                      <a:pt x="8261" y="1276"/>
                      <a:pt x="8577" y="1457"/>
                    </a:cubicBezTo>
                    <a:cubicBezTo>
                      <a:pt x="8848" y="1637"/>
                      <a:pt x="9119" y="1863"/>
                      <a:pt x="9344" y="2089"/>
                    </a:cubicBezTo>
                    <a:cubicBezTo>
                      <a:pt x="9570" y="2314"/>
                      <a:pt x="9796" y="2585"/>
                      <a:pt x="9976" y="2856"/>
                    </a:cubicBezTo>
                    <a:cubicBezTo>
                      <a:pt x="10157" y="3127"/>
                      <a:pt x="10338" y="3443"/>
                      <a:pt x="10473" y="3759"/>
                    </a:cubicBezTo>
                    <a:cubicBezTo>
                      <a:pt x="10563" y="4075"/>
                      <a:pt x="10699" y="4391"/>
                      <a:pt x="10744" y="4707"/>
                    </a:cubicBezTo>
                    <a:cubicBezTo>
                      <a:pt x="10834" y="5068"/>
                      <a:pt x="10834" y="5384"/>
                      <a:pt x="10834" y="5745"/>
                    </a:cubicBezTo>
                    <a:cubicBezTo>
                      <a:pt x="10834" y="6061"/>
                      <a:pt x="10834" y="6377"/>
                      <a:pt x="10744" y="6738"/>
                    </a:cubicBezTo>
                    <a:cubicBezTo>
                      <a:pt x="10699" y="7054"/>
                      <a:pt x="10563" y="7370"/>
                      <a:pt x="10473" y="7686"/>
                    </a:cubicBezTo>
                    <a:cubicBezTo>
                      <a:pt x="10338" y="8002"/>
                      <a:pt x="10157" y="8318"/>
                      <a:pt x="9976" y="8589"/>
                    </a:cubicBezTo>
                    <a:cubicBezTo>
                      <a:pt x="9796" y="8860"/>
                      <a:pt x="9570" y="9131"/>
                      <a:pt x="9344" y="9357"/>
                    </a:cubicBezTo>
                    <a:cubicBezTo>
                      <a:pt x="9119" y="9582"/>
                      <a:pt x="8848" y="9808"/>
                      <a:pt x="8577" y="9989"/>
                    </a:cubicBezTo>
                    <a:cubicBezTo>
                      <a:pt x="8261" y="10169"/>
                      <a:pt x="7990" y="10350"/>
                      <a:pt x="7674" y="10485"/>
                    </a:cubicBezTo>
                    <a:cubicBezTo>
                      <a:pt x="7358" y="10621"/>
                      <a:pt x="7042" y="10711"/>
                      <a:pt x="6726" y="10756"/>
                    </a:cubicBezTo>
                    <a:cubicBezTo>
                      <a:pt x="6388" y="10824"/>
                      <a:pt x="6049" y="10858"/>
                      <a:pt x="5711" y="10858"/>
                    </a:cubicBezTo>
                    <a:cubicBezTo>
                      <a:pt x="5372" y="10858"/>
                      <a:pt x="5033" y="10824"/>
                      <a:pt x="4695" y="10756"/>
                    </a:cubicBezTo>
                    <a:cubicBezTo>
                      <a:pt x="4379" y="10711"/>
                      <a:pt x="4063" y="10621"/>
                      <a:pt x="3747" y="10485"/>
                    </a:cubicBezTo>
                    <a:cubicBezTo>
                      <a:pt x="3431" y="10350"/>
                      <a:pt x="3115" y="10169"/>
                      <a:pt x="2844" y="9989"/>
                    </a:cubicBezTo>
                    <a:cubicBezTo>
                      <a:pt x="2573" y="9808"/>
                      <a:pt x="2302" y="9582"/>
                      <a:pt x="2077" y="9357"/>
                    </a:cubicBezTo>
                    <a:cubicBezTo>
                      <a:pt x="1851" y="9131"/>
                      <a:pt x="1625" y="8860"/>
                      <a:pt x="1445" y="8589"/>
                    </a:cubicBezTo>
                    <a:cubicBezTo>
                      <a:pt x="1264" y="8318"/>
                      <a:pt x="1083" y="8002"/>
                      <a:pt x="948" y="7686"/>
                    </a:cubicBezTo>
                    <a:cubicBezTo>
                      <a:pt x="813" y="7370"/>
                      <a:pt x="722" y="7054"/>
                      <a:pt x="677" y="6738"/>
                    </a:cubicBezTo>
                    <a:cubicBezTo>
                      <a:pt x="587" y="6377"/>
                      <a:pt x="542" y="6061"/>
                      <a:pt x="542" y="5745"/>
                    </a:cubicBezTo>
                    <a:cubicBezTo>
                      <a:pt x="542" y="5384"/>
                      <a:pt x="587" y="5068"/>
                      <a:pt x="677" y="4707"/>
                    </a:cubicBezTo>
                    <a:cubicBezTo>
                      <a:pt x="722" y="4391"/>
                      <a:pt x="813" y="4075"/>
                      <a:pt x="948" y="3759"/>
                    </a:cubicBezTo>
                    <a:cubicBezTo>
                      <a:pt x="1083" y="3443"/>
                      <a:pt x="1264" y="3127"/>
                      <a:pt x="1445" y="2856"/>
                    </a:cubicBezTo>
                    <a:cubicBezTo>
                      <a:pt x="1625" y="2585"/>
                      <a:pt x="1851" y="2314"/>
                      <a:pt x="2077" y="2089"/>
                    </a:cubicBezTo>
                    <a:cubicBezTo>
                      <a:pt x="2302" y="1863"/>
                      <a:pt x="2573" y="1637"/>
                      <a:pt x="2844" y="1457"/>
                    </a:cubicBezTo>
                    <a:cubicBezTo>
                      <a:pt x="3115" y="1276"/>
                      <a:pt x="3431" y="1096"/>
                      <a:pt x="3747" y="960"/>
                    </a:cubicBezTo>
                    <a:cubicBezTo>
                      <a:pt x="4063" y="825"/>
                      <a:pt x="4379" y="734"/>
                      <a:pt x="4695" y="689"/>
                    </a:cubicBezTo>
                    <a:cubicBezTo>
                      <a:pt x="5011" y="599"/>
                      <a:pt x="5372" y="599"/>
                      <a:pt x="5688" y="599"/>
                    </a:cubicBezTo>
                    <a:close/>
                    <a:moveTo>
                      <a:pt x="5711" y="1"/>
                    </a:moveTo>
                    <a:cubicBezTo>
                      <a:pt x="5338" y="1"/>
                      <a:pt x="4966" y="35"/>
                      <a:pt x="4605" y="102"/>
                    </a:cubicBezTo>
                    <a:cubicBezTo>
                      <a:pt x="4243" y="193"/>
                      <a:pt x="3882" y="283"/>
                      <a:pt x="3521" y="464"/>
                    </a:cubicBezTo>
                    <a:cubicBezTo>
                      <a:pt x="3160" y="599"/>
                      <a:pt x="2844" y="780"/>
                      <a:pt x="2528" y="960"/>
                    </a:cubicBezTo>
                    <a:cubicBezTo>
                      <a:pt x="2212" y="1186"/>
                      <a:pt x="1941" y="1412"/>
                      <a:pt x="1670" y="1682"/>
                    </a:cubicBezTo>
                    <a:cubicBezTo>
                      <a:pt x="1399" y="1953"/>
                      <a:pt x="1174" y="2224"/>
                      <a:pt x="948" y="2540"/>
                    </a:cubicBezTo>
                    <a:cubicBezTo>
                      <a:pt x="767" y="2856"/>
                      <a:pt x="587" y="3217"/>
                      <a:pt x="406" y="3533"/>
                    </a:cubicBezTo>
                    <a:cubicBezTo>
                      <a:pt x="271" y="3894"/>
                      <a:pt x="181" y="4256"/>
                      <a:pt x="90" y="4617"/>
                    </a:cubicBezTo>
                    <a:cubicBezTo>
                      <a:pt x="45" y="4978"/>
                      <a:pt x="0" y="5339"/>
                      <a:pt x="0" y="5745"/>
                    </a:cubicBezTo>
                    <a:cubicBezTo>
                      <a:pt x="0" y="6106"/>
                      <a:pt x="45" y="6468"/>
                      <a:pt x="90" y="6829"/>
                    </a:cubicBezTo>
                    <a:cubicBezTo>
                      <a:pt x="181" y="7190"/>
                      <a:pt x="271" y="7551"/>
                      <a:pt x="406" y="7912"/>
                    </a:cubicBezTo>
                    <a:cubicBezTo>
                      <a:pt x="587" y="8273"/>
                      <a:pt x="767" y="8589"/>
                      <a:pt x="948" y="8905"/>
                    </a:cubicBezTo>
                    <a:cubicBezTo>
                      <a:pt x="1174" y="9221"/>
                      <a:pt x="1399" y="9492"/>
                      <a:pt x="1670" y="9763"/>
                    </a:cubicBezTo>
                    <a:cubicBezTo>
                      <a:pt x="1941" y="10034"/>
                      <a:pt x="2212" y="10259"/>
                      <a:pt x="2528" y="10485"/>
                    </a:cubicBezTo>
                    <a:cubicBezTo>
                      <a:pt x="2844" y="10666"/>
                      <a:pt x="3160" y="10846"/>
                      <a:pt x="3521" y="10982"/>
                    </a:cubicBezTo>
                    <a:cubicBezTo>
                      <a:pt x="3882" y="11162"/>
                      <a:pt x="4243" y="11253"/>
                      <a:pt x="4605" y="11343"/>
                    </a:cubicBezTo>
                    <a:cubicBezTo>
                      <a:pt x="4966" y="11388"/>
                      <a:pt x="5327" y="11433"/>
                      <a:pt x="5688" y="11433"/>
                    </a:cubicBezTo>
                    <a:cubicBezTo>
                      <a:pt x="6094" y="11433"/>
                      <a:pt x="6455" y="11388"/>
                      <a:pt x="6816" y="11343"/>
                    </a:cubicBezTo>
                    <a:cubicBezTo>
                      <a:pt x="7178" y="11253"/>
                      <a:pt x="7539" y="11162"/>
                      <a:pt x="7900" y="10982"/>
                    </a:cubicBezTo>
                    <a:cubicBezTo>
                      <a:pt x="8216" y="10846"/>
                      <a:pt x="8577" y="10666"/>
                      <a:pt x="8893" y="10485"/>
                    </a:cubicBezTo>
                    <a:cubicBezTo>
                      <a:pt x="9209" y="10259"/>
                      <a:pt x="9480" y="10034"/>
                      <a:pt x="9751" y="9763"/>
                    </a:cubicBezTo>
                    <a:cubicBezTo>
                      <a:pt x="10022" y="9492"/>
                      <a:pt x="10247" y="9221"/>
                      <a:pt x="10473" y="8905"/>
                    </a:cubicBezTo>
                    <a:cubicBezTo>
                      <a:pt x="10654" y="8589"/>
                      <a:pt x="10834" y="8273"/>
                      <a:pt x="10970" y="7912"/>
                    </a:cubicBezTo>
                    <a:cubicBezTo>
                      <a:pt x="11105" y="7551"/>
                      <a:pt x="11240" y="7190"/>
                      <a:pt x="11286" y="6829"/>
                    </a:cubicBezTo>
                    <a:cubicBezTo>
                      <a:pt x="11376" y="6468"/>
                      <a:pt x="11421" y="6106"/>
                      <a:pt x="11421" y="5745"/>
                    </a:cubicBezTo>
                    <a:cubicBezTo>
                      <a:pt x="11421" y="5339"/>
                      <a:pt x="11376" y="4978"/>
                      <a:pt x="11286" y="4617"/>
                    </a:cubicBezTo>
                    <a:cubicBezTo>
                      <a:pt x="11240" y="4256"/>
                      <a:pt x="11105" y="3894"/>
                      <a:pt x="10970" y="3533"/>
                    </a:cubicBezTo>
                    <a:cubicBezTo>
                      <a:pt x="10834" y="3217"/>
                      <a:pt x="10654" y="2856"/>
                      <a:pt x="10473" y="2540"/>
                    </a:cubicBezTo>
                    <a:cubicBezTo>
                      <a:pt x="10247" y="2224"/>
                      <a:pt x="10022" y="1953"/>
                      <a:pt x="9751" y="1682"/>
                    </a:cubicBezTo>
                    <a:cubicBezTo>
                      <a:pt x="9480" y="1412"/>
                      <a:pt x="9209" y="1186"/>
                      <a:pt x="8893" y="960"/>
                    </a:cubicBezTo>
                    <a:cubicBezTo>
                      <a:pt x="8577" y="780"/>
                      <a:pt x="8216" y="599"/>
                      <a:pt x="7900" y="464"/>
                    </a:cubicBezTo>
                    <a:cubicBezTo>
                      <a:pt x="7539" y="283"/>
                      <a:pt x="7178" y="193"/>
                      <a:pt x="6816" y="102"/>
                    </a:cubicBezTo>
                    <a:cubicBezTo>
                      <a:pt x="6455" y="35"/>
                      <a:pt x="6083" y="1"/>
                      <a:pt x="57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15"/>
              <p:cNvSpPr/>
              <p:nvPr/>
            </p:nvSpPr>
            <p:spPr>
              <a:xfrm>
                <a:off x="5578425" y="1609300"/>
                <a:ext cx="1922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5328" extrusionOk="0">
                    <a:moveTo>
                      <a:pt x="1" y="1"/>
                    </a:moveTo>
                    <a:lnTo>
                      <a:pt x="1" y="5328"/>
                    </a:lnTo>
                    <a:lnTo>
                      <a:pt x="768" y="5328"/>
                    </a:lnTo>
                    <a:lnTo>
                      <a:pt x="76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15"/>
              <p:cNvSpPr/>
              <p:nvPr/>
            </p:nvSpPr>
            <p:spPr>
              <a:xfrm>
                <a:off x="6190100" y="1585600"/>
                <a:ext cx="332950" cy="332950"/>
              </a:xfrm>
              <a:custGeom>
                <a:avLst/>
                <a:gdLst/>
                <a:ahLst/>
                <a:cxnLst/>
                <a:rect l="l" t="t" r="r" b="b"/>
                <a:pathLst>
                  <a:path w="13318" h="13318" extrusionOk="0">
                    <a:moveTo>
                      <a:pt x="6682" y="1"/>
                    </a:moveTo>
                    <a:cubicBezTo>
                      <a:pt x="6230" y="1"/>
                      <a:pt x="5779" y="46"/>
                      <a:pt x="5373" y="136"/>
                    </a:cubicBezTo>
                    <a:cubicBezTo>
                      <a:pt x="4921" y="226"/>
                      <a:pt x="4515" y="362"/>
                      <a:pt x="4109" y="497"/>
                    </a:cubicBezTo>
                    <a:cubicBezTo>
                      <a:pt x="3703" y="678"/>
                      <a:pt x="3341" y="904"/>
                      <a:pt x="2980" y="1129"/>
                    </a:cubicBezTo>
                    <a:cubicBezTo>
                      <a:pt x="2619" y="1355"/>
                      <a:pt x="2258" y="1626"/>
                      <a:pt x="1942" y="1942"/>
                    </a:cubicBezTo>
                    <a:cubicBezTo>
                      <a:pt x="1626" y="2258"/>
                      <a:pt x="1355" y="2619"/>
                      <a:pt x="1129" y="2980"/>
                    </a:cubicBezTo>
                    <a:cubicBezTo>
                      <a:pt x="859" y="3341"/>
                      <a:pt x="678" y="3702"/>
                      <a:pt x="497" y="4109"/>
                    </a:cubicBezTo>
                    <a:cubicBezTo>
                      <a:pt x="362" y="4515"/>
                      <a:pt x="227" y="4921"/>
                      <a:pt x="136" y="5373"/>
                    </a:cubicBezTo>
                    <a:cubicBezTo>
                      <a:pt x="46" y="5779"/>
                      <a:pt x="1" y="6230"/>
                      <a:pt x="1" y="6682"/>
                    </a:cubicBezTo>
                    <a:cubicBezTo>
                      <a:pt x="1" y="7088"/>
                      <a:pt x="46" y="7540"/>
                      <a:pt x="136" y="7991"/>
                    </a:cubicBezTo>
                    <a:cubicBezTo>
                      <a:pt x="227" y="8397"/>
                      <a:pt x="362" y="8804"/>
                      <a:pt x="497" y="9210"/>
                    </a:cubicBezTo>
                    <a:cubicBezTo>
                      <a:pt x="678" y="9616"/>
                      <a:pt x="859" y="10022"/>
                      <a:pt x="1129" y="10383"/>
                    </a:cubicBezTo>
                    <a:cubicBezTo>
                      <a:pt x="1355" y="10745"/>
                      <a:pt x="1626" y="11061"/>
                      <a:pt x="1942" y="11377"/>
                    </a:cubicBezTo>
                    <a:cubicBezTo>
                      <a:pt x="2258" y="11693"/>
                      <a:pt x="2619" y="11963"/>
                      <a:pt x="2980" y="12234"/>
                    </a:cubicBezTo>
                    <a:cubicBezTo>
                      <a:pt x="3341" y="12460"/>
                      <a:pt x="3703" y="12641"/>
                      <a:pt x="4109" y="12821"/>
                    </a:cubicBezTo>
                    <a:cubicBezTo>
                      <a:pt x="4515" y="13002"/>
                      <a:pt x="4921" y="13137"/>
                      <a:pt x="5373" y="13227"/>
                    </a:cubicBezTo>
                    <a:cubicBezTo>
                      <a:pt x="5779" y="13273"/>
                      <a:pt x="6230" y="13318"/>
                      <a:pt x="6682" y="13318"/>
                    </a:cubicBezTo>
                    <a:cubicBezTo>
                      <a:pt x="7088" y="13318"/>
                      <a:pt x="7540" y="13273"/>
                      <a:pt x="7946" y="13227"/>
                    </a:cubicBezTo>
                    <a:cubicBezTo>
                      <a:pt x="8397" y="13137"/>
                      <a:pt x="8804" y="13002"/>
                      <a:pt x="9210" y="12821"/>
                    </a:cubicBezTo>
                    <a:cubicBezTo>
                      <a:pt x="9616" y="12641"/>
                      <a:pt x="10022" y="12460"/>
                      <a:pt x="10384" y="12234"/>
                    </a:cubicBezTo>
                    <a:cubicBezTo>
                      <a:pt x="10745" y="11963"/>
                      <a:pt x="11061" y="11693"/>
                      <a:pt x="11377" y="11377"/>
                    </a:cubicBezTo>
                    <a:cubicBezTo>
                      <a:pt x="11693" y="11061"/>
                      <a:pt x="11964" y="10745"/>
                      <a:pt x="12189" y="10383"/>
                    </a:cubicBezTo>
                    <a:cubicBezTo>
                      <a:pt x="12460" y="10022"/>
                      <a:pt x="12641" y="9616"/>
                      <a:pt x="12821" y="9210"/>
                    </a:cubicBezTo>
                    <a:cubicBezTo>
                      <a:pt x="13002" y="8804"/>
                      <a:pt x="13137" y="8397"/>
                      <a:pt x="13228" y="7991"/>
                    </a:cubicBezTo>
                    <a:cubicBezTo>
                      <a:pt x="13273" y="7540"/>
                      <a:pt x="13318" y="7088"/>
                      <a:pt x="13318" y="6682"/>
                    </a:cubicBezTo>
                    <a:cubicBezTo>
                      <a:pt x="13318" y="6230"/>
                      <a:pt x="13273" y="5779"/>
                      <a:pt x="13228" y="5373"/>
                    </a:cubicBezTo>
                    <a:cubicBezTo>
                      <a:pt x="13137" y="4921"/>
                      <a:pt x="13002" y="4515"/>
                      <a:pt x="12821" y="4109"/>
                    </a:cubicBezTo>
                    <a:cubicBezTo>
                      <a:pt x="12641" y="3702"/>
                      <a:pt x="12460" y="3341"/>
                      <a:pt x="12189" y="2980"/>
                    </a:cubicBezTo>
                    <a:cubicBezTo>
                      <a:pt x="11964" y="2619"/>
                      <a:pt x="11693" y="2258"/>
                      <a:pt x="11377" y="1942"/>
                    </a:cubicBezTo>
                    <a:cubicBezTo>
                      <a:pt x="11061" y="1626"/>
                      <a:pt x="10745" y="1355"/>
                      <a:pt x="10384" y="1129"/>
                    </a:cubicBezTo>
                    <a:cubicBezTo>
                      <a:pt x="10022" y="904"/>
                      <a:pt x="9616" y="678"/>
                      <a:pt x="9210" y="497"/>
                    </a:cubicBezTo>
                    <a:cubicBezTo>
                      <a:pt x="8804" y="362"/>
                      <a:pt x="8397" y="226"/>
                      <a:pt x="7946" y="136"/>
                    </a:cubicBezTo>
                    <a:cubicBezTo>
                      <a:pt x="7540" y="46"/>
                      <a:pt x="7088" y="1"/>
                      <a:pt x="6682" y="1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5"/>
              <p:cNvSpPr/>
              <p:nvPr/>
            </p:nvSpPr>
            <p:spPr>
              <a:xfrm>
                <a:off x="6183350" y="1578825"/>
                <a:ext cx="347600" cy="347625"/>
              </a:xfrm>
              <a:custGeom>
                <a:avLst/>
                <a:gdLst/>
                <a:ahLst/>
                <a:cxnLst/>
                <a:rect l="l" t="t" r="r" b="b"/>
                <a:pathLst>
                  <a:path w="13904" h="13905" extrusionOk="0">
                    <a:moveTo>
                      <a:pt x="6952" y="543"/>
                    </a:moveTo>
                    <a:cubicBezTo>
                      <a:pt x="7358" y="543"/>
                      <a:pt x="7764" y="588"/>
                      <a:pt x="8171" y="678"/>
                    </a:cubicBezTo>
                    <a:cubicBezTo>
                      <a:pt x="8577" y="768"/>
                      <a:pt x="8983" y="904"/>
                      <a:pt x="9390" y="1039"/>
                    </a:cubicBezTo>
                    <a:cubicBezTo>
                      <a:pt x="9751" y="1220"/>
                      <a:pt x="10157" y="1400"/>
                      <a:pt x="10473" y="1626"/>
                    </a:cubicBezTo>
                    <a:cubicBezTo>
                      <a:pt x="10834" y="1852"/>
                      <a:pt x="11150" y="2123"/>
                      <a:pt x="11466" y="2439"/>
                    </a:cubicBezTo>
                    <a:cubicBezTo>
                      <a:pt x="11737" y="2709"/>
                      <a:pt x="12008" y="3071"/>
                      <a:pt x="12234" y="3387"/>
                    </a:cubicBezTo>
                    <a:cubicBezTo>
                      <a:pt x="12459" y="3748"/>
                      <a:pt x="12685" y="4109"/>
                      <a:pt x="12820" y="4515"/>
                    </a:cubicBezTo>
                    <a:cubicBezTo>
                      <a:pt x="13001" y="4876"/>
                      <a:pt x="13091" y="5283"/>
                      <a:pt x="13182" y="5689"/>
                    </a:cubicBezTo>
                    <a:cubicBezTo>
                      <a:pt x="13272" y="6095"/>
                      <a:pt x="13317" y="6547"/>
                      <a:pt x="13317" y="6953"/>
                    </a:cubicBezTo>
                    <a:cubicBezTo>
                      <a:pt x="13317" y="7359"/>
                      <a:pt x="13272" y="7765"/>
                      <a:pt x="13182" y="8172"/>
                    </a:cubicBezTo>
                    <a:cubicBezTo>
                      <a:pt x="13091" y="8578"/>
                      <a:pt x="13001" y="8984"/>
                      <a:pt x="12820" y="9391"/>
                    </a:cubicBezTo>
                    <a:cubicBezTo>
                      <a:pt x="12685" y="9752"/>
                      <a:pt x="12459" y="10158"/>
                      <a:pt x="12234" y="10474"/>
                    </a:cubicBezTo>
                    <a:cubicBezTo>
                      <a:pt x="12008" y="10835"/>
                      <a:pt x="11737" y="11151"/>
                      <a:pt x="11466" y="11467"/>
                    </a:cubicBezTo>
                    <a:cubicBezTo>
                      <a:pt x="11150" y="11738"/>
                      <a:pt x="10834" y="12009"/>
                      <a:pt x="10473" y="12234"/>
                    </a:cubicBezTo>
                    <a:cubicBezTo>
                      <a:pt x="10157" y="12460"/>
                      <a:pt x="9751" y="12686"/>
                      <a:pt x="9390" y="12821"/>
                    </a:cubicBezTo>
                    <a:cubicBezTo>
                      <a:pt x="8983" y="13002"/>
                      <a:pt x="8577" y="13137"/>
                      <a:pt x="8171" y="13182"/>
                    </a:cubicBezTo>
                    <a:cubicBezTo>
                      <a:pt x="7764" y="13273"/>
                      <a:pt x="7347" y="13318"/>
                      <a:pt x="6929" y="13318"/>
                    </a:cubicBezTo>
                    <a:cubicBezTo>
                      <a:pt x="6512" y="13318"/>
                      <a:pt x="6094" y="13273"/>
                      <a:pt x="5688" y="13182"/>
                    </a:cubicBezTo>
                    <a:cubicBezTo>
                      <a:pt x="5282" y="13137"/>
                      <a:pt x="4875" y="13002"/>
                      <a:pt x="4514" y="12821"/>
                    </a:cubicBezTo>
                    <a:cubicBezTo>
                      <a:pt x="4108" y="12686"/>
                      <a:pt x="3747" y="12460"/>
                      <a:pt x="3386" y="12234"/>
                    </a:cubicBezTo>
                    <a:cubicBezTo>
                      <a:pt x="3025" y="12009"/>
                      <a:pt x="2709" y="11738"/>
                      <a:pt x="2438" y="11467"/>
                    </a:cubicBezTo>
                    <a:cubicBezTo>
                      <a:pt x="2122" y="11151"/>
                      <a:pt x="1851" y="10835"/>
                      <a:pt x="1625" y="10474"/>
                    </a:cubicBezTo>
                    <a:cubicBezTo>
                      <a:pt x="1399" y="10158"/>
                      <a:pt x="1219" y="9752"/>
                      <a:pt x="1038" y="9391"/>
                    </a:cubicBezTo>
                    <a:cubicBezTo>
                      <a:pt x="903" y="8984"/>
                      <a:pt x="767" y="8578"/>
                      <a:pt x="677" y="8172"/>
                    </a:cubicBezTo>
                    <a:cubicBezTo>
                      <a:pt x="587" y="7765"/>
                      <a:pt x="542" y="7359"/>
                      <a:pt x="542" y="6953"/>
                    </a:cubicBezTo>
                    <a:cubicBezTo>
                      <a:pt x="542" y="6547"/>
                      <a:pt x="587" y="6095"/>
                      <a:pt x="677" y="5689"/>
                    </a:cubicBezTo>
                    <a:cubicBezTo>
                      <a:pt x="767" y="5283"/>
                      <a:pt x="903" y="4876"/>
                      <a:pt x="1038" y="4515"/>
                    </a:cubicBezTo>
                    <a:cubicBezTo>
                      <a:pt x="1219" y="4109"/>
                      <a:pt x="1399" y="3748"/>
                      <a:pt x="1625" y="3387"/>
                    </a:cubicBezTo>
                    <a:cubicBezTo>
                      <a:pt x="1851" y="3071"/>
                      <a:pt x="2122" y="2709"/>
                      <a:pt x="2438" y="2439"/>
                    </a:cubicBezTo>
                    <a:cubicBezTo>
                      <a:pt x="2709" y="2123"/>
                      <a:pt x="3025" y="1852"/>
                      <a:pt x="3386" y="1626"/>
                    </a:cubicBezTo>
                    <a:cubicBezTo>
                      <a:pt x="3747" y="1400"/>
                      <a:pt x="4108" y="1220"/>
                      <a:pt x="4514" y="1039"/>
                    </a:cubicBezTo>
                    <a:cubicBezTo>
                      <a:pt x="4875" y="904"/>
                      <a:pt x="5282" y="768"/>
                      <a:pt x="5688" y="678"/>
                    </a:cubicBezTo>
                    <a:cubicBezTo>
                      <a:pt x="6094" y="588"/>
                      <a:pt x="6500" y="543"/>
                      <a:pt x="6952" y="543"/>
                    </a:cubicBezTo>
                    <a:close/>
                    <a:moveTo>
                      <a:pt x="6935" y="1"/>
                    </a:moveTo>
                    <a:cubicBezTo>
                      <a:pt x="6478" y="1"/>
                      <a:pt x="6026" y="46"/>
                      <a:pt x="5598" y="136"/>
                    </a:cubicBezTo>
                    <a:cubicBezTo>
                      <a:pt x="5146" y="227"/>
                      <a:pt x="4695" y="362"/>
                      <a:pt x="4289" y="543"/>
                    </a:cubicBezTo>
                    <a:cubicBezTo>
                      <a:pt x="3837" y="678"/>
                      <a:pt x="3431" y="904"/>
                      <a:pt x="3070" y="1175"/>
                    </a:cubicBezTo>
                    <a:cubicBezTo>
                      <a:pt x="2709" y="1400"/>
                      <a:pt x="2347" y="1716"/>
                      <a:pt x="2031" y="2032"/>
                    </a:cubicBezTo>
                    <a:cubicBezTo>
                      <a:pt x="1715" y="2348"/>
                      <a:pt x="1399" y="2709"/>
                      <a:pt x="1174" y="3071"/>
                    </a:cubicBezTo>
                    <a:cubicBezTo>
                      <a:pt x="903" y="3477"/>
                      <a:pt x="677" y="3883"/>
                      <a:pt x="497" y="4289"/>
                    </a:cubicBezTo>
                    <a:cubicBezTo>
                      <a:pt x="361" y="4696"/>
                      <a:pt x="226" y="5147"/>
                      <a:pt x="135" y="5599"/>
                    </a:cubicBezTo>
                    <a:cubicBezTo>
                      <a:pt x="45" y="6050"/>
                      <a:pt x="0" y="6501"/>
                      <a:pt x="0" y="6953"/>
                    </a:cubicBezTo>
                    <a:cubicBezTo>
                      <a:pt x="0" y="7404"/>
                      <a:pt x="45" y="7856"/>
                      <a:pt x="135" y="8307"/>
                    </a:cubicBezTo>
                    <a:cubicBezTo>
                      <a:pt x="226" y="8759"/>
                      <a:pt x="361" y="9165"/>
                      <a:pt x="497" y="9616"/>
                    </a:cubicBezTo>
                    <a:cubicBezTo>
                      <a:pt x="677" y="10022"/>
                      <a:pt x="903" y="10429"/>
                      <a:pt x="1174" y="10790"/>
                    </a:cubicBezTo>
                    <a:cubicBezTo>
                      <a:pt x="1399" y="11196"/>
                      <a:pt x="1715" y="11557"/>
                      <a:pt x="2031" y="11873"/>
                    </a:cubicBezTo>
                    <a:cubicBezTo>
                      <a:pt x="2347" y="12189"/>
                      <a:pt x="2709" y="12460"/>
                      <a:pt x="3070" y="12731"/>
                    </a:cubicBezTo>
                    <a:cubicBezTo>
                      <a:pt x="3431" y="12957"/>
                      <a:pt x="3837" y="13182"/>
                      <a:pt x="4289" y="13363"/>
                    </a:cubicBezTo>
                    <a:cubicBezTo>
                      <a:pt x="4695" y="13544"/>
                      <a:pt x="5146" y="13679"/>
                      <a:pt x="5598" y="13769"/>
                    </a:cubicBezTo>
                    <a:cubicBezTo>
                      <a:pt x="6049" y="13860"/>
                      <a:pt x="6500" y="13905"/>
                      <a:pt x="6952" y="13905"/>
                    </a:cubicBezTo>
                    <a:cubicBezTo>
                      <a:pt x="7403" y="13905"/>
                      <a:pt x="7855" y="13860"/>
                      <a:pt x="8306" y="13769"/>
                    </a:cubicBezTo>
                    <a:cubicBezTo>
                      <a:pt x="8758" y="13679"/>
                      <a:pt x="9164" y="13544"/>
                      <a:pt x="9615" y="13363"/>
                    </a:cubicBezTo>
                    <a:cubicBezTo>
                      <a:pt x="10022" y="13182"/>
                      <a:pt x="10428" y="12957"/>
                      <a:pt x="10789" y="12731"/>
                    </a:cubicBezTo>
                    <a:cubicBezTo>
                      <a:pt x="11195" y="12460"/>
                      <a:pt x="11511" y="12189"/>
                      <a:pt x="11872" y="11873"/>
                    </a:cubicBezTo>
                    <a:cubicBezTo>
                      <a:pt x="12188" y="11557"/>
                      <a:pt x="12459" y="11196"/>
                      <a:pt x="12730" y="10790"/>
                    </a:cubicBezTo>
                    <a:cubicBezTo>
                      <a:pt x="12956" y="10429"/>
                      <a:pt x="13182" y="10022"/>
                      <a:pt x="13362" y="9616"/>
                    </a:cubicBezTo>
                    <a:cubicBezTo>
                      <a:pt x="13543" y="9165"/>
                      <a:pt x="13678" y="8759"/>
                      <a:pt x="13768" y="8307"/>
                    </a:cubicBezTo>
                    <a:cubicBezTo>
                      <a:pt x="13859" y="7856"/>
                      <a:pt x="13904" y="7404"/>
                      <a:pt x="13904" y="6953"/>
                    </a:cubicBezTo>
                    <a:cubicBezTo>
                      <a:pt x="13904" y="6501"/>
                      <a:pt x="13859" y="6050"/>
                      <a:pt x="13768" y="5599"/>
                    </a:cubicBezTo>
                    <a:cubicBezTo>
                      <a:pt x="13678" y="5147"/>
                      <a:pt x="13543" y="4696"/>
                      <a:pt x="13362" y="4289"/>
                    </a:cubicBezTo>
                    <a:cubicBezTo>
                      <a:pt x="13182" y="3883"/>
                      <a:pt x="12956" y="3477"/>
                      <a:pt x="12730" y="3071"/>
                    </a:cubicBezTo>
                    <a:cubicBezTo>
                      <a:pt x="12459" y="2709"/>
                      <a:pt x="12188" y="2348"/>
                      <a:pt x="11872" y="2032"/>
                    </a:cubicBezTo>
                    <a:cubicBezTo>
                      <a:pt x="11511" y="1716"/>
                      <a:pt x="11195" y="1400"/>
                      <a:pt x="10789" y="1175"/>
                    </a:cubicBezTo>
                    <a:cubicBezTo>
                      <a:pt x="10428" y="904"/>
                      <a:pt x="10022" y="678"/>
                      <a:pt x="9615" y="543"/>
                    </a:cubicBezTo>
                    <a:cubicBezTo>
                      <a:pt x="9164" y="362"/>
                      <a:pt x="8758" y="227"/>
                      <a:pt x="8306" y="136"/>
                    </a:cubicBezTo>
                    <a:cubicBezTo>
                      <a:pt x="7855" y="46"/>
                      <a:pt x="7392" y="1"/>
                      <a:pt x="69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5"/>
              <p:cNvSpPr/>
              <p:nvPr/>
            </p:nvSpPr>
            <p:spPr>
              <a:xfrm>
                <a:off x="6220575" y="1617200"/>
                <a:ext cx="272000" cy="270875"/>
              </a:xfrm>
              <a:custGeom>
                <a:avLst/>
                <a:gdLst/>
                <a:ahLst/>
                <a:cxnLst/>
                <a:rect l="l" t="t" r="r" b="b"/>
                <a:pathLst>
                  <a:path w="10880" h="10835" extrusionOk="0">
                    <a:moveTo>
                      <a:pt x="5463" y="1"/>
                    </a:moveTo>
                    <a:cubicBezTo>
                      <a:pt x="5102" y="1"/>
                      <a:pt x="4741" y="1"/>
                      <a:pt x="4379" y="91"/>
                    </a:cubicBezTo>
                    <a:cubicBezTo>
                      <a:pt x="4018" y="136"/>
                      <a:pt x="3702" y="272"/>
                      <a:pt x="3386" y="407"/>
                    </a:cubicBezTo>
                    <a:cubicBezTo>
                      <a:pt x="3025" y="542"/>
                      <a:pt x="2709" y="678"/>
                      <a:pt x="2438" y="904"/>
                    </a:cubicBezTo>
                    <a:cubicBezTo>
                      <a:pt x="2122" y="1084"/>
                      <a:pt x="1852" y="1310"/>
                      <a:pt x="1626" y="1581"/>
                    </a:cubicBezTo>
                    <a:cubicBezTo>
                      <a:pt x="1355" y="1806"/>
                      <a:pt x="1129" y="2077"/>
                      <a:pt x="949" y="2393"/>
                    </a:cubicBezTo>
                    <a:cubicBezTo>
                      <a:pt x="723" y="2709"/>
                      <a:pt x="588" y="2980"/>
                      <a:pt x="452" y="3341"/>
                    </a:cubicBezTo>
                    <a:cubicBezTo>
                      <a:pt x="317" y="3657"/>
                      <a:pt x="181" y="4018"/>
                      <a:pt x="136" y="4334"/>
                    </a:cubicBezTo>
                    <a:cubicBezTo>
                      <a:pt x="46" y="4696"/>
                      <a:pt x="1" y="5057"/>
                      <a:pt x="1" y="5418"/>
                    </a:cubicBezTo>
                    <a:cubicBezTo>
                      <a:pt x="1" y="5779"/>
                      <a:pt x="46" y="6095"/>
                      <a:pt x="136" y="6456"/>
                    </a:cubicBezTo>
                    <a:cubicBezTo>
                      <a:pt x="181" y="6817"/>
                      <a:pt x="317" y="7133"/>
                      <a:pt x="452" y="7494"/>
                    </a:cubicBezTo>
                    <a:cubicBezTo>
                      <a:pt x="588" y="7810"/>
                      <a:pt x="723" y="8126"/>
                      <a:pt x="949" y="8442"/>
                    </a:cubicBezTo>
                    <a:cubicBezTo>
                      <a:pt x="1129" y="8713"/>
                      <a:pt x="1355" y="8984"/>
                      <a:pt x="1626" y="9255"/>
                    </a:cubicBezTo>
                    <a:cubicBezTo>
                      <a:pt x="1852" y="9481"/>
                      <a:pt x="2122" y="9706"/>
                      <a:pt x="2438" y="9932"/>
                    </a:cubicBezTo>
                    <a:cubicBezTo>
                      <a:pt x="2709" y="10113"/>
                      <a:pt x="3025" y="10293"/>
                      <a:pt x="3386" y="10429"/>
                    </a:cubicBezTo>
                    <a:cubicBezTo>
                      <a:pt x="3702" y="10564"/>
                      <a:pt x="4018" y="10654"/>
                      <a:pt x="4379" y="10745"/>
                    </a:cubicBezTo>
                    <a:cubicBezTo>
                      <a:pt x="4741" y="10790"/>
                      <a:pt x="5102" y="10835"/>
                      <a:pt x="5463" y="10835"/>
                    </a:cubicBezTo>
                    <a:cubicBezTo>
                      <a:pt x="5824" y="10835"/>
                      <a:pt x="6140" y="10790"/>
                      <a:pt x="6501" y="10745"/>
                    </a:cubicBezTo>
                    <a:cubicBezTo>
                      <a:pt x="6862" y="10654"/>
                      <a:pt x="7178" y="10564"/>
                      <a:pt x="7539" y="10429"/>
                    </a:cubicBezTo>
                    <a:cubicBezTo>
                      <a:pt x="7855" y="10293"/>
                      <a:pt x="8171" y="10113"/>
                      <a:pt x="8442" y="9932"/>
                    </a:cubicBezTo>
                    <a:cubicBezTo>
                      <a:pt x="8758" y="9706"/>
                      <a:pt x="9029" y="9481"/>
                      <a:pt x="9300" y="9255"/>
                    </a:cubicBezTo>
                    <a:cubicBezTo>
                      <a:pt x="9526" y="8984"/>
                      <a:pt x="9751" y="8713"/>
                      <a:pt x="9977" y="8442"/>
                    </a:cubicBezTo>
                    <a:cubicBezTo>
                      <a:pt x="10158" y="8126"/>
                      <a:pt x="10338" y="7810"/>
                      <a:pt x="10474" y="7494"/>
                    </a:cubicBezTo>
                    <a:cubicBezTo>
                      <a:pt x="10609" y="7133"/>
                      <a:pt x="10699" y="6817"/>
                      <a:pt x="10790" y="6456"/>
                    </a:cubicBezTo>
                    <a:cubicBezTo>
                      <a:pt x="10835" y="6095"/>
                      <a:pt x="10880" y="5779"/>
                      <a:pt x="10880" y="5418"/>
                    </a:cubicBezTo>
                    <a:cubicBezTo>
                      <a:pt x="10880" y="5057"/>
                      <a:pt x="10835" y="4696"/>
                      <a:pt x="10790" y="4334"/>
                    </a:cubicBezTo>
                    <a:cubicBezTo>
                      <a:pt x="10699" y="4018"/>
                      <a:pt x="10609" y="3657"/>
                      <a:pt x="10474" y="3341"/>
                    </a:cubicBezTo>
                    <a:cubicBezTo>
                      <a:pt x="10338" y="2980"/>
                      <a:pt x="10158" y="2709"/>
                      <a:pt x="9977" y="2393"/>
                    </a:cubicBezTo>
                    <a:cubicBezTo>
                      <a:pt x="9751" y="2077"/>
                      <a:pt x="9526" y="1806"/>
                      <a:pt x="9300" y="1581"/>
                    </a:cubicBezTo>
                    <a:cubicBezTo>
                      <a:pt x="9029" y="1310"/>
                      <a:pt x="8758" y="1084"/>
                      <a:pt x="8442" y="904"/>
                    </a:cubicBezTo>
                    <a:cubicBezTo>
                      <a:pt x="8171" y="678"/>
                      <a:pt x="7855" y="542"/>
                      <a:pt x="7539" y="407"/>
                    </a:cubicBezTo>
                    <a:cubicBezTo>
                      <a:pt x="7178" y="272"/>
                      <a:pt x="6862" y="136"/>
                      <a:pt x="6501" y="91"/>
                    </a:cubicBezTo>
                    <a:cubicBezTo>
                      <a:pt x="6140" y="1"/>
                      <a:pt x="5824" y="1"/>
                      <a:pt x="54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5"/>
              <p:cNvSpPr/>
              <p:nvPr/>
            </p:nvSpPr>
            <p:spPr>
              <a:xfrm>
                <a:off x="6213800" y="1609300"/>
                <a:ext cx="285550" cy="285550"/>
              </a:xfrm>
              <a:custGeom>
                <a:avLst/>
                <a:gdLst/>
                <a:ahLst/>
                <a:cxnLst/>
                <a:rect l="l" t="t" r="r" b="b"/>
                <a:pathLst>
                  <a:path w="11422" h="11422" extrusionOk="0">
                    <a:moveTo>
                      <a:pt x="5734" y="588"/>
                    </a:moveTo>
                    <a:cubicBezTo>
                      <a:pt x="6050" y="588"/>
                      <a:pt x="6411" y="633"/>
                      <a:pt x="6727" y="678"/>
                    </a:cubicBezTo>
                    <a:cubicBezTo>
                      <a:pt x="7043" y="768"/>
                      <a:pt x="7359" y="858"/>
                      <a:pt x="7675" y="994"/>
                    </a:cubicBezTo>
                    <a:cubicBezTo>
                      <a:pt x="7991" y="1084"/>
                      <a:pt x="8307" y="1265"/>
                      <a:pt x="8578" y="1445"/>
                    </a:cubicBezTo>
                    <a:cubicBezTo>
                      <a:pt x="8849" y="1626"/>
                      <a:pt x="9120" y="1852"/>
                      <a:pt x="9345" y="2077"/>
                    </a:cubicBezTo>
                    <a:cubicBezTo>
                      <a:pt x="9571" y="2303"/>
                      <a:pt x="9797" y="2574"/>
                      <a:pt x="9977" y="2845"/>
                    </a:cubicBezTo>
                    <a:cubicBezTo>
                      <a:pt x="10203" y="3161"/>
                      <a:pt x="10338" y="3432"/>
                      <a:pt x="10474" y="3748"/>
                    </a:cubicBezTo>
                    <a:cubicBezTo>
                      <a:pt x="10609" y="4064"/>
                      <a:pt x="10700" y="4380"/>
                      <a:pt x="10745" y="4741"/>
                    </a:cubicBezTo>
                    <a:cubicBezTo>
                      <a:pt x="10835" y="5057"/>
                      <a:pt x="10880" y="5373"/>
                      <a:pt x="10880" y="5734"/>
                    </a:cubicBezTo>
                    <a:cubicBezTo>
                      <a:pt x="10880" y="6050"/>
                      <a:pt x="10835" y="6411"/>
                      <a:pt x="10745" y="6727"/>
                    </a:cubicBezTo>
                    <a:cubicBezTo>
                      <a:pt x="10700" y="7043"/>
                      <a:pt x="10609" y="7359"/>
                      <a:pt x="10474" y="7675"/>
                    </a:cubicBezTo>
                    <a:cubicBezTo>
                      <a:pt x="10338" y="7991"/>
                      <a:pt x="10203" y="8307"/>
                      <a:pt x="9977" y="8578"/>
                    </a:cubicBezTo>
                    <a:cubicBezTo>
                      <a:pt x="9797" y="8849"/>
                      <a:pt x="9571" y="9119"/>
                      <a:pt x="9345" y="9345"/>
                    </a:cubicBezTo>
                    <a:cubicBezTo>
                      <a:pt x="9120" y="9616"/>
                      <a:pt x="8849" y="9797"/>
                      <a:pt x="8578" y="9977"/>
                    </a:cubicBezTo>
                    <a:cubicBezTo>
                      <a:pt x="8307" y="10203"/>
                      <a:pt x="7991" y="10338"/>
                      <a:pt x="7675" y="10474"/>
                    </a:cubicBezTo>
                    <a:cubicBezTo>
                      <a:pt x="7359" y="10609"/>
                      <a:pt x="7043" y="10699"/>
                      <a:pt x="6727" y="10745"/>
                    </a:cubicBezTo>
                    <a:cubicBezTo>
                      <a:pt x="6388" y="10812"/>
                      <a:pt x="6050" y="10846"/>
                      <a:pt x="5711" y="10846"/>
                    </a:cubicBezTo>
                    <a:cubicBezTo>
                      <a:pt x="5373" y="10846"/>
                      <a:pt x="5034" y="10812"/>
                      <a:pt x="4696" y="10745"/>
                    </a:cubicBezTo>
                    <a:cubicBezTo>
                      <a:pt x="4380" y="10699"/>
                      <a:pt x="4064" y="10609"/>
                      <a:pt x="3748" y="10474"/>
                    </a:cubicBezTo>
                    <a:cubicBezTo>
                      <a:pt x="3432" y="10338"/>
                      <a:pt x="3161" y="10203"/>
                      <a:pt x="2845" y="9977"/>
                    </a:cubicBezTo>
                    <a:cubicBezTo>
                      <a:pt x="2574" y="9797"/>
                      <a:pt x="2303" y="9616"/>
                      <a:pt x="2077" y="9345"/>
                    </a:cubicBezTo>
                    <a:cubicBezTo>
                      <a:pt x="1852" y="9119"/>
                      <a:pt x="1626" y="8849"/>
                      <a:pt x="1445" y="8578"/>
                    </a:cubicBezTo>
                    <a:cubicBezTo>
                      <a:pt x="1265" y="8307"/>
                      <a:pt x="1084" y="7991"/>
                      <a:pt x="949" y="7675"/>
                    </a:cubicBezTo>
                    <a:cubicBezTo>
                      <a:pt x="859" y="7359"/>
                      <a:pt x="723" y="7043"/>
                      <a:pt x="678" y="6727"/>
                    </a:cubicBezTo>
                    <a:cubicBezTo>
                      <a:pt x="588" y="6411"/>
                      <a:pt x="588" y="6050"/>
                      <a:pt x="588" y="5734"/>
                    </a:cubicBezTo>
                    <a:cubicBezTo>
                      <a:pt x="588" y="5373"/>
                      <a:pt x="588" y="5057"/>
                      <a:pt x="678" y="4741"/>
                    </a:cubicBezTo>
                    <a:cubicBezTo>
                      <a:pt x="723" y="4380"/>
                      <a:pt x="859" y="4064"/>
                      <a:pt x="949" y="3748"/>
                    </a:cubicBezTo>
                    <a:cubicBezTo>
                      <a:pt x="1084" y="3432"/>
                      <a:pt x="1265" y="3161"/>
                      <a:pt x="1445" y="2845"/>
                    </a:cubicBezTo>
                    <a:cubicBezTo>
                      <a:pt x="1626" y="2574"/>
                      <a:pt x="1852" y="2303"/>
                      <a:pt x="2077" y="2077"/>
                    </a:cubicBezTo>
                    <a:cubicBezTo>
                      <a:pt x="2303" y="1852"/>
                      <a:pt x="2574" y="1626"/>
                      <a:pt x="2845" y="1445"/>
                    </a:cubicBezTo>
                    <a:cubicBezTo>
                      <a:pt x="3161" y="1265"/>
                      <a:pt x="3432" y="1084"/>
                      <a:pt x="3748" y="994"/>
                    </a:cubicBezTo>
                    <a:cubicBezTo>
                      <a:pt x="4064" y="858"/>
                      <a:pt x="4380" y="723"/>
                      <a:pt x="4696" y="678"/>
                    </a:cubicBezTo>
                    <a:cubicBezTo>
                      <a:pt x="5057" y="633"/>
                      <a:pt x="5373" y="588"/>
                      <a:pt x="5734" y="588"/>
                    </a:cubicBezTo>
                    <a:close/>
                    <a:moveTo>
                      <a:pt x="5711" y="1"/>
                    </a:moveTo>
                    <a:cubicBezTo>
                      <a:pt x="5339" y="1"/>
                      <a:pt x="4966" y="46"/>
                      <a:pt x="4605" y="136"/>
                    </a:cubicBezTo>
                    <a:cubicBezTo>
                      <a:pt x="4244" y="181"/>
                      <a:pt x="3883" y="317"/>
                      <a:pt x="3522" y="452"/>
                    </a:cubicBezTo>
                    <a:cubicBezTo>
                      <a:pt x="3206" y="588"/>
                      <a:pt x="2845" y="768"/>
                      <a:pt x="2529" y="994"/>
                    </a:cubicBezTo>
                    <a:cubicBezTo>
                      <a:pt x="2258" y="1174"/>
                      <a:pt x="1942" y="1400"/>
                      <a:pt x="1671" y="1671"/>
                    </a:cubicBezTo>
                    <a:cubicBezTo>
                      <a:pt x="1400" y="1942"/>
                      <a:pt x="1175" y="2258"/>
                      <a:pt x="949" y="2529"/>
                    </a:cubicBezTo>
                    <a:cubicBezTo>
                      <a:pt x="768" y="2845"/>
                      <a:pt x="588" y="3206"/>
                      <a:pt x="452" y="3522"/>
                    </a:cubicBezTo>
                    <a:cubicBezTo>
                      <a:pt x="317" y="3883"/>
                      <a:pt x="181" y="4244"/>
                      <a:pt x="136" y="4605"/>
                    </a:cubicBezTo>
                    <a:cubicBezTo>
                      <a:pt x="46" y="4966"/>
                      <a:pt x="1" y="5328"/>
                      <a:pt x="1" y="5734"/>
                    </a:cubicBezTo>
                    <a:cubicBezTo>
                      <a:pt x="1" y="6095"/>
                      <a:pt x="46" y="6456"/>
                      <a:pt x="136" y="6817"/>
                    </a:cubicBezTo>
                    <a:cubicBezTo>
                      <a:pt x="181" y="7224"/>
                      <a:pt x="317" y="7585"/>
                      <a:pt x="452" y="7901"/>
                    </a:cubicBezTo>
                    <a:cubicBezTo>
                      <a:pt x="588" y="8262"/>
                      <a:pt x="768" y="8578"/>
                      <a:pt x="949" y="8894"/>
                    </a:cubicBezTo>
                    <a:cubicBezTo>
                      <a:pt x="1175" y="9210"/>
                      <a:pt x="1400" y="9481"/>
                      <a:pt x="1671" y="9751"/>
                    </a:cubicBezTo>
                    <a:cubicBezTo>
                      <a:pt x="1942" y="10022"/>
                      <a:pt x="2258" y="10248"/>
                      <a:pt x="2529" y="10474"/>
                    </a:cubicBezTo>
                    <a:cubicBezTo>
                      <a:pt x="2845" y="10699"/>
                      <a:pt x="3206" y="10880"/>
                      <a:pt x="3522" y="11015"/>
                    </a:cubicBezTo>
                    <a:cubicBezTo>
                      <a:pt x="3883" y="11151"/>
                      <a:pt x="4244" y="11241"/>
                      <a:pt x="4605" y="11331"/>
                    </a:cubicBezTo>
                    <a:cubicBezTo>
                      <a:pt x="4966" y="11422"/>
                      <a:pt x="5328" y="11422"/>
                      <a:pt x="5734" y="11422"/>
                    </a:cubicBezTo>
                    <a:cubicBezTo>
                      <a:pt x="6095" y="11422"/>
                      <a:pt x="6456" y="11422"/>
                      <a:pt x="6817" y="11331"/>
                    </a:cubicBezTo>
                    <a:cubicBezTo>
                      <a:pt x="7178" y="11241"/>
                      <a:pt x="7540" y="11151"/>
                      <a:pt x="7901" y="11015"/>
                    </a:cubicBezTo>
                    <a:cubicBezTo>
                      <a:pt x="8262" y="10880"/>
                      <a:pt x="8578" y="10699"/>
                      <a:pt x="8894" y="10474"/>
                    </a:cubicBezTo>
                    <a:cubicBezTo>
                      <a:pt x="9210" y="10248"/>
                      <a:pt x="9481" y="10022"/>
                      <a:pt x="9752" y="9751"/>
                    </a:cubicBezTo>
                    <a:cubicBezTo>
                      <a:pt x="10022" y="9481"/>
                      <a:pt x="10248" y="9210"/>
                      <a:pt x="10474" y="8894"/>
                    </a:cubicBezTo>
                    <a:cubicBezTo>
                      <a:pt x="10654" y="8578"/>
                      <a:pt x="10835" y="8262"/>
                      <a:pt x="11016" y="7901"/>
                    </a:cubicBezTo>
                    <a:cubicBezTo>
                      <a:pt x="11151" y="7585"/>
                      <a:pt x="11241" y="7224"/>
                      <a:pt x="11332" y="6817"/>
                    </a:cubicBezTo>
                    <a:cubicBezTo>
                      <a:pt x="11377" y="6456"/>
                      <a:pt x="11422" y="6095"/>
                      <a:pt x="11422" y="5734"/>
                    </a:cubicBezTo>
                    <a:cubicBezTo>
                      <a:pt x="11422" y="5373"/>
                      <a:pt x="11377" y="4966"/>
                      <a:pt x="11332" y="4605"/>
                    </a:cubicBezTo>
                    <a:cubicBezTo>
                      <a:pt x="11241" y="4244"/>
                      <a:pt x="11151" y="3883"/>
                      <a:pt x="11016" y="3522"/>
                    </a:cubicBezTo>
                    <a:cubicBezTo>
                      <a:pt x="10835" y="3206"/>
                      <a:pt x="10654" y="2845"/>
                      <a:pt x="10474" y="2529"/>
                    </a:cubicBezTo>
                    <a:cubicBezTo>
                      <a:pt x="10248" y="2258"/>
                      <a:pt x="10022" y="1942"/>
                      <a:pt x="9752" y="1671"/>
                    </a:cubicBezTo>
                    <a:cubicBezTo>
                      <a:pt x="9481" y="1400"/>
                      <a:pt x="9210" y="1174"/>
                      <a:pt x="8894" y="994"/>
                    </a:cubicBezTo>
                    <a:cubicBezTo>
                      <a:pt x="8578" y="768"/>
                      <a:pt x="8262" y="588"/>
                      <a:pt x="7901" y="452"/>
                    </a:cubicBezTo>
                    <a:cubicBezTo>
                      <a:pt x="7585" y="317"/>
                      <a:pt x="7224" y="181"/>
                      <a:pt x="6817" y="136"/>
                    </a:cubicBezTo>
                    <a:cubicBezTo>
                      <a:pt x="6456" y="46"/>
                      <a:pt x="6084" y="1"/>
                      <a:pt x="57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5"/>
              <p:cNvSpPr/>
              <p:nvPr/>
            </p:nvSpPr>
            <p:spPr>
              <a:xfrm>
                <a:off x="6346975" y="1613825"/>
                <a:ext cx="19225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5373" extrusionOk="0">
                    <a:moveTo>
                      <a:pt x="1" y="0"/>
                    </a:moveTo>
                    <a:lnTo>
                      <a:pt x="1" y="5372"/>
                    </a:lnTo>
                    <a:lnTo>
                      <a:pt x="768" y="5372"/>
                    </a:ln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5"/>
              <p:cNvSpPr/>
              <p:nvPr/>
            </p:nvSpPr>
            <p:spPr>
              <a:xfrm>
                <a:off x="6618950" y="1585600"/>
                <a:ext cx="332950" cy="332950"/>
              </a:xfrm>
              <a:custGeom>
                <a:avLst/>
                <a:gdLst/>
                <a:ahLst/>
                <a:cxnLst/>
                <a:rect l="l" t="t" r="r" b="b"/>
                <a:pathLst>
                  <a:path w="13318" h="13318" extrusionOk="0">
                    <a:moveTo>
                      <a:pt x="6637" y="1"/>
                    </a:moveTo>
                    <a:cubicBezTo>
                      <a:pt x="6231" y="1"/>
                      <a:pt x="5779" y="46"/>
                      <a:pt x="5373" y="136"/>
                    </a:cubicBezTo>
                    <a:cubicBezTo>
                      <a:pt x="4921" y="226"/>
                      <a:pt x="4515" y="362"/>
                      <a:pt x="4109" y="497"/>
                    </a:cubicBezTo>
                    <a:cubicBezTo>
                      <a:pt x="3703" y="678"/>
                      <a:pt x="3296" y="904"/>
                      <a:pt x="2935" y="1129"/>
                    </a:cubicBezTo>
                    <a:cubicBezTo>
                      <a:pt x="2574" y="1355"/>
                      <a:pt x="2258" y="1626"/>
                      <a:pt x="1942" y="1942"/>
                    </a:cubicBezTo>
                    <a:cubicBezTo>
                      <a:pt x="1626" y="2258"/>
                      <a:pt x="1355" y="2619"/>
                      <a:pt x="1129" y="2980"/>
                    </a:cubicBezTo>
                    <a:cubicBezTo>
                      <a:pt x="859" y="3341"/>
                      <a:pt x="678" y="3702"/>
                      <a:pt x="497" y="4109"/>
                    </a:cubicBezTo>
                    <a:cubicBezTo>
                      <a:pt x="317" y="4515"/>
                      <a:pt x="181" y="4921"/>
                      <a:pt x="136" y="5373"/>
                    </a:cubicBezTo>
                    <a:cubicBezTo>
                      <a:pt x="46" y="5779"/>
                      <a:pt x="1" y="6230"/>
                      <a:pt x="1" y="6682"/>
                    </a:cubicBezTo>
                    <a:cubicBezTo>
                      <a:pt x="1" y="7088"/>
                      <a:pt x="46" y="7540"/>
                      <a:pt x="136" y="7991"/>
                    </a:cubicBezTo>
                    <a:cubicBezTo>
                      <a:pt x="181" y="8397"/>
                      <a:pt x="317" y="8804"/>
                      <a:pt x="497" y="9210"/>
                    </a:cubicBezTo>
                    <a:cubicBezTo>
                      <a:pt x="678" y="9616"/>
                      <a:pt x="859" y="10022"/>
                      <a:pt x="1129" y="10383"/>
                    </a:cubicBezTo>
                    <a:cubicBezTo>
                      <a:pt x="1355" y="10745"/>
                      <a:pt x="1626" y="11061"/>
                      <a:pt x="1942" y="11377"/>
                    </a:cubicBezTo>
                    <a:cubicBezTo>
                      <a:pt x="2258" y="11693"/>
                      <a:pt x="2574" y="11963"/>
                      <a:pt x="2935" y="12234"/>
                    </a:cubicBezTo>
                    <a:cubicBezTo>
                      <a:pt x="3296" y="12460"/>
                      <a:pt x="3703" y="12641"/>
                      <a:pt x="4109" y="12821"/>
                    </a:cubicBezTo>
                    <a:cubicBezTo>
                      <a:pt x="4515" y="13002"/>
                      <a:pt x="4921" y="13137"/>
                      <a:pt x="5373" y="13227"/>
                    </a:cubicBezTo>
                    <a:cubicBezTo>
                      <a:pt x="5779" y="13273"/>
                      <a:pt x="6231" y="13318"/>
                      <a:pt x="6637" y="13318"/>
                    </a:cubicBezTo>
                    <a:cubicBezTo>
                      <a:pt x="7088" y="13318"/>
                      <a:pt x="7540" y="13273"/>
                      <a:pt x="7946" y="13227"/>
                    </a:cubicBezTo>
                    <a:cubicBezTo>
                      <a:pt x="8397" y="13137"/>
                      <a:pt x="8804" y="13002"/>
                      <a:pt x="9210" y="12821"/>
                    </a:cubicBezTo>
                    <a:cubicBezTo>
                      <a:pt x="9616" y="12641"/>
                      <a:pt x="9977" y="12460"/>
                      <a:pt x="10338" y="12234"/>
                    </a:cubicBezTo>
                    <a:cubicBezTo>
                      <a:pt x="10700" y="11963"/>
                      <a:pt x="11061" y="11693"/>
                      <a:pt x="11377" y="11377"/>
                    </a:cubicBezTo>
                    <a:cubicBezTo>
                      <a:pt x="11693" y="11061"/>
                      <a:pt x="11964" y="10745"/>
                      <a:pt x="12189" y="10383"/>
                    </a:cubicBezTo>
                    <a:cubicBezTo>
                      <a:pt x="12460" y="10022"/>
                      <a:pt x="12641" y="9616"/>
                      <a:pt x="12821" y="9210"/>
                    </a:cubicBezTo>
                    <a:cubicBezTo>
                      <a:pt x="12957" y="8804"/>
                      <a:pt x="13092" y="8397"/>
                      <a:pt x="13182" y="7991"/>
                    </a:cubicBezTo>
                    <a:cubicBezTo>
                      <a:pt x="13273" y="7540"/>
                      <a:pt x="13318" y="7088"/>
                      <a:pt x="13318" y="6682"/>
                    </a:cubicBezTo>
                    <a:cubicBezTo>
                      <a:pt x="13318" y="6230"/>
                      <a:pt x="13273" y="5779"/>
                      <a:pt x="13182" y="5373"/>
                    </a:cubicBezTo>
                    <a:cubicBezTo>
                      <a:pt x="13092" y="4921"/>
                      <a:pt x="12957" y="4515"/>
                      <a:pt x="12821" y="4109"/>
                    </a:cubicBezTo>
                    <a:cubicBezTo>
                      <a:pt x="12641" y="3702"/>
                      <a:pt x="12460" y="3341"/>
                      <a:pt x="12189" y="2980"/>
                    </a:cubicBezTo>
                    <a:cubicBezTo>
                      <a:pt x="11964" y="2619"/>
                      <a:pt x="11693" y="2258"/>
                      <a:pt x="11377" y="1942"/>
                    </a:cubicBezTo>
                    <a:cubicBezTo>
                      <a:pt x="11061" y="1626"/>
                      <a:pt x="10700" y="1355"/>
                      <a:pt x="10338" y="1129"/>
                    </a:cubicBezTo>
                    <a:cubicBezTo>
                      <a:pt x="9977" y="904"/>
                      <a:pt x="9616" y="678"/>
                      <a:pt x="9210" y="497"/>
                    </a:cubicBezTo>
                    <a:cubicBezTo>
                      <a:pt x="8804" y="362"/>
                      <a:pt x="8397" y="226"/>
                      <a:pt x="7946" y="136"/>
                    </a:cubicBezTo>
                    <a:cubicBezTo>
                      <a:pt x="7540" y="46"/>
                      <a:pt x="7088" y="1"/>
                      <a:pt x="6637" y="1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5"/>
              <p:cNvSpPr/>
              <p:nvPr/>
            </p:nvSpPr>
            <p:spPr>
              <a:xfrm>
                <a:off x="6611050" y="1578825"/>
                <a:ext cx="347625" cy="347625"/>
              </a:xfrm>
              <a:custGeom>
                <a:avLst/>
                <a:gdLst/>
                <a:ahLst/>
                <a:cxnLst/>
                <a:rect l="l" t="t" r="r" b="b"/>
                <a:pathLst>
                  <a:path w="13905" h="13905" extrusionOk="0">
                    <a:moveTo>
                      <a:pt x="6953" y="543"/>
                    </a:moveTo>
                    <a:cubicBezTo>
                      <a:pt x="7404" y="543"/>
                      <a:pt x="7811" y="588"/>
                      <a:pt x="8217" y="678"/>
                    </a:cubicBezTo>
                    <a:cubicBezTo>
                      <a:pt x="8623" y="768"/>
                      <a:pt x="9029" y="904"/>
                      <a:pt x="9390" y="1039"/>
                    </a:cubicBezTo>
                    <a:cubicBezTo>
                      <a:pt x="9797" y="1220"/>
                      <a:pt x="10158" y="1400"/>
                      <a:pt x="10519" y="1626"/>
                    </a:cubicBezTo>
                    <a:cubicBezTo>
                      <a:pt x="10880" y="1852"/>
                      <a:pt x="11196" y="2123"/>
                      <a:pt x="11467" y="2439"/>
                    </a:cubicBezTo>
                    <a:cubicBezTo>
                      <a:pt x="11783" y="2709"/>
                      <a:pt x="12054" y="3071"/>
                      <a:pt x="12280" y="3387"/>
                    </a:cubicBezTo>
                    <a:cubicBezTo>
                      <a:pt x="12505" y="3748"/>
                      <a:pt x="12686" y="4109"/>
                      <a:pt x="12866" y="4515"/>
                    </a:cubicBezTo>
                    <a:cubicBezTo>
                      <a:pt x="13002" y="4876"/>
                      <a:pt x="13137" y="5283"/>
                      <a:pt x="13228" y="5689"/>
                    </a:cubicBezTo>
                    <a:cubicBezTo>
                      <a:pt x="13318" y="6095"/>
                      <a:pt x="13363" y="6547"/>
                      <a:pt x="13363" y="6953"/>
                    </a:cubicBezTo>
                    <a:cubicBezTo>
                      <a:pt x="13363" y="7359"/>
                      <a:pt x="13318" y="7765"/>
                      <a:pt x="13228" y="8172"/>
                    </a:cubicBezTo>
                    <a:cubicBezTo>
                      <a:pt x="13137" y="8578"/>
                      <a:pt x="13002" y="8984"/>
                      <a:pt x="12866" y="9391"/>
                    </a:cubicBezTo>
                    <a:cubicBezTo>
                      <a:pt x="12686" y="9752"/>
                      <a:pt x="12505" y="10158"/>
                      <a:pt x="12280" y="10474"/>
                    </a:cubicBezTo>
                    <a:cubicBezTo>
                      <a:pt x="12054" y="10835"/>
                      <a:pt x="11783" y="11151"/>
                      <a:pt x="11467" y="11467"/>
                    </a:cubicBezTo>
                    <a:cubicBezTo>
                      <a:pt x="11196" y="11738"/>
                      <a:pt x="10880" y="12009"/>
                      <a:pt x="10519" y="12234"/>
                    </a:cubicBezTo>
                    <a:cubicBezTo>
                      <a:pt x="10158" y="12460"/>
                      <a:pt x="9797" y="12686"/>
                      <a:pt x="9390" y="12821"/>
                    </a:cubicBezTo>
                    <a:cubicBezTo>
                      <a:pt x="9029" y="13002"/>
                      <a:pt x="8623" y="13137"/>
                      <a:pt x="8217" y="13182"/>
                    </a:cubicBezTo>
                    <a:cubicBezTo>
                      <a:pt x="7811" y="13273"/>
                      <a:pt x="7393" y="13318"/>
                      <a:pt x="6975" y="13318"/>
                    </a:cubicBezTo>
                    <a:cubicBezTo>
                      <a:pt x="6558" y="13318"/>
                      <a:pt x="6140" y="13273"/>
                      <a:pt x="5734" y="13182"/>
                    </a:cubicBezTo>
                    <a:cubicBezTo>
                      <a:pt x="5328" y="13137"/>
                      <a:pt x="4921" y="13002"/>
                      <a:pt x="4515" y="12821"/>
                    </a:cubicBezTo>
                    <a:cubicBezTo>
                      <a:pt x="4154" y="12686"/>
                      <a:pt x="3793" y="12460"/>
                      <a:pt x="3432" y="12234"/>
                    </a:cubicBezTo>
                    <a:cubicBezTo>
                      <a:pt x="3071" y="12009"/>
                      <a:pt x="2755" y="11738"/>
                      <a:pt x="2439" y="11467"/>
                    </a:cubicBezTo>
                    <a:cubicBezTo>
                      <a:pt x="2168" y="11151"/>
                      <a:pt x="1897" y="10835"/>
                      <a:pt x="1671" y="10474"/>
                    </a:cubicBezTo>
                    <a:cubicBezTo>
                      <a:pt x="1445" y="10158"/>
                      <a:pt x="1220" y="9752"/>
                      <a:pt x="1084" y="9391"/>
                    </a:cubicBezTo>
                    <a:cubicBezTo>
                      <a:pt x="904" y="8984"/>
                      <a:pt x="813" y="8578"/>
                      <a:pt x="723" y="8172"/>
                    </a:cubicBezTo>
                    <a:cubicBezTo>
                      <a:pt x="633" y="7765"/>
                      <a:pt x="588" y="7359"/>
                      <a:pt x="588" y="6953"/>
                    </a:cubicBezTo>
                    <a:cubicBezTo>
                      <a:pt x="588" y="6547"/>
                      <a:pt x="633" y="6095"/>
                      <a:pt x="723" y="5689"/>
                    </a:cubicBezTo>
                    <a:cubicBezTo>
                      <a:pt x="813" y="5283"/>
                      <a:pt x="904" y="4876"/>
                      <a:pt x="1084" y="4515"/>
                    </a:cubicBezTo>
                    <a:cubicBezTo>
                      <a:pt x="1220" y="4109"/>
                      <a:pt x="1445" y="3748"/>
                      <a:pt x="1671" y="3387"/>
                    </a:cubicBezTo>
                    <a:cubicBezTo>
                      <a:pt x="1897" y="3071"/>
                      <a:pt x="2168" y="2709"/>
                      <a:pt x="2439" y="2439"/>
                    </a:cubicBezTo>
                    <a:cubicBezTo>
                      <a:pt x="2755" y="2123"/>
                      <a:pt x="3071" y="1852"/>
                      <a:pt x="3432" y="1626"/>
                    </a:cubicBezTo>
                    <a:cubicBezTo>
                      <a:pt x="3793" y="1400"/>
                      <a:pt x="4154" y="1220"/>
                      <a:pt x="4515" y="1039"/>
                    </a:cubicBezTo>
                    <a:cubicBezTo>
                      <a:pt x="4921" y="904"/>
                      <a:pt x="5328" y="768"/>
                      <a:pt x="5734" y="678"/>
                    </a:cubicBezTo>
                    <a:cubicBezTo>
                      <a:pt x="6140" y="588"/>
                      <a:pt x="6547" y="543"/>
                      <a:pt x="6953" y="543"/>
                    </a:cubicBezTo>
                    <a:close/>
                    <a:moveTo>
                      <a:pt x="6970" y="1"/>
                    </a:moveTo>
                    <a:cubicBezTo>
                      <a:pt x="6513" y="1"/>
                      <a:pt x="6050" y="46"/>
                      <a:pt x="5599" y="136"/>
                    </a:cubicBezTo>
                    <a:cubicBezTo>
                      <a:pt x="5147" y="227"/>
                      <a:pt x="4741" y="362"/>
                      <a:pt x="4289" y="543"/>
                    </a:cubicBezTo>
                    <a:cubicBezTo>
                      <a:pt x="3883" y="678"/>
                      <a:pt x="3477" y="904"/>
                      <a:pt x="3116" y="1175"/>
                    </a:cubicBezTo>
                    <a:cubicBezTo>
                      <a:pt x="2709" y="1400"/>
                      <a:pt x="2393" y="1716"/>
                      <a:pt x="2032" y="2032"/>
                    </a:cubicBezTo>
                    <a:cubicBezTo>
                      <a:pt x="1716" y="2348"/>
                      <a:pt x="1445" y="2709"/>
                      <a:pt x="1175" y="3071"/>
                    </a:cubicBezTo>
                    <a:cubicBezTo>
                      <a:pt x="949" y="3477"/>
                      <a:pt x="723" y="3883"/>
                      <a:pt x="543" y="4289"/>
                    </a:cubicBezTo>
                    <a:cubicBezTo>
                      <a:pt x="362" y="4696"/>
                      <a:pt x="227" y="5147"/>
                      <a:pt x="136" y="5599"/>
                    </a:cubicBezTo>
                    <a:cubicBezTo>
                      <a:pt x="46" y="6050"/>
                      <a:pt x="1" y="6501"/>
                      <a:pt x="1" y="6953"/>
                    </a:cubicBezTo>
                    <a:cubicBezTo>
                      <a:pt x="1" y="7404"/>
                      <a:pt x="46" y="7856"/>
                      <a:pt x="136" y="8307"/>
                    </a:cubicBezTo>
                    <a:cubicBezTo>
                      <a:pt x="227" y="8759"/>
                      <a:pt x="362" y="9165"/>
                      <a:pt x="543" y="9616"/>
                    </a:cubicBezTo>
                    <a:cubicBezTo>
                      <a:pt x="723" y="10022"/>
                      <a:pt x="949" y="10429"/>
                      <a:pt x="1175" y="10790"/>
                    </a:cubicBezTo>
                    <a:cubicBezTo>
                      <a:pt x="1445" y="11196"/>
                      <a:pt x="1716" y="11557"/>
                      <a:pt x="2032" y="11873"/>
                    </a:cubicBezTo>
                    <a:cubicBezTo>
                      <a:pt x="2393" y="12189"/>
                      <a:pt x="2709" y="12460"/>
                      <a:pt x="3116" y="12731"/>
                    </a:cubicBezTo>
                    <a:cubicBezTo>
                      <a:pt x="3477" y="12957"/>
                      <a:pt x="3883" y="13182"/>
                      <a:pt x="4289" y="13363"/>
                    </a:cubicBezTo>
                    <a:cubicBezTo>
                      <a:pt x="4741" y="13544"/>
                      <a:pt x="5147" y="13679"/>
                      <a:pt x="5599" y="13769"/>
                    </a:cubicBezTo>
                    <a:cubicBezTo>
                      <a:pt x="6050" y="13860"/>
                      <a:pt x="6501" y="13905"/>
                      <a:pt x="6953" y="13905"/>
                    </a:cubicBezTo>
                    <a:cubicBezTo>
                      <a:pt x="7404" y="13905"/>
                      <a:pt x="7901" y="13860"/>
                      <a:pt x="8307" y="13769"/>
                    </a:cubicBezTo>
                    <a:cubicBezTo>
                      <a:pt x="8758" y="13679"/>
                      <a:pt x="9210" y="13544"/>
                      <a:pt x="9616" y="13363"/>
                    </a:cubicBezTo>
                    <a:cubicBezTo>
                      <a:pt x="10068" y="13182"/>
                      <a:pt x="10474" y="12957"/>
                      <a:pt x="10835" y="12731"/>
                    </a:cubicBezTo>
                    <a:cubicBezTo>
                      <a:pt x="11196" y="12460"/>
                      <a:pt x="11557" y="12189"/>
                      <a:pt x="11873" y="11873"/>
                    </a:cubicBezTo>
                    <a:cubicBezTo>
                      <a:pt x="12189" y="11557"/>
                      <a:pt x="12505" y="11196"/>
                      <a:pt x="12731" y="10790"/>
                    </a:cubicBezTo>
                    <a:cubicBezTo>
                      <a:pt x="13002" y="10429"/>
                      <a:pt x="13228" y="10022"/>
                      <a:pt x="13408" y="9616"/>
                    </a:cubicBezTo>
                    <a:cubicBezTo>
                      <a:pt x="13544" y="9165"/>
                      <a:pt x="13679" y="8759"/>
                      <a:pt x="13769" y="8307"/>
                    </a:cubicBezTo>
                    <a:cubicBezTo>
                      <a:pt x="13860" y="7856"/>
                      <a:pt x="13905" y="7404"/>
                      <a:pt x="13905" y="6953"/>
                    </a:cubicBezTo>
                    <a:cubicBezTo>
                      <a:pt x="13905" y="6501"/>
                      <a:pt x="13860" y="6050"/>
                      <a:pt x="13769" y="5599"/>
                    </a:cubicBezTo>
                    <a:cubicBezTo>
                      <a:pt x="13679" y="5147"/>
                      <a:pt x="13589" y="4696"/>
                      <a:pt x="13408" y="4289"/>
                    </a:cubicBezTo>
                    <a:cubicBezTo>
                      <a:pt x="13228" y="3883"/>
                      <a:pt x="13002" y="3477"/>
                      <a:pt x="12731" y="3071"/>
                    </a:cubicBezTo>
                    <a:cubicBezTo>
                      <a:pt x="12505" y="2709"/>
                      <a:pt x="12189" y="2348"/>
                      <a:pt x="11873" y="2032"/>
                    </a:cubicBezTo>
                    <a:cubicBezTo>
                      <a:pt x="11557" y="1716"/>
                      <a:pt x="11196" y="1400"/>
                      <a:pt x="10835" y="1175"/>
                    </a:cubicBezTo>
                    <a:cubicBezTo>
                      <a:pt x="10474" y="904"/>
                      <a:pt x="10068" y="678"/>
                      <a:pt x="9616" y="543"/>
                    </a:cubicBezTo>
                    <a:cubicBezTo>
                      <a:pt x="9210" y="362"/>
                      <a:pt x="8758" y="227"/>
                      <a:pt x="8307" y="136"/>
                    </a:cubicBezTo>
                    <a:cubicBezTo>
                      <a:pt x="7878" y="46"/>
                      <a:pt x="7427" y="1"/>
                      <a:pt x="69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5"/>
              <p:cNvSpPr/>
              <p:nvPr/>
            </p:nvSpPr>
            <p:spPr>
              <a:xfrm>
                <a:off x="6649425" y="1617200"/>
                <a:ext cx="272000" cy="270875"/>
              </a:xfrm>
              <a:custGeom>
                <a:avLst/>
                <a:gdLst/>
                <a:ahLst/>
                <a:cxnLst/>
                <a:rect l="l" t="t" r="r" b="b"/>
                <a:pathLst>
                  <a:path w="10880" h="10835" extrusionOk="0">
                    <a:moveTo>
                      <a:pt x="5418" y="1"/>
                    </a:moveTo>
                    <a:cubicBezTo>
                      <a:pt x="5057" y="1"/>
                      <a:pt x="4741" y="1"/>
                      <a:pt x="4380" y="91"/>
                    </a:cubicBezTo>
                    <a:cubicBezTo>
                      <a:pt x="4018" y="136"/>
                      <a:pt x="3702" y="272"/>
                      <a:pt x="3341" y="407"/>
                    </a:cubicBezTo>
                    <a:cubicBezTo>
                      <a:pt x="3025" y="542"/>
                      <a:pt x="2709" y="678"/>
                      <a:pt x="2438" y="904"/>
                    </a:cubicBezTo>
                    <a:cubicBezTo>
                      <a:pt x="2122" y="1084"/>
                      <a:pt x="1852" y="1310"/>
                      <a:pt x="1581" y="1581"/>
                    </a:cubicBezTo>
                    <a:cubicBezTo>
                      <a:pt x="1355" y="1806"/>
                      <a:pt x="1129" y="2077"/>
                      <a:pt x="904" y="2393"/>
                    </a:cubicBezTo>
                    <a:cubicBezTo>
                      <a:pt x="723" y="2709"/>
                      <a:pt x="542" y="2980"/>
                      <a:pt x="407" y="3341"/>
                    </a:cubicBezTo>
                    <a:cubicBezTo>
                      <a:pt x="272" y="3657"/>
                      <a:pt x="181" y="4018"/>
                      <a:pt x="91" y="4334"/>
                    </a:cubicBezTo>
                    <a:cubicBezTo>
                      <a:pt x="46" y="4696"/>
                      <a:pt x="1" y="5057"/>
                      <a:pt x="1" y="5418"/>
                    </a:cubicBezTo>
                    <a:cubicBezTo>
                      <a:pt x="1" y="5779"/>
                      <a:pt x="46" y="6095"/>
                      <a:pt x="91" y="6456"/>
                    </a:cubicBezTo>
                    <a:cubicBezTo>
                      <a:pt x="181" y="6817"/>
                      <a:pt x="272" y="7133"/>
                      <a:pt x="407" y="7494"/>
                    </a:cubicBezTo>
                    <a:cubicBezTo>
                      <a:pt x="542" y="7810"/>
                      <a:pt x="723" y="8126"/>
                      <a:pt x="904" y="8442"/>
                    </a:cubicBezTo>
                    <a:cubicBezTo>
                      <a:pt x="1129" y="8713"/>
                      <a:pt x="1355" y="8984"/>
                      <a:pt x="1581" y="9255"/>
                    </a:cubicBezTo>
                    <a:cubicBezTo>
                      <a:pt x="1852" y="9481"/>
                      <a:pt x="2122" y="9706"/>
                      <a:pt x="2438" y="9932"/>
                    </a:cubicBezTo>
                    <a:cubicBezTo>
                      <a:pt x="2709" y="10113"/>
                      <a:pt x="3025" y="10293"/>
                      <a:pt x="3341" y="10429"/>
                    </a:cubicBezTo>
                    <a:cubicBezTo>
                      <a:pt x="3702" y="10564"/>
                      <a:pt x="4018" y="10654"/>
                      <a:pt x="4380" y="10745"/>
                    </a:cubicBezTo>
                    <a:cubicBezTo>
                      <a:pt x="4741" y="10790"/>
                      <a:pt x="5057" y="10835"/>
                      <a:pt x="5418" y="10835"/>
                    </a:cubicBezTo>
                    <a:cubicBezTo>
                      <a:pt x="5779" y="10835"/>
                      <a:pt x="6140" y="10790"/>
                      <a:pt x="6501" y="10745"/>
                    </a:cubicBezTo>
                    <a:cubicBezTo>
                      <a:pt x="6862" y="10654"/>
                      <a:pt x="7178" y="10564"/>
                      <a:pt x="7494" y="10429"/>
                    </a:cubicBezTo>
                    <a:cubicBezTo>
                      <a:pt x="7855" y="10293"/>
                      <a:pt x="8171" y="10113"/>
                      <a:pt x="8442" y="9932"/>
                    </a:cubicBezTo>
                    <a:cubicBezTo>
                      <a:pt x="8758" y="9706"/>
                      <a:pt x="9029" y="9481"/>
                      <a:pt x="9255" y="9255"/>
                    </a:cubicBezTo>
                    <a:cubicBezTo>
                      <a:pt x="9526" y="8984"/>
                      <a:pt x="9751" y="8713"/>
                      <a:pt x="9932" y="8442"/>
                    </a:cubicBezTo>
                    <a:cubicBezTo>
                      <a:pt x="10158" y="8126"/>
                      <a:pt x="10293" y="7810"/>
                      <a:pt x="10429" y="7494"/>
                    </a:cubicBezTo>
                    <a:cubicBezTo>
                      <a:pt x="10564" y="7133"/>
                      <a:pt x="10699" y="6817"/>
                      <a:pt x="10745" y="6456"/>
                    </a:cubicBezTo>
                    <a:cubicBezTo>
                      <a:pt x="10835" y="6095"/>
                      <a:pt x="10880" y="5779"/>
                      <a:pt x="10880" y="5418"/>
                    </a:cubicBezTo>
                    <a:cubicBezTo>
                      <a:pt x="10880" y="5057"/>
                      <a:pt x="10835" y="4696"/>
                      <a:pt x="10745" y="4334"/>
                    </a:cubicBezTo>
                    <a:cubicBezTo>
                      <a:pt x="10699" y="4018"/>
                      <a:pt x="10564" y="3657"/>
                      <a:pt x="10429" y="3341"/>
                    </a:cubicBezTo>
                    <a:cubicBezTo>
                      <a:pt x="10293" y="2980"/>
                      <a:pt x="10158" y="2709"/>
                      <a:pt x="9932" y="2393"/>
                    </a:cubicBezTo>
                    <a:cubicBezTo>
                      <a:pt x="9751" y="2077"/>
                      <a:pt x="9526" y="1806"/>
                      <a:pt x="9255" y="1581"/>
                    </a:cubicBezTo>
                    <a:cubicBezTo>
                      <a:pt x="9029" y="1310"/>
                      <a:pt x="8758" y="1084"/>
                      <a:pt x="8442" y="904"/>
                    </a:cubicBezTo>
                    <a:cubicBezTo>
                      <a:pt x="8171" y="678"/>
                      <a:pt x="7855" y="542"/>
                      <a:pt x="7494" y="407"/>
                    </a:cubicBezTo>
                    <a:cubicBezTo>
                      <a:pt x="7178" y="272"/>
                      <a:pt x="6862" y="136"/>
                      <a:pt x="6501" y="91"/>
                    </a:cubicBezTo>
                    <a:cubicBezTo>
                      <a:pt x="6140" y="1"/>
                      <a:pt x="5779" y="1"/>
                      <a:pt x="5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5"/>
              <p:cNvSpPr/>
              <p:nvPr/>
            </p:nvSpPr>
            <p:spPr>
              <a:xfrm>
                <a:off x="6642650" y="1609300"/>
                <a:ext cx="285550" cy="285550"/>
              </a:xfrm>
              <a:custGeom>
                <a:avLst/>
                <a:gdLst/>
                <a:ahLst/>
                <a:cxnLst/>
                <a:rect l="l" t="t" r="r" b="b"/>
                <a:pathLst>
                  <a:path w="11422" h="11422" extrusionOk="0">
                    <a:moveTo>
                      <a:pt x="5689" y="588"/>
                    </a:moveTo>
                    <a:cubicBezTo>
                      <a:pt x="6050" y="588"/>
                      <a:pt x="6366" y="633"/>
                      <a:pt x="6727" y="678"/>
                    </a:cubicBezTo>
                    <a:cubicBezTo>
                      <a:pt x="7043" y="768"/>
                      <a:pt x="7359" y="858"/>
                      <a:pt x="7675" y="994"/>
                    </a:cubicBezTo>
                    <a:cubicBezTo>
                      <a:pt x="7991" y="1084"/>
                      <a:pt x="8262" y="1265"/>
                      <a:pt x="8578" y="1445"/>
                    </a:cubicBezTo>
                    <a:cubicBezTo>
                      <a:pt x="8849" y="1626"/>
                      <a:pt x="9120" y="1852"/>
                      <a:pt x="9345" y="2077"/>
                    </a:cubicBezTo>
                    <a:cubicBezTo>
                      <a:pt x="9571" y="2303"/>
                      <a:pt x="9797" y="2574"/>
                      <a:pt x="9977" y="2845"/>
                    </a:cubicBezTo>
                    <a:cubicBezTo>
                      <a:pt x="10158" y="3161"/>
                      <a:pt x="10338" y="3432"/>
                      <a:pt x="10474" y="3748"/>
                    </a:cubicBezTo>
                    <a:cubicBezTo>
                      <a:pt x="10564" y="4064"/>
                      <a:pt x="10700" y="4380"/>
                      <a:pt x="10745" y="4741"/>
                    </a:cubicBezTo>
                    <a:cubicBezTo>
                      <a:pt x="10835" y="5057"/>
                      <a:pt x="10835" y="5373"/>
                      <a:pt x="10835" y="5734"/>
                    </a:cubicBezTo>
                    <a:cubicBezTo>
                      <a:pt x="10835" y="6050"/>
                      <a:pt x="10835" y="6411"/>
                      <a:pt x="10745" y="6727"/>
                    </a:cubicBezTo>
                    <a:cubicBezTo>
                      <a:pt x="10700" y="7043"/>
                      <a:pt x="10564" y="7359"/>
                      <a:pt x="10474" y="7675"/>
                    </a:cubicBezTo>
                    <a:cubicBezTo>
                      <a:pt x="10338" y="7991"/>
                      <a:pt x="10158" y="8307"/>
                      <a:pt x="9977" y="8578"/>
                    </a:cubicBezTo>
                    <a:cubicBezTo>
                      <a:pt x="9797" y="8849"/>
                      <a:pt x="9571" y="9119"/>
                      <a:pt x="9345" y="9345"/>
                    </a:cubicBezTo>
                    <a:cubicBezTo>
                      <a:pt x="9120" y="9616"/>
                      <a:pt x="8849" y="9797"/>
                      <a:pt x="8578" y="9977"/>
                    </a:cubicBezTo>
                    <a:cubicBezTo>
                      <a:pt x="8262" y="10203"/>
                      <a:pt x="7991" y="10338"/>
                      <a:pt x="7675" y="10474"/>
                    </a:cubicBezTo>
                    <a:cubicBezTo>
                      <a:pt x="7359" y="10609"/>
                      <a:pt x="7043" y="10699"/>
                      <a:pt x="6727" y="10745"/>
                    </a:cubicBezTo>
                    <a:cubicBezTo>
                      <a:pt x="6389" y="10812"/>
                      <a:pt x="6050" y="10846"/>
                      <a:pt x="5711" y="10846"/>
                    </a:cubicBezTo>
                    <a:cubicBezTo>
                      <a:pt x="5373" y="10846"/>
                      <a:pt x="5034" y="10812"/>
                      <a:pt x="4696" y="10745"/>
                    </a:cubicBezTo>
                    <a:cubicBezTo>
                      <a:pt x="4380" y="10699"/>
                      <a:pt x="4064" y="10609"/>
                      <a:pt x="3748" y="10474"/>
                    </a:cubicBezTo>
                    <a:cubicBezTo>
                      <a:pt x="3432" y="10338"/>
                      <a:pt x="3116" y="10203"/>
                      <a:pt x="2845" y="9977"/>
                    </a:cubicBezTo>
                    <a:cubicBezTo>
                      <a:pt x="2574" y="9797"/>
                      <a:pt x="2303" y="9616"/>
                      <a:pt x="2077" y="9345"/>
                    </a:cubicBezTo>
                    <a:cubicBezTo>
                      <a:pt x="1852" y="9119"/>
                      <a:pt x="1626" y="8849"/>
                      <a:pt x="1445" y="8578"/>
                    </a:cubicBezTo>
                    <a:cubicBezTo>
                      <a:pt x="1265" y="8307"/>
                      <a:pt x="1084" y="7991"/>
                      <a:pt x="949" y="7675"/>
                    </a:cubicBezTo>
                    <a:cubicBezTo>
                      <a:pt x="813" y="7359"/>
                      <a:pt x="723" y="7043"/>
                      <a:pt x="678" y="6727"/>
                    </a:cubicBezTo>
                    <a:cubicBezTo>
                      <a:pt x="588" y="6411"/>
                      <a:pt x="543" y="6050"/>
                      <a:pt x="543" y="5734"/>
                    </a:cubicBezTo>
                    <a:cubicBezTo>
                      <a:pt x="543" y="5373"/>
                      <a:pt x="588" y="5057"/>
                      <a:pt x="678" y="4741"/>
                    </a:cubicBezTo>
                    <a:cubicBezTo>
                      <a:pt x="723" y="4380"/>
                      <a:pt x="813" y="4064"/>
                      <a:pt x="949" y="3748"/>
                    </a:cubicBezTo>
                    <a:cubicBezTo>
                      <a:pt x="1084" y="3432"/>
                      <a:pt x="1265" y="3161"/>
                      <a:pt x="1445" y="2845"/>
                    </a:cubicBezTo>
                    <a:cubicBezTo>
                      <a:pt x="1626" y="2574"/>
                      <a:pt x="1852" y="2303"/>
                      <a:pt x="2077" y="2077"/>
                    </a:cubicBezTo>
                    <a:cubicBezTo>
                      <a:pt x="2303" y="1852"/>
                      <a:pt x="2574" y="1626"/>
                      <a:pt x="2845" y="1445"/>
                    </a:cubicBezTo>
                    <a:cubicBezTo>
                      <a:pt x="3116" y="1265"/>
                      <a:pt x="3432" y="1084"/>
                      <a:pt x="3748" y="994"/>
                    </a:cubicBezTo>
                    <a:cubicBezTo>
                      <a:pt x="4064" y="858"/>
                      <a:pt x="4380" y="723"/>
                      <a:pt x="4696" y="678"/>
                    </a:cubicBezTo>
                    <a:cubicBezTo>
                      <a:pt x="5012" y="633"/>
                      <a:pt x="5373" y="588"/>
                      <a:pt x="5689" y="588"/>
                    </a:cubicBezTo>
                    <a:close/>
                    <a:moveTo>
                      <a:pt x="5711" y="1"/>
                    </a:moveTo>
                    <a:cubicBezTo>
                      <a:pt x="5339" y="1"/>
                      <a:pt x="4967" y="46"/>
                      <a:pt x="4605" y="136"/>
                    </a:cubicBezTo>
                    <a:cubicBezTo>
                      <a:pt x="4244" y="181"/>
                      <a:pt x="3883" y="317"/>
                      <a:pt x="3522" y="452"/>
                    </a:cubicBezTo>
                    <a:cubicBezTo>
                      <a:pt x="3161" y="588"/>
                      <a:pt x="2845" y="768"/>
                      <a:pt x="2529" y="994"/>
                    </a:cubicBezTo>
                    <a:cubicBezTo>
                      <a:pt x="2213" y="1174"/>
                      <a:pt x="1942" y="1400"/>
                      <a:pt x="1671" y="1671"/>
                    </a:cubicBezTo>
                    <a:cubicBezTo>
                      <a:pt x="1400" y="1942"/>
                      <a:pt x="1175" y="2258"/>
                      <a:pt x="949" y="2529"/>
                    </a:cubicBezTo>
                    <a:cubicBezTo>
                      <a:pt x="768" y="2845"/>
                      <a:pt x="588" y="3206"/>
                      <a:pt x="407" y="3522"/>
                    </a:cubicBezTo>
                    <a:cubicBezTo>
                      <a:pt x="272" y="3883"/>
                      <a:pt x="181" y="4244"/>
                      <a:pt x="91" y="4605"/>
                    </a:cubicBezTo>
                    <a:cubicBezTo>
                      <a:pt x="46" y="4966"/>
                      <a:pt x="1" y="5328"/>
                      <a:pt x="1" y="5734"/>
                    </a:cubicBezTo>
                    <a:cubicBezTo>
                      <a:pt x="1" y="6095"/>
                      <a:pt x="46" y="6456"/>
                      <a:pt x="91" y="6817"/>
                    </a:cubicBezTo>
                    <a:cubicBezTo>
                      <a:pt x="181" y="7224"/>
                      <a:pt x="272" y="7585"/>
                      <a:pt x="407" y="7901"/>
                    </a:cubicBezTo>
                    <a:cubicBezTo>
                      <a:pt x="588" y="8262"/>
                      <a:pt x="768" y="8578"/>
                      <a:pt x="949" y="8894"/>
                    </a:cubicBezTo>
                    <a:cubicBezTo>
                      <a:pt x="1175" y="9210"/>
                      <a:pt x="1400" y="9481"/>
                      <a:pt x="1671" y="9751"/>
                    </a:cubicBezTo>
                    <a:cubicBezTo>
                      <a:pt x="1942" y="10022"/>
                      <a:pt x="2213" y="10248"/>
                      <a:pt x="2529" y="10474"/>
                    </a:cubicBezTo>
                    <a:cubicBezTo>
                      <a:pt x="2845" y="10699"/>
                      <a:pt x="3161" y="10880"/>
                      <a:pt x="3522" y="11015"/>
                    </a:cubicBezTo>
                    <a:cubicBezTo>
                      <a:pt x="3883" y="11151"/>
                      <a:pt x="4244" y="11241"/>
                      <a:pt x="4605" y="11331"/>
                    </a:cubicBezTo>
                    <a:cubicBezTo>
                      <a:pt x="4967" y="11422"/>
                      <a:pt x="5328" y="11422"/>
                      <a:pt x="5689" y="11422"/>
                    </a:cubicBezTo>
                    <a:cubicBezTo>
                      <a:pt x="6095" y="11422"/>
                      <a:pt x="6456" y="11422"/>
                      <a:pt x="6817" y="11331"/>
                    </a:cubicBezTo>
                    <a:cubicBezTo>
                      <a:pt x="7178" y="11241"/>
                      <a:pt x="7540" y="11151"/>
                      <a:pt x="7901" y="11015"/>
                    </a:cubicBezTo>
                    <a:cubicBezTo>
                      <a:pt x="8217" y="10880"/>
                      <a:pt x="8578" y="10699"/>
                      <a:pt x="8894" y="10474"/>
                    </a:cubicBezTo>
                    <a:cubicBezTo>
                      <a:pt x="9210" y="10248"/>
                      <a:pt x="9481" y="10022"/>
                      <a:pt x="9752" y="9751"/>
                    </a:cubicBezTo>
                    <a:cubicBezTo>
                      <a:pt x="10022" y="9481"/>
                      <a:pt x="10248" y="9210"/>
                      <a:pt x="10474" y="8894"/>
                    </a:cubicBezTo>
                    <a:cubicBezTo>
                      <a:pt x="10654" y="8578"/>
                      <a:pt x="10835" y="8262"/>
                      <a:pt x="10970" y="7901"/>
                    </a:cubicBezTo>
                    <a:cubicBezTo>
                      <a:pt x="11106" y="7585"/>
                      <a:pt x="11241" y="7224"/>
                      <a:pt x="11286" y="6817"/>
                    </a:cubicBezTo>
                    <a:cubicBezTo>
                      <a:pt x="11377" y="6456"/>
                      <a:pt x="11422" y="6095"/>
                      <a:pt x="11422" y="5734"/>
                    </a:cubicBezTo>
                    <a:cubicBezTo>
                      <a:pt x="11422" y="5373"/>
                      <a:pt x="11377" y="4966"/>
                      <a:pt x="11286" y="4605"/>
                    </a:cubicBezTo>
                    <a:cubicBezTo>
                      <a:pt x="11241" y="4244"/>
                      <a:pt x="11106" y="3883"/>
                      <a:pt x="10970" y="3522"/>
                    </a:cubicBezTo>
                    <a:cubicBezTo>
                      <a:pt x="10835" y="3206"/>
                      <a:pt x="10654" y="2845"/>
                      <a:pt x="10474" y="2529"/>
                    </a:cubicBezTo>
                    <a:cubicBezTo>
                      <a:pt x="10248" y="2258"/>
                      <a:pt x="10022" y="1942"/>
                      <a:pt x="9752" y="1671"/>
                    </a:cubicBezTo>
                    <a:cubicBezTo>
                      <a:pt x="9481" y="1400"/>
                      <a:pt x="9210" y="1174"/>
                      <a:pt x="8894" y="994"/>
                    </a:cubicBezTo>
                    <a:cubicBezTo>
                      <a:pt x="8578" y="768"/>
                      <a:pt x="8217" y="588"/>
                      <a:pt x="7901" y="452"/>
                    </a:cubicBezTo>
                    <a:cubicBezTo>
                      <a:pt x="7540" y="317"/>
                      <a:pt x="7178" y="181"/>
                      <a:pt x="6817" y="136"/>
                    </a:cubicBezTo>
                    <a:cubicBezTo>
                      <a:pt x="6456" y="46"/>
                      <a:pt x="6084" y="1"/>
                      <a:pt x="57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5"/>
              <p:cNvSpPr/>
              <p:nvPr/>
            </p:nvSpPr>
            <p:spPr>
              <a:xfrm>
                <a:off x="6775825" y="1613825"/>
                <a:ext cx="19225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5373" extrusionOk="0">
                    <a:moveTo>
                      <a:pt x="1" y="0"/>
                    </a:moveTo>
                    <a:lnTo>
                      <a:pt x="1" y="5372"/>
                    </a:lnTo>
                    <a:lnTo>
                      <a:pt x="768" y="5372"/>
                    </a:ln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5"/>
              <p:cNvSpPr/>
              <p:nvPr/>
            </p:nvSpPr>
            <p:spPr>
              <a:xfrm>
                <a:off x="6556900" y="1890325"/>
                <a:ext cx="75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" extrusionOk="0">
                    <a:moveTo>
                      <a:pt x="0" y="0"/>
                    </a:moveTo>
                    <a:lnTo>
                      <a:pt x="3025" y="0"/>
                    </a:lnTo>
                  </a:path>
                </a:pathLst>
              </a:custGeom>
              <a:solidFill>
                <a:srgbClr val="4E9A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6556900" y="1881300"/>
                <a:ext cx="756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768" extrusionOk="0">
                    <a:moveTo>
                      <a:pt x="0" y="0"/>
                    </a:moveTo>
                    <a:lnTo>
                      <a:pt x="0" y="767"/>
                    </a:lnTo>
                    <a:lnTo>
                      <a:pt x="3025" y="767"/>
                    </a:lnTo>
                    <a:lnTo>
                      <a:pt x="30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6937200" y="1851950"/>
                <a:ext cx="767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3070" extrusionOk="0">
                    <a:moveTo>
                      <a:pt x="1536" y="0"/>
                    </a:moveTo>
                    <a:lnTo>
                      <a:pt x="1536" y="3070"/>
                    </a:lnTo>
                    <a:moveTo>
                      <a:pt x="1" y="1535"/>
                    </a:moveTo>
                    <a:lnTo>
                      <a:pt x="3071" y="1535"/>
                    </a:lnTo>
                  </a:path>
                </a:pathLst>
              </a:custGeom>
              <a:solidFill>
                <a:srgbClr val="4E9A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6937200" y="1851950"/>
                <a:ext cx="767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3070" extrusionOk="0">
                    <a:moveTo>
                      <a:pt x="1175" y="0"/>
                    </a:moveTo>
                    <a:lnTo>
                      <a:pt x="1175" y="1174"/>
                    </a:lnTo>
                    <a:lnTo>
                      <a:pt x="1" y="1174"/>
                    </a:lnTo>
                    <a:lnTo>
                      <a:pt x="1" y="1941"/>
                    </a:lnTo>
                    <a:lnTo>
                      <a:pt x="1175" y="1941"/>
                    </a:lnTo>
                    <a:lnTo>
                      <a:pt x="1175" y="3070"/>
                    </a:lnTo>
                    <a:lnTo>
                      <a:pt x="1942" y="3070"/>
                    </a:lnTo>
                    <a:lnTo>
                      <a:pt x="1942" y="1941"/>
                    </a:lnTo>
                    <a:lnTo>
                      <a:pt x="3071" y="1941"/>
                    </a:lnTo>
                    <a:lnTo>
                      <a:pt x="3071" y="1174"/>
                    </a:lnTo>
                    <a:lnTo>
                      <a:pt x="1942" y="1174"/>
                    </a:lnTo>
                    <a:lnTo>
                      <a:pt x="194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5747725" y="3128350"/>
                <a:ext cx="189625" cy="114000"/>
              </a:xfrm>
              <a:custGeom>
                <a:avLst/>
                <a:gdLst/>
                <a:ahLst/>
                <a:cxnLst/>
                <a:rect l="l" t="t" r="r" b="b"/>
                <a:pathLst>
                  <a:path w="7585" h="4560" extrusionOk="0">
                    <a:moveTo>
                      <a:pt x="0" y="0"/>
                    </a:moveTo>
                    <a:lnTo>
                      <a:pt x="0" y="4559"/>
                    </a:lnTo>
                    <a:lnTo>
                      <a:pt x="7584" y="4559"/>
                    </a:lnTo>
                    <a:lnTo>
                      <a:pt x="7584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5737550" y="3119300"/>
                <a:ext cx="209950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8398" h="5328" extrusionOk="0">
                    <a:moveTo>
                      <a:pt x="7630" y="723"/>
                    </a:moveTo>
                    <a:lnTo>
                      <a:pt x="7630" y="4560"/>
                    </a:lnTo>
                    <a:lnTo>
                      <a:pt x="768" y="4560"/>
                    </a:lnTo>
                    <a:lnTo>
                      <a:pt x="768" y="723"/>
                    </a:lnTo>
                    <a:close/>
                    <a:moveTo>
                      <a:pt x="1" y="1"/>
                    </a:moveTo>
                    <a:lnTo>
                      <a:pt x="1" y="5328"/>
                    </a:lnTo>
                    <a:lnTo>
                      <a:pt x="8397" y="5328"/>
                    </a:lnTo>
                    <a:lnTo>
                      <a:pt x="83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5"/>
              <p:cNvSpPr/>
              <p:nvPr/>
            </p:nvSpPr>
            <p:spPr>
              <a:xfrm>
                <a:off x="5224075" y="1967050"/>
                <a:ext cx="189625" cy="114025"/>
              </a:xfrm>
              <a:custGeom>
                <a:avLst/>
                <a:gdLst/>
                <a:ahLst/>
                <a:cxnLst/>
                <a:rect l="l" t="t" r="r" b="b"/>
                <a:pathLst>
                  <a:path w="7585" h="4561" extrusionOk="0">
                    <a:moveTo>
                      <a:pt x="0" y="1"/>
                    </a:moveTo>
                    <a:lnTo>
                      <a:pt x="0" y="4560"/>
                    </a:lnTo>
                    <a:lnTo>
                      <a:pt x="7584" y="4560"/>
                    </a:lnTo>
                    <a:lnTo>
                      <a:pt x="7584" y="1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5"/>
              <p:cNvSpPr/>
              <p:nvPr/>
            </p:nvSpPr>
            <p:spPr>
              <a:xfrm>
                <a:off x="5213900" y="1956900"/>
                <a:ext cx="209950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8398" h="5328" extrusionOk="0">
                    <a:moveTo>
                      <a:pt x="7630" y="768"/>
                    </a:moveTo>
                    <a:lnTo>
                      <a:pt x="7630" y="4560"/>
                    </a:lnTo>
                    <a:lnTo>
                      <a:pt x="768" y="4560"/>
                    </a:lnTo>
                    <a:lnTo>
                      <a:pt x="768" y="768"/>
                    </a:lnTo>
                    <a:close/>
                    <a:moveTo>
                      <a:pt x="1" y="1"/>
                    </a:moveTo>
                    <a:lnTo>
                      <a:pt x="1" y="5327"/>
                    </a:lnTo>
                    <a:lnTo>
                      <a:pt x="8397" y="5327"/>
                    </a:lnTo>
                    <a:lnTo>
                      <a:pt x="83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5"/>
              <p:cNvSpPr/>
              <p:nvPr/>
            </p:nvSpPr>
            <p:spPr>
              <a:xfrm>
                <a:off x="5747725" y="1967050"/>
                <a:ext cx="189625" cy="114025"/>
              </a:xfrm>
              <a:custGeom>
                <a:avLst/>
                <a:gdLst/>
                <a:ahLst/>
                <a:cxnLst/>
                <a:rect l="l" t="t" r="r" b="b"/>
                <a:pathLst>
                  <a:path w="7585" h="4561" extrusionOk="0">
                    <a:moveTo>
                      <a:pt x="0" y="1"/>
                    </a:moveTo>
                    <a:lnTo>
                      <a:pt x="0" y="4560"/>
                    </a:lnTo>
                    <a:lnTo>
                      <a:pt x="7584" y="4560"/>
                    </a:lnTo>
                    <a:lnTo>
                      <a:pt x="7584" y="1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5"/>
              <p:cNvSpPr/>
              <p:nvPr/>
            </p:nvSpPr>
            <p:spPr>
              <a:xfrm>
                <a:off x="5737550" y="1956900"/>
                <a:ext cx="209950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8398" h="5328" extrusionOk="0">
                    <a:moveTo>
                      <a:pt x="7630" y="768"/>
                    </a:moveTo>
                    <a:lnTo>
                      <a:pt x="7630" y="4560"/>
                    </a:lnTo>
                    <a:lnTo>
                      <a:pt x="768" y="4560"/>
                    </a:lnTo>
                    <a:lnTo>
                      <a:pt x="768" y="768"/>
                    </a:lnTo>
                    <a:close/>
                    <a:moveTo>
                      <a:pt x="1" y="1"/>
                    </a:moveTo>
                    <a:lnTo>
                      <a:pt x="1" y="5327"/>
                    </a:lnTo>
                    <a:lnTo>
                      <a:pt x="8397" y="5327"/>
                    </a:lnTo>
                    <a:lnTo>
                      <a:pt x="83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15"/>
              <p:cNvSpPr/>
              <p:nvPr/>
            </p:nvSpPr>
            <p:spPr>
              <a:xfrm>
                <a:off x="3299875" y="2125050"/>
                <a:ext cx="11325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33" extrusionOk="0">
                    <a:moveTo>
                      <a:pt x="1" y="1"/>
                    </a:moveTo>
                    <a:lnTo>
                      <a:pt x="1" y="2032"/>
                    </a:lnTo>
                    <a:lnTo>
                      <a:pt x="452" y="2032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15"/>
              <p:cNvSpPr/>
              <p:nvPr/>
            </p:nvSpPr>
            <p:spPr>
              <a:xfrm>
                <a:off x="3321325" y="2125050"/>
                <a:ext cx="4290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2033" extrusionOk="0">
                    <a:moveTo>
                      <a:pt x="0" y="1"/>
                    </a:moveTo>
                    <a:lnTo>
                      <a:pt x="0" y="2032"/>
                    </a:lnTo>
                    <a:lnTo>
                      <a:pt x="452" y="2032"/>
                    </a:lnTo>
                    <a:lnTo>
                      <a:pt x="452" y="1445"/>
                    </a:lnTo>
                    <a:cubicBezTo>
                      <a:pt x="452" y="1084"/>
                      <a:pt x="452" y="813"/>
                      <a:pt x="407" y="542"/>
                    </a:cubicBezTo>
                    <a:lnTo>
                      <a:pt x="452" y="542"/>
                    </a:lnTo>
                    <a:cubicBezTo>
                      <a:pt x="542" y="768"/>
                      <a:pt x="678" y="1039"/>
                      <a:pt x="813" y="1265"/>
                    </a:cubicBezTo>
                    <a:lnTo>
                      <a:pt x="1219" y="2032"/>
                    </a:lnTo>
                    <a:lnTo>
                      <a:pt x="1716" y="2032"/>
                    </a:lnTo>
                    <a:lnTo>
                      <a:pt x="1716" y="1"/>
                    </a:lnTo>
                    <a:lnTo>
                      <a:pt x="1310" y="1"/>
                    </a:lnTo>
                    <a:lnTo>
                      <a:pt x="1310" y="588"/>
                    </a:lnTo>
                    <a:cubicBezTo>
                      <a:pt x="1310" y="904"/>
                      <a:pt x="1310" y="1174"/>
                      <a:pt x="1310" y="1445"/>
                    </a:cubicBezTo>
                    <a:cubicBezTo>
                      <a:pt x="1219" y="1220"/>
                      <a:pt x="1129" y="949"/>
                      <a:pt x="994" y="723"/>
                    </a:cubicBezTo>
                    <a:lnTo>
                      <a:pt x="54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15"/>
              <p:cNvSpPr/>
              <p:nvPr/>
            </p:nvSpPr>
            <p:spPr>
              <a:xfrm>
                <a:off x="3369850" y="2125050"/>
                <a:ext cx="47425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33" extrusionOk="0">
                    <a:moveTo>
                      <a:pt x="1" y="1"/>
                    </a:moveTo>
                    <a:lnTo>
                      <a:pt x="678" y="2032"/>
                    </a:lnTo>
                    <a:lnTo>
                      <a:pt x="1219" y="2032"/>
                    </a:lnTo>
                    <a:lnTo>
                      <a:pt x="1897" y="1"/>
                    </a:lnTo>
                    <a:lnTo>
                      <a:pt x="1400" y="1"/>
                    </a:lnTo>
                    <a:lnTo>
                      <a:pt x="1129" y="858"/>
                    </a:lnTo>
                    <a:cubicBezTo>
                      <a:pt x="1084" y="1084"/>
                      <a:pt x="994" y="1355"/>
                      <a:pt x="949" y="1581"/>
                    </a:cubicBezTo>
                    <a:cubicBezTo>
                      <a:pt x="903" y="1355"/>
                      <a:pt x="813" y="1084"/>
                      <a:pt x="768" y="858"/>
                    </a:cubicBezTo>
                    <a:lnTo>
                      <a:pt x="4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15"/>
              <p:cNvSpPr/>
              <p:nvPr/>
            </p:nvSpPr>
            <p:spPr>
              <a:xfrm>
                <a:off x="6223975" y="3252475"/>
                <a:ext cx="190750" cy="114025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4561" extrusionOk="0">
                    <a:moveTo>
                      <a:pt x="0" y="1"/>
                    </a:moveTo>
                    <a:lnTo>
                      <a:pt x="0" y="4560"/>
                    </a:lnTo>
                    <a:lnTo>
                      <a:pt x="7629" y="4560"/>
                    </a:lnTo>
                    <a:lnTo>
                      <a:pt x="7629" y="1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15"/>
              <p:cNvSpPr/>
              <p:nvPr/>
            </p:nvSpPr>
            <p:spPr>
              <a:xfrm>
                <a:off x="6214925" y="3242325"/>
                <a:ext cx="20882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8353" h="5328" extrusionOk="0">
                    <a:moveTo>
                      <a:pt x="7585" y="768"/>
                    </a:moveTo>
                    <a:lnTo>
                      <a:pt x="7585" y="4560"/>
                    </a:lnTo>
                    <a:lnTo>
                      <a:pt x="768" y="4560"/>
                    </a:lnTo>
                    <a:lnTo>
                      <a:pt x="768" y="768"/>
                    </a:lnTo>
                    <a:close/>
                    <a:moveTo>
                      <a:pt x="1" y="0"/>
                    </a:moveTo>
                    <a:lnTo>
                      <a:pt x="1" y="5327"/>
                    </a:lnTo>
                    <a:lnTo>
                      <a:pt x="8352" y="5327"/>
                    </a:lnTo>
                    <a:lnTo>
                      <a:pt x="83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15"/>
              <p:cNvSpPr/>
              <p:nvPr/>
            </p:nvSpPr>
            <p:spPr>
              <a:xfrm>
                <a:off x="6747625" y="3252475"/>
                <a:ext cx="190750" cy="114025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4561" extrusionOk="0">
                    <a:moveTo>
                      <a:pt x="0" y="1"/>
                    </a:moveTo>
                    <a:lnTo>
                      <a:pt x="0" y="4560"/>
                    </a:lnTo>
                    <a:lnTo>
                      <a:pt x="7629" y="4560"/>
                    </a:lnTo>
                    <a:lnTo>
                      <a:pt x="7629" y="1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15"/>
              <p:cNvSpPr/>
              <p:nvPr/>
            </p:nvSpPr>
            <p:spPr>
              <a:xfrm>
                <a:off x="6738575" y="3242325"/>
                <a:ext cx="20882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8353" h="5328" extrusionOk="0">
                    <a:moveTo>
                      <a:pt x="7585" y="768"/>
                    </a:moveTo>
                    <a:lnTo>
                      <a:pt x="7585" y="4560"/>
                    </a:lnTo>
                    <a:lnTo>
                      <a:pt x="768" y="4560"/>
                    </a:lnTo>
                    <a:lnTo>
                      <a:pt x="768" y="768"/>
                    </a:lnTo>
                    <a:close/>
                    <a:moveTo>
                      <a:pt x="1" y="0"/>
                    </a:moveTo>
                    <a:lnTo>
                      <a:pt x="1" y="5327"/>
                    </a:lnTo>
                    <a:lnTo>
                      <a:pt x="8352" y="5327"/>
                    </a:lnTo>
                    <a:lnTo>
                      <a:pt x="83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15"/>
              <p:cNvSpPr/>
              <p:nvPr/>
            </p:nvSpPr>
            <p:spPr>
              <a:xfrm>
                <a:off x="6266850" y="2061850"/>
                <a:ext cx="189625" cy="114025"/>
              </a:xfrm>
              <a:custGeom>
                <a:avLst/>
                <a:gdLst/>
                <a:ahLst/>
                <a:cxnLst/>
                <a:rect l="l" t="t" r="r" b="b"/>
                <a:pathLst>
                  <a:path w="7585" h="4561" extrusionOk="0">
                    <a:moveTo>
                      <a:pt x="1" y="1"/>
                    </a:moveTo>
                    <a:lnTo>
                      <a:pt x="1" y="4560"/>
                    </a:lnTo>
                    <a:lnTo>
                      <a:pt x="7584" y="4560"/>
                    </a:lnTo>
                    <a:lnTo>
                      <a:pt x="7584" y="1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15"/>
              <p:cNvSpPr/>
              <p:nvPr/>
            </p:nvSpPr>
            <p:spPr>
              <a:xfrm>
                <a:off x="6256700" y="2052825"/>
                <a:ext cx="20992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5328" extrusionOk="0">
                    <a:moveTo>
                      <a:pt x="7629" y="723"/>
                    </a:moveTo>
                    <a:lnTo>
                      <a:pt x="7629" y="4560"/>
                    </a:lnTo>
                    <a:lnTo>
                      <a:pt x="768" y="4560"/>
                    </a:lnTo>
                    <a:lnTo>
                      <a:pt x="768" y="723"/>
                    </a:lnTo>
                    <a:close/>
                    <a:moveTo>
                      <a:pt x="0" y="1"/>
                    </a:moveTo>
                    <a:lnTo>
                      <a:pt x="0" y="5327"/>
                    </a:lnTo>
                    <a:lnTo>
                      <a:pt x="8397" y="5327"/>
                    </a:lnTo>
                    <a:lnTo>
                      <a:pt x="83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15"/>
              <p:cNvSpPr/>
              <p:nvPr/>
            </p:nvSpPr>
            <p:spPr>
              <a:xfrm>
                <a:off x="6719400" y="2061850"/>
                <a:ext cx="190750" cy="114025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4561" extrusionOk="0">
                    <a:moveTo>
                      <a:pt x="1" y="1"/>
                    </a:moveTo>
                    <a:lnTo>
                      <a:pt x="1" y="4560"/>
                    </a:lnTo>
                    <a:lnTo>
                      <a:pt x="7630" y="4560"/>
                    </a:lnTo>
                    <a:lnTo>
                      <a:pt x="7630" y="1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15"/>
              <p:cNvSpPr/>
              <p:nvPr/>
            </p:nvSpPr>
            <p:spPr>
              <a:xfrm>
                <a:off x="6710375" y="2052825"/>
                <a:ext cx="208800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8352" h="5328" extrusionOk="0">
                    <a:moveTo>
                      <a:pt x="7584" y="723"/>
                    </a:moveTo>
                    <a:lnTo>
                      <a:pt x="7584" y="4560"/>
                    </a:lnTo>
                    <a:lnTo>
                      <a:pt x="768" y="4560"/>
                    </a:lnTo>
                    <a:lnTo>
                      <a:pt x="768" y="723"/>
                    </a:lnTo>
                    <a:close/>
                    <a:moveTo>
                      <a:pt x="0" y="1"/>
                    </a:moveTo>
                    <a:lnTo>
                      <a:pt x="0" y="5327"/>
                    </a:lnTo>
                    <a:lnTo>
                      <a:pt x="8352" y="5327"/>
                    </a:lnTo>
                    <a:lnTo>
                      <a:pt x="83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15"/>
              <p:cNvSpPr/>
              <p:nvPr/>
            </p:nvSpPr>
            <p:spPr>
              <a:xfrm>
                <a:off x="6213800" y="2649825"/>
                <a:ext cx="94825" cy="523675"/>
              </a:xfrm>
              <a:custGeom>
                <a:avLst/>
                <a:gdLst/>
                <a:ahLst/>
                <a:cxnLst/>
                <a:rect l="l" t="t" r="r" b="b"/>
                <a:pathLst>
                  <a:path w="3793" h="20947" extrusionOk="0">
                    <a:moveTo>
                      <a:pt x="1897" y="1"/>
                    </a:moveTo>
                    <a:cubicBezTo>
                      <a:pt x="1671" y="1"/>
                      <a:pt x="1400" y="46"/>
                      <a:pt x="1175" y="136"/>
                    </a:cubicBezTo>
                    <a:cubicBezTo>
                      <a:pt x="949" y="227"/>
                      <a:pt x="723" y="362"/>
                      <a:pt x="543" y="543"/>
                    </a:cubicBezTo>
                    <a:cubicBezTo>
                      <a:pt x="407" y="723"/>
                      <a:pt x="227" y="949"/>
                      <a:pt x="136" y="1175"/>
                    </a:cubicBezTo>
                    <a:cubicBezTo>
                      <a:pt x="46" y="1400"/>
                      <a:pt x="1" y="1671"/>
                      <a:pt x="1" y="1897"/>
                    </a:cubicBezTo>
                    <a:lnTo>
                      <a:pt x="1" y="19051"/>
                    </a:lnTo>
                    <a:cubicBezTo>
                      <a:pt x="1" y="19277"/>
                      <a:pt x="46" y="19547"/>
                      <a:pt x="136" y="19773"/>
                    </a:cubicBezTo>
                    <a:cubicBezTo>
                      <a:pt x="227" y="19999"/>
                      <a:pt x="407" y="20225"/>
                      <a:pt x="543" y="20405"/>
                    </a:cubicBezTo>
                    <a:cubicBezTo>
                      <a:pt x="723" y="20586"/>
                      <a:pt x="949" y="20721"/>
                      <a:pt x="1175" y="20811"/>
                    </a:cubicBezTo>
                    <a:cubicBezTo>
                      <a:pt x="1400" y="20902"/>
                      <a:pt x="1671" y="20947"/>
                      <a:pt x="1897" y="20947"/>
                    </a:cubicBezTo>
                    <a:cubicBezTo>
                      <a:pt x="2168" y="20947"/>
                      <a:pt x="2393" y="20902"/>
                      <a:pt x="2619" y="20811"/>
                    </a:cubicBezTo>
                    <a:cubicBezTo>
                      <a:pt x="2890" y="20721"/>
                      <a:pt x="3071" y="20586"/>
                      <a:pt x="3251" y="20405"/>
                    </a:cubicBezTo>
                    <a:cubicBezTo>
                      <a:pt x="3432" y="20225"/>
                      <a:pt x="3567" y="19999"/>
                      <a:pt x="3657" y="19773"/>
                    </a:cubicBezTo>
                    <a:cubicBezTo>
                      <a:pt x="3748" y="19547"/>
                      <a:pt x="3793" y="19277"/>
                      <a:pt x="3793" y="19051"/>
                    </a:cubicBezTo>
                    <a:lnTo>
                      <a:pt x="3793" y="1897"/>
                    </a:lnTo>
                    <a:cubicBezTo>
                      <a:pt x="3793" y="1671"/>
                      <a:pt x="3748" y="1400"/>
                      <a:pt x="3657" y="1175"/>
                    </a:cubicBezTo>
                    <a:cubicBezTo>
                      <a:pt x="3567" y="949"/>
                      <a:pt x="3432" y="723"/>
                      <a:pt x="3251" y="543"/>
                    </a:cubicBezTo>
                    <a:cubicBezTo>
                      <a:pt x="3071" y="362"/>
                      <a:pt x="2890" y="227"/>
                      <a:pt x="2619" y="136"/>
                    </a:cubicBezTo>
                    <a:cubicBezTo>
                      <a:pt x="2393" y="46"/>
                      <a:pt x="2168" y="1"/>
                      <a:pt x="1897" y="1"/>
                    </a:cubicBezTo>
                    <a:close/>
                  </a:path>
                </a:pathLst>
              </a:custGeom>
              <a:solidFill>
                <a:srgbClr val="8C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15"/>
              <p:cNvSpPr/>
              <p:nvPr/>
            </p:nvSpPr>
            <p:spPr>
              <a:xfrm>
                <a:off x="6204775" y="2639950"/>
                <a:ext cx="114025" cy="54257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21703" extrusionOk="0">
                    <a:moveTo>
                      <a:pt x="2258" y="757"/>
                    </a:moveTo>
                    <a:cubicBezTo>
                      <a:pt x="2484" y="757"/>
                      <a:pt x="2664" y="802"/>
                      <a:pt x="2845" y="892"/>
                    </a:cubicBezTo>
                    <a:cubicBezTo>
                      <a:pt x="3025" y="983"/>
                      <a:pt x="3206" y="1073"/>
                      <a:pt x="3341" y="1208"/>
                    </a:cubicBezTo>
                    <a:cubicBezTo>
                      <a:pt x="3477" y="1344"/>
                      <a:pt x="3612" y="1524"/>
                      <a:pt x="3657" y="1705"/>
                    </a:cubicBezTo>
                    <a:cubicBezTo>
                      <a:pt x="3748" y="1886"/>
                      <a:pt x="3793" y="2111"/>
                      <a:pt x="3793" y="2292"/>
                    </a:cubicBezTo>
                    <a:lnTo>
                      <a:pt x="3793" y="19446"/>
                    </a:lnTo>
                    <a:cubicBezTo>
                      <a:pt x="3793" y="19626"/>
                      <a:pt x="3748" y="19852"/>
                      <a:pt x="3657" y="20033"/>
                    </a:cubicBezTo>
                    <a:cubicBezTo>
                      <a:pt x="3612" y="20213"/>
                      <a:pt x="3477" y="20394"/>
                      <a:pt x="3341" y="20529"/>
                    </a:cubicBezTo>
                    <a:cubicBezTo>
                      <a:pt x="3206" y="20665"/>
                      <a:pt x="3025" y="20755"/>
                      <a:pt x="2845" y="20845"/>
                    </a:cubicBezTo>
                    <a:cubicBezTo>
                      <a:pt x="2664" y="20913"/>
                      <a:pt x="2472" y="20947"/>
                      <a:pt x="2275" y="20947"/>
                    </a:cubicBezTo>
                    <a:cubicBezTo>
                      <a:pt x="2077" y="20947"/>
                      <a:pt x="1874" y="20913"/>
                      <a:pt x="1671" y="20845"/>
                    </a:cubicBezTo>
                    <a:cubicBezTo>
                      <a:pt x="1490" y="20755"/>
                      <a:pt x="1355" y="20665"/>
                      <a:pt x="1174" y="20529"/>
                    </a:cubicBezTo>
                    <a:cubicBezTo>
                      <a:pt x="1039" y="20394"/>
                      <a:pt x="949" y="20213"/>
                      <a:pt x="858" y="20033"/>
                    </a:cubicBezTo>
                    <a:cubicBezTo>
                      <a:pt x="768" y="19852"/>
                      <a:pt x="768" y="19626"/>
                      <a:pt x="768" y="19446"/>
                    </a:cubicBezTo>
                    <a:lnTo>
                      <a:pt x="768" y="2292"/>
                    </a:lnTo>
                    <a:cubicBezTo>
                      <a:pt x="768" y="2111"/>
                      <a:pt x="768" y="1886"/>
                      <a:pt x="858" y="1705"/>
                    </a:cubicBezTo>
                    <a:cubicBezTo>
                      <a:pt x="949" y="1524"/>
                      <a:pt x="1039" y="1389"/>
                      <a:pt x="1174" y="1208"/>
                    </a:cubicBezTo>
                    <a:cubicBezTo>
                      <a:pt x="1355" y="1073"/>
                      <a:pt x="1490" y="983"/>
                      <a:pt x="1671" y="892"/>
                    </a:cubicBezTo>
                    <a:cubicBezTo>
                      <a:pt x="1897" y="802"/>
                      <a:pt x="2077" y="757"/>
                      <a:pt x="2258" y="757"/>
                    </a:cubicBezTo>
                    <a:close/>
                    <a:moveTo>
                      <a:pt x="2263" y="1"/>
                    </a:moveTo>
                    <a:cubicBezTo>
                      <a:pt x="1964" y="1"/>
                      <a:pt x="1671" y="57"/>
                      <a:pt x="1400" y="170"/>
                    </a:cubicBezTo>
                    <a:cubicBezTo>
                      <a:pt x="1129" y="306"/>
                      <a:pt x="858" y="486"/>
                      <a:pt x="633" y="667"/>
                    </a:cubicBezTo>
                    <a:cubicBezTo>
                      <a:pt x="452" y="892"/>
                      <a:pt x="272" y="1163"/>
                      <a:pt x="181" y="1434"/>
                    </a:cubicBezTo>
                    <a:cubicBezTo>
                      <a:pt x="46" y="1705"/>
                      <a:pt x="1" y="1976"/>
                      <a:pt x="1" y="2292"/>
                    </a:cubicBezTo>
                    <a:lnTo>
                      <a:pt x="1" y="19446"/>
                    </a:lnTo>
                    <a:cubicBezTo>
                      <a:pt x="1" y="19762"/>
                      <a:pt x="46" y="20033"/>
                      <a:pt x="181" y="20304"/>
                    </a:cubicBezTo>
                    <a:cubicBezTo>
                      <a:pt x="272" y="20574"/>
                      <a:pt x="452" y="20845"/>
                      <a:pt x="633" y="21071"/>
                    </a:cubicBezTo>
                    <a:cubicBezTo>
                      <a:pt x="858" y="21252"/>
                      <a:pt x="1129" y="21432"/>
                      <a:pt x="1400" y="21568"/>
                    </a:cubicBezTo>
                    <a:cubicBezTo>
                      <a:pt x="1671" y="21658"/>
                      <a:pt x="1987" y="21703"/>
                      <a:pt x="2258" y="21703"/>
                    </a:cubicBezTo>
                    <a:cubicBezTo>
                      <a:pt x="2574" y="21703"/>
                      <a:pt x="2890" y="21658"/>
                      <a:pt x="3161" y="21568"/>
                    </a:cubicBezTo>
                    <a:cubicBezTo>
                      <a:pt x="3432" y="21432"/>
                      <a:pt x="3657" y="21252"/>
                      <a:pt x="3883" y="21071"/>
                    </a:cubicBezTo>
                    <a:cubicBezTo>
                      <a:pt x="4109" y="20845"/>
                      <a:pt x="4244" y="20574"/>
                      <a:pt x="4380" y="20304"/>
                    </a:cubicBezTo>
                    <a:cubicBezTo>
                      <a:pt x="4515" y="20033"/>
                      <a:pt x="4560" y="19762"/>
                      <a:pt x="4560" y="19446"/>
                    </a:cubicBezTo>
                    <a:lnTo>
                      <a:pt x="4560" y="2292"/>
                    </a:lnTo>
                    <a:cubicBezTo>
                      <a:pt x="4560" y="1976"/>
                      <a:pt x="4515" y="1705"/>
                      <a:pt x="4380" y="1434"/>
                    </a:cubicBezTo>
                    <a:cubicBezTo>
                      <a:pt x="4289" y="1163"/>
                      <a:pt x="4109" y="892"/>
                      <a:pt x="3883" y="667"/>
                    </a:cubicBezTo>
                    <a:cubicBezTo>
                      <a:pt x="3657" y="486"/>
                      <a:pt x="3432" y="306"/>
                      <a:pt x="3161" y="170"/>
                    </a:cubicBezTo>
                    <a:cubicBezTo>
                      <a:pt x="2867" y="57"/>
                      <a:pt x="2563" y="1"/>
                      <a:pt x="22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15"/>
              <p:cNvSpPr/>
              <p:nvPr/>
            </p:nvSpPr>
            <p:spPr>
              <a:xfrm>
                <a:off x="6175450" y="2731100"/>
                <a:ext cx="171550" cy="12867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5147" extrusionOk="0">
                    <a:moveTo>
                      <a:pt x="1715" y="0"/>
                    </a:moveTo>
                    <a:cubicBezTo>
                      <a:pt x="767" y="0"/>
                      <a:pt x="0" y="1129"/>
                      <a:pt x="0" y="2573"/>
                    </a:cubicBezTo>
                    <a:cubicBezTo>
                      <a:pt x="0" y="3973"/>
                      <a:pt x="767" y="5146"/>
                      <a:pt x="1715" y="5146"/>
                    </a:cubicBezTo>
                    <a:lnTo>
                      <a:pt x="5146" y="5146"/>
                    </a:lnTo>
                    <a:cubicBezTo>
                      <a:pt x="6094" y="5146"/>
                      <a:pt x="6862" y="3973"/>
                      <a:pt x="6862" y="2573"/>
                    </a:cubicBezTo>
                    <a:cubicBezTo>
                      <a:pt x="6862" y="1129"/>
                      <a:pt x="6094" y="0"/>
                      <a:pt x="51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15"/>
              <p:cNvSpPr/>
              <p:nvPr/>
            </p:nvSpPr>
            <p:spPr>
              <a:xfrm>
                <a:off x="6167550" y="2723200"/>
                <a:ext cx="187350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7494" h="5779" extrusionOk="0">
                    <a:moveTo>
                      <a:pt x="5462" y="632"/>
                    </a:moveTo>
                    <a:cubicBezTo>
                      <a:pt x="6230" y="632"/>
                      <a:pt x="6862" y="1670"/>
                      <a:pt x="6862" y="2889"/>
                    </a:cubicBezTo>
                    <a:cubicBezTo>
                      <a:pt x="6862" y="4108"/>
                      <a:pt x="6230" y="5146"/>
                      <a:pt x="5462" y="5146"/>
                    </a:cubicBezTo>
                    <a:lnTo>
                      <a:pt x="2031" y="5146"/>
                    </a:lnTo>
                    <a:cubicBezTo>
                      <a:pt x="1309" y="5146"/>
                      <a:pt x="632" y="4108"/>
                      <a:pt x="632" y="2889"/>
                    </a:cubicBezTo>
                    <a:cubicBezTo>
                      <a:pt x="632" y="1670"/>
                      <a:pt x="1264" y="632"/>
                      <a:pt x="2031" y="632"/>
                    </a:cubicBezTo>
                    <a:close/>
                    <a:moveTo>
                      <a:pt x="2031" y="0"/>
                    </a:moveTo>
                    <a:cubicBezTo>
                      <a:pt x="903" y="0"/>
                      <a:pt x="0" y="1264"/>
                      <a:pt x="0" y="2889"/>
                    </a:cubicBezTo>
                    <a:cubicBezTo>
                      <a:pt x="0" y="4469"/>
                      <a:pt x="903" y="5778"/>
                      <a:pt x="2031" y="5778"/>
                    </a:cubicBezTo>
                    <a:lnTo>
                      <a:pt x="5462" y="5778"/>
                    </a:lnTo>
                    <a:cubicBezTo>
                      <a:pt x="6591" y="5778"/>
                      <a:pt x="7494" y="4469"/>
                      <a:pt x="7494" y="2889"/>
                    </a:cubicBezTo>
                    <a:cubicBezTo>
                      <a:pt x="7494" y="1264"/>
                      <a:pt x="6591" y="0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15"/>
              <p:cNvSpPr/>
              <p:nvPr/>
            </p:nvSpPr>
            <p:spPr>
              <a:xfrm>
                <a:off x="6175450" y="2795425"/>
                <a:ext cx="171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1" extrusionOk="0">
                    <a:moveTo>
                      <a:pt x="0" y="0"/>
                    </a:moveTo>
                    <a:lnTo>
                      <a:pt x="686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6175450" y="2787525"/>
                <a:ext cx="171550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633" extrusionOk="0">
                    <a:moveTo>
                      <a:pt x="0" y="0"/>
                    </a:moveTo>
                    <a:lnTo>
                      <a:pt x="0" y="632"/>
                    </a:lnTo>
                    <a:lnTo>
                      <a:pt x="6862" y="632"/>
                    </a:lnTo>
                    <a:lnTo>
                      <a:pt x="686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15"/>
              <p:cNvSpPr/>
              <p:nvPr/>
            </p:nvSpPr>
            <p:spPr>
              <a:xfrm>
                <a:off x="6861600" y="2649825"/>
                <a:ext cx="94825" cy="523675"/>
              </a:xfrm>
              <a:custGeom>
                <a:avLst/>
                <a:gdLst/>
                <a:ahLst/>
                <a:cxnLst/>
                <a:rect l="l" t="t" r="r" b="b"/>
                <a:pathLst>
                  <a:path w="3793" h="20947" extrusionOk="0">
                    <a:moveTo>
                      <a:pt x="1896" y="1"/>
                    </a:moveTo>
                    <a:cubicBezTo>
                      <a:pt x="1626" y="1"/>
                      <a:pt x="1400" y="46"/>
                      <a:pt x="1174" y="136"/>
                    </a:cubicBezTo>
                    <a:cubicBezTo>
                      <a:pt x="948" y="227"/>
                      <a:pt x="723" y="362"/>
                      <a:pt x="542" y="543"/>
                    </a:cubicBezTo>
                    <a:cubicBezTo>
                      <a:pt x="362" y="723"/>
                      <a:pt x="226" y="949"/>
                      <a:pt x="136" y="1175"/>
                    </a:cubicBezTo>
                    <a:cubicBezTo>
                      <a:pt x="46" y="1400"/>
                      <a:pt x="0" y="1671"/>
                      <a:pt x="0" y="1897"/>
                    </a:cubicBezTo>
                    <a:lnTo>
                      <a:pt x="0" y="19051"/>
                    </a:lnTo>
                    <a:cubicBezTo>
                      <a:pt x="0" y="19277"/>
                      <a:pt x="46" y="19547"/>
                      <a:pt x="136" y="19773"/>
                    </a:cubicBezTo>
                    <a:cubicBezTo>
                      <a:pt x="226" y="19999"/>
                      <a:pt x="362" y="20225"/>
                      <a:pt x="542" y="20405"/>
                    </a:cubicBezTo>
                    <a:cubicBezTo>
                      <a:pt x="723" y="20586"/>
                      <a:pt x="948" y="20721"/>
                      <a:pt x="1174" y="20811"/>
                    </a:cubicBezTo>
                    <a:cubicBezTo>
                      <a:pt x="1400" y="20902"/>
                      <a:pt x="1626" y="20947"/>
                      <a:pt x="1896" y="20947"/>
                    </a:cubicBezTo>
                    <a:cubicBezTo>
                      <a:pt x="2167" y="20947"/>
                      <a:pt x="2393" y="20902"/>
                      <a:pt x="2619" y="20811"/>
                    </a:cubicBezTo>
                    <a:cubicBezTo>
                      <a:pt x="2844" y="20721"/>
                      <a:pt x="3070" y="20586"/>
                      <a:pt x="3251" y="20405"/>
                    </a:cubicBezTo>
                    <a:cubicBezTo>
                      <a:pt x="3431" y="20225"/>
                      <a:pt x="3567" y="19999"/>
                      <a:pt x="3657" y="19773"/>
                    </a:cubicBezTo>
                    <a:cubicBezTo>
                      <a:pt x="3747" y="19547"/>
                      <a:pt x="3792" y="19277"/>
                      <a:pt x="3792" y="19051"/>
                    </a:cubicBezTo>
                    <a:lnTo>
                      <a:pt x="3792" y="1897"/>
                    </a:lnTo>
                    <a:cubicBezTo>
                      <a:pt x="3792" y="1671"/>
                      <a:pt x="3747" y="1400"/>
                      <a:pt x="3657" y="1175"/>
                    </a:cubicBezTo>
                    <a:cubicBezTo>
                      <a:pt x="3567" y="949"/>
                      <a:pt x="3431" y="723"/>
                      <a:pt x="3251" y="543"/>
                    </a:cubicBezTo>
                    <a:cubicBezTo>
                      <a:pt x="3070" y="362"/>
                      <a:pt x="2844" y="227"/>
                      <a:pt x="2619" y="136"/>
                    </a:cubicBezTo>
                    <a:cubicBezTo>
                      <a:pt x="2393" y="46"/>
                      <a:pt x="2167" y="1"/>
                      <a:pt x="1896" y="1"/>
                    </a:cubicBezTo>
                    <a:close/>
                  </a:path>
                </a:pathLst>
              </a:custGeom>
              <a:solidFill>
                <a:srgbClr val="8C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15"/>
              <p:cNvSpPr/>
              <p:nvPr/>
            </p:nvSpPr>
            <p:spPr>
              <a:xfrm>
                <a:off x="6851450" y="2639950"/>
                <a:ext cx="115125" cy="542575"/>
              </a:xfrm>
              <a:custGeom>
                <a:avLst/>
                <a:gdLst/>
                <a:ahLst/>
                <a:cxnLst/>
                <a:rect l="l" t="t" r="r" b="b"/>
                <a:pathLst>
                  <a:path w="4605" h="21703" extrusionOk="0">
                    <a:moveTo>
                      <a:pt x="2302" y="757"/>
                    </a:moveTo>
                    <a:cubicBezTo>
                      <a:pt x="2528" y="757"/>
                      <a:pt x="2709" y="802"/>
                      <a:pt x="2889" y="892"/>
                    </a:cubicBezTo>
                    <a:cubicBezTo>
                      <a:pt x="3070" y="983"/>
                      <a:pt x="3250" y="1073"/>
                      <a:pt x="3386" y="1208"/>
                    </a:cubicBezTo>
                    <a:cubicBezTo>
                      <a:pt x="3521" y="1389"/>
                      <a:pt x="3612" y="1524"/>
                      <a:pt x="3702" y="1705"/>
                    </a:cubicBezTo>
                    <a:cubicBezTo>
                      <a:pt x="3792" y="1886"/>
                      <a:pt x="3837" y="2111"/>
                      <a:pt x="3837" y="2292"/>
                    </a:cubicBezTo>
                    <a:lnTo>
                      <a:pt x="3837" y="19446"/>
                    </a:lnTo>
                    <a:cubicBezTo>
                      <a:pt x="3837" y="19626"/>
                      <a:pt x="3792" y="19852"/>
                      <a:pt x="3702" y="20033"/>
                    </a:cubicBezTo>
                    <a:cubicBezTo>
                      <a:pt x="3657" y="20213"/>
                      <a:pt x="3521" y="20394"/>
                      <a:pt x="3386" y="20529"/>
                    </a:cubicBezTo>
                    <a:cubicBezTo>
                      <a:pt x="3250" y="20665"/>
                      <a:pt x="3070" y="20755"/>
                      <a:pt x="2889" y="20845"/>
                    </a:cubicBezTo>
                    <a:cubicBezTo>
                      <a:pt x="2709" y="20913"/>
                      <a:pt x="2506" y="20947"/>
                      <a:pt x="2302" y="20947"/>
                    </a:cubicBezTo>
                    <a:cubicBezTo>
                      <a:pt x="2099" y="20947"/>
                      <a:pt x="1896" y="20913"/>
                      <a:pt x="1716" y="20845"/>
                    </a:cubicBezTo>
                    <a:cubicBezTo>
                      <a:pt x="1535" y="20755"/>
                      <a:pt x="1354" y="20665"/>
                      <a:pt x="1219" y="20529"/>
                    </a:cubicBezTo>
                    <a:cubicBezTo>
                      <a:pt x="1084" y="20394"/>
                      <a:pt x="993" y="20213"/>
                      <a:pt x="903" y="20033"/>
                    </a:cubicBezTo>
                    <a:cubicBezTo>
                      <a:pt x="813" y="19852"/>
                      <a:pt x="768" y="19626"/>
                      <a:pt x="768" y="19446"/>
                    </a:cubicBezTo>
                    <a:lnTo>
                      <a:pt x="768" y="2292"/>
                    </a:lnTo>
                    <a:cubicBezTo>
                      <a:pt x="768" y="2111"/>
                      <a:pt x="813" y="1886"/>
                      <a:pt x="903" y="1705"/>
                    </a:cubicBezTo>
                    <a:cubicBezTo>
                      <a:pt x="993" y="1524"/>
                      <a:pt x="1084" y="1389"/>
                      <a:pt x="1219" y="1208"/>
                    </a:cubicBezTo>
                    <a:cubicBezTo>
                      <a:pt x="1354" y="1073"/>
                      <a:pt x="1535" y="983"/>
                      <a:pt x="1716" y="892"/>
                    </a:cubicBezTo>
                    <a:cubicBezTo>
                      <a:pt x="1896" y="802"/>
                      <a:pt x="2122" y="757"/>
                      <a:pt x="2302" y="757"/>
                    </a:cubicBezTo>
                    <a:close/>
                    <a:moveTo>
                      <a:pt x="2302" y="1"/>
                    </a:moveTo>
                    <a:cubicBezTo>
                      <a:pt x="2009" y="1"/>
                      <a:pt x="1716" y="57"/>
                      <a:pt x="1445" y="170"/>
                    </a:cubicBezTo>
                    <a:cubicBezTo>
                      <a:pt x="1174" y="306"/>
                      <a:pt x="903" y="486"/>
                      <a:pt x="677" y="667"/>
                    </a:cubicBezTo>
                    <a:cubicBezTo>
                      <a:pt x="497" y="892"/>
                      <a:pt x="316" y="1163"/>
                      <a:pt x="181" y="1434"/>
                    </a:cubicBezTo>
                    <a:cubicBezTo>
                      <a:pt x="90" y="1705"/>
                      <a:pt x="0" y="1976"/>
                      <a:pt x="0" y="2292"/>
                    </a:cubicBezTo>
                    <a:lnTo>
                      <a:pt x="0" y="19446"/>
                    </a:lnTo>
                    <a:cubicBezTo>
                      <a:pt x="0" y="19762"/>
                      <a:pt x="90" y="20033"/>
                      <a:pt x="181" y="20304"/>
                    </a:cubicBezTo>
                    <a:cubicBezTo>
                      <a:pt x="316" y="20574"/>
                      <a:pt x="497" y="20845"/>
                      <a:pt x="677" y="21071"/>
                    </a:cubicBezTo>
                    <a:cubicBezTo>
                      <a:pt x="903" y="21252"/>
                      <a:pt x="1174" y="21432"/>
                      <a:pt x="1445" y="21568"/>
                    </a:cubicBezTo>
                    <a:cubicBezTo>
                      <a:pt x="1716" y="21658"/>
                      <a:pt x="1986" y="21703"/>
                      <a:pt x="2302" y="21703"/>
                    </a:cubicBezTo>
                    <a:cubicBezTo>
                      <a:pt x="2618" y="21703"/>
                      <a:pt x="2889" y="21658"/>
                      <a:pt x="3160" y="21568"/>
                    </a:cubicBezTo>
                    <a:cubicBezTo>
                      <a:pt x="3476" y="21432"/>
                      <a:pt x="3702" y="21252"/>
                      <a:pt x="3928" y="21071"/>
                    </a:cubicBezTo>
                    <a:cubicBezTo>
                      <a:pt x="4153" y="20845"/>
                      <a:pt x="4289" y="20574"/>
                      <a:pt x="4424" y="20304"/>
                    </a:cubicBezTo>
                    <a:cubicBezTo>
                      <a:pt x="4514" y="20033"/>
                      <a:pt x="4605" y="19762"/>
                      <a:pt x="4605" y="19446"/>
                    </a:cubicBezTo>
                    <a:lnTo>
                      <a:pt x="4605" y="2292"/>
                    </a:lnTo>
                    <a:cubicBezTo>
                      <a:pt x="4605" y="1976"/>
                      <a:pt x="4514" y="1705"/>
                      <a:pt x="4424" y="1434"/>
                    </a:cubicBezTo>
                    <a:cubicBezTo>
                      <a:pt x="4289" y="1163"/>
                      <a:pt x="4153" y="892"/>
                      <a:pt x="3928" y="667"/>
                    </a:cubicBezTo>
                    <a:cubicBezTo>
                      <a:pt x="3702" y="486"/>
                      <a:pt x="3476" y="306"/>
                      <a:pt x="3160" y="170"/>
                    </a:cubicBezTo>
                    <a:cubicBezTo>
                      <a:pt x="2889" y="57"/>
                      <a:pt x="2596" y="1"/>
                      <a:pt x="23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15"/>
              <p:cNvSpPr/>
              <p:nvPr/>
            </p:nvSpPr>
            <p:spPr>
              <a:xfrm>
                <a:off x="6823225" y="2731100"/>
                <a:ext cx="171575" cy="128675"/>
              </a:xfrm>
              <a:custGeom>
                <a:avLst/>
                <a:gdLst/>
                <a:ahLst/>
                <a:cxnLst/>
                <a:rect l="l" t="t" r="r" b="b"/>
                <a:pathLst>
                  <a:path w="6863" h="5147" extrusionOk="0">
                    <a:moveTo>
                      <a:pt x="1716" y="0"/>
                    </a:moveTo>
                    <a:cubicBezTo>
                      <a:pt x="768" y="0"/>
                      <a:pt x="1" y="1129"/>
                      <a:pt x="1" y="2573"/>
                    </a:cubicBezTo>
                    <a:cubicBezTo>
                      <a:pt x="1" y="3973"/>
                      <a:pt x="768" y="5146"/>
                      <a:pt x="1716" y="5146"/>
                    </a:cubicBezTo>
                    <a:lnTo>
                      <a:pt x="5147" y="5146"/>
                    </a:lnTo>
                    <a:cubicBezTo>
                      <a:pt x="6095" y="5146"/>
                      <a:pt x="6862" y="3973"/>
                      <a:pt x="6862" y="2573"/>
                    </a:cubicBezTo>
                    <a:cubicBezTo>
                      <a:pt x="6862" y="1129"/>
                      <a:pt x="6095" y="0"/>
                      <a:pt x="51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15"/>
              <p:cNvSpPr/>
              <p:nvPr/>
            </p:nvSpPr>
            <p:spPr>
              <a:xfrm>
                <a:off x="6815325" y="2723200"/>
                <a:ext cx="187375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7495" h="5779" extrusionOk="0">
                    <a:moveTo>
                      <a:pt x="5463" y="632"/>
                    </a:moveTo>
                    <a:cubicBezTo>
                      <a:pt x="6230" y="632"/>
                      <a:pt x="6862" y="1670"/>
                      <a:pt x="6862" y="2889"/>
                    </a:cubicBezTo>
                    <a:cubicBezTo>
                      <a:pt x="6862" y="4108"/>
                      <a:pt x="6230" y="5146"/>
                      <a:pt x="5463" y="5146"/>
                    </a:cubicBezTo>
                    <a:lnTo>
                      <a:pt x="2032" y="5146"/>
                    </a:lnTo>
                    <a:cubicBezTo>
                      <a:pt x="1265" y="5146"/>
                      <a:pt x="633" y="4108"/>
                      <a:pt x="633" y="2889"/>
                    </a:cubicBezTo>
                    <a:cubicBezTo>
                      <a:pt x="633" y="1670"/>
                      <a:pt x="1265" y="632"/>
                      <a:pt x="2032" y="632"/>
                    </a:cubicBezTo>
                    <a:close/>
                    <a:moveTo>
                      <a:pt x="2032" y="0"/>
                    </a:moveTo>
                    <a:cubicBezTo>
                      <a:pt x="903" y="0"/>
                      <a:pt x="1" y="1264"/>
                      <a:pt x="1" y="2889"/>
                    </a:cubicBezTo>
                    <a:cubicBezTo>
                      <a:pt x="1" y="4469"/>
                      <a:pt x="903" y="5778"/>
                      <a:pt x="2032" y="5778"/>
                    </a:cubicBezTo>
                    <a:lnTo>
                      <a:pt x="5463" y="5778"/>
                    </a:lnTo>
                    <a:cubicBezTo>
                      <a:pt x="6591" y="5778"/>
                      <a:pt x="7494" y="4469"/>
                      <a:pt x="7494" y="2889"/>
                    </a:cubicBezTo>
                    <a:cubicBezTo>
                      <a:pt x="7494" y="1264"/>
                      <a:pt x="6591" y="0"/>
                      <a:pt x="54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15"/>
              <p:cNvSpPr/>
              <p:nvPr/>
            </p:nvSpPr>
            <p:spPr>
              <a:xfrm>
                <a:off x="6823225" y="2795425"/>
                <a:ext cx="171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863" h="1" extrusionOk="0">
                    <a:moveTo>
                      <a:pt x="1" y="0"/>
                    </a:moveTo>
                    <a:lnTo>
                      <a:pt x="686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15"/>
              <p:cNvSpPr/>
              <p:nvPr/>
            </p:nvSpPr>
            <p:spPr>
              <a:xfrm>
                <a:off x="6823225" y="2787525"/>
                <a:ext cx="1715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863" h="633" extrusionOk="0">
                    <a:moveTo>
                      <a:pt x="1" y="0"/>
                    </a:moveTo>
                    <a:lnTo>
                      <a:pt x="1" y="632"/>
                    </a:lnTo>
                    <a:lnTo>
                      <a:pt x="6862" y="632"/>
                    </a:lnTo>
                    <a:lnTo>
                      <a:pt x="686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15"/>
              <p:cNvSpPr/>
              <p:nvPr/>
            </p:nvSpPr>
            <p:spPr>
              <a:xfrm>
                <a:off x="4190300" y="3299875"/>
                <a:ext cx="332950" cy="332950"/>
              </a:xfrm>
              <a:custGeom>
                <a:avLst/>
                <a:gdLst/>
                <a:ahLst/>
                <a:cxnLst/>
                <a:rect l="l" t="t" r="r" b="b"/>
                <a:pathLst>
                  <a:path w="13318" h="13318" extrusionOk="0">
                    <a:moveTo>
                      <a:pt x="6682" y="1"/>
                    </a:moveTo>
                    <a:cubicBezTo>
                      <a:pt x="6231" y="1"/>
                      <a:pt x="5779" y="46"/>
                      <a:pt x="5373" y="136"/>
                    </a:cubicBezTo>
                    <a:cubicBezTo>
                      <a:pt x="4921" y="226"/>
                      <a:pt x="4515" y="317"/>
                      <a:pt x="4109" y="497"/>
                    </a:cubicBezTo>
                    <a:cubicBezTo>
                      <a:pt x="3703" y="678"/>
                      <a:pt x="3341" y="858"/>
                      <a:pt x="2980" y="1129"/>
                    </a:cubicBezTo>
                    <a:cubicBezTo>
                      <a:pt x="2619" y="1355"/>
                      <a:pt x="2258" y="1626"/>
                      <a:pt x="1942" y="1942"/>
                    </a:cubicBezTo>
                    <a:cubicBezTo>
                      <a:pt x="1671" y="2258"/>
                      <a:pt x="1355" y="2574"/>
                      <a:pt x="1129" y="2935"/>
                    </a:cubicBezTo>
                    <a:cubicBezTo>
                      <a:pt x="904" y="3341"/>
                      <a:pt x="678" y="3702"/>
                      <a:pt x="497" y="4109"/>
                    </a:cubicBezTo>
                    <a:cubicBezTo>
                      <a:pt x="362" y="4515"/>
                      <a:pt x="227" y="4921"/>
                      <a:pt x="136" y="5373"/>
                    </a:cubicBezTo>
                    <a:cubicBezTo>
                      <a:pt x="46" y="5779"/>
                      <a:pt x="1" y="6230"/>
                      <a:pt x="1" y="6682"/>
                    </a:cubicBezTo>
                    <a:cubicBezTo>
                      <a:pt x="1" y="7088"/>
                      <a:pt x="46" y="7539"/>
                      <a:pt x="136" y="7946"/>
                    </a:cubicBezTo>
                    <a:cubicBezTo>
                      <a:pt x="227" y="8397"/>
                      <a:pt x="362" y="8803"/>
                      <a:pt x="497" y="9210"/>
                    </a:cubicBezTo>
                    <a:cubicBezTo>
                      <a:pt x="678" y="9616"/>
                      <a:pt x="904" y="9977"/>
                      <a:pt x="1129" y="10383"/>
                    </a:cubicBezTo>
                    <a:cubicBezTo>
                      <a:pt x="1355" y="10745"/>
                      <a:pt x="1671" y="11061"/>
                      <a:pt x="1942" y="11377"/>
                    </a:cubicBezTo>
                    <a:cubicBezTo>
                      <a:pt x="2258" y="11693"/>
                      <a:pt x="2619" y="11963"/>
                      <a:pt x="2980" y="12189"/>
                    </a:cubicBezTo>
                    <a:cubicBezTo>
                      <a:pt x="3341" y="12460"/>
                      <a:pt x="3703" y="12641"/>
                      <a:pt x="4109" y="12821"/>
                    </a:cubicBezTo>
                    <a:cubicBezTo>
                      <a:pt x="4515" y="13002"/>
                      <a:pt x="4921" y="13092"/>
                      <a:pt x="5373" y="13182"/>
                    </a:cubicBezTo>
                    <a:cubicBezTo>
                      <a:pt x="5779" y="13273"/>
                      <a:pt x="6231" y="13318"/>
                      <a:pt x="6682" y="13318"/>
                    </a:cubicBezTo>
                    <a:cubicBezTo>
                      <a:pt x="7088" y="13318"/>
                      <a:pt x="7540" y="13273"/>
                      <a:pt x="7991" y="13182"/>
                    </a:cubicBezTo>
                    <a:cubicBezTo>
                      <a:pt x="8397" y="13092"/>
                      <a:pt x="8804" y="13002"/>
                      <a:pt x="9210" y="12821"/>
                    </a:cubicBezTo>
                    <a:cubicBezTo>
                      <a:pt x="9616" y="12641"/>
                      <a:pt x="10022" y="12460"/>
                      <a:pt x="10384" y="12189"/>
                    </a:cubicBezTo>
                    <a:cubicBezTo>
                      <a:pt x="10745" y="11963"/>
                      <a:pt x="11061" y="11693"/>
                      <a:pt x="11377" y="11377"/>
                    </a:cubicBezTo>
                    <a:cubicBezTo>
                      <a:pt x="11693" y="11061"/>
                      <a:pt x="11964" y="10745"/>
                      <a:pt x="12234" y="10383"/>
                    </a:cubicBezTo>
                    <a:cubicBezTo>
                      <a:pt x="12460" y="9977"/>
                      <a:pt x="12686" y="9616"/>
                      <a:pt x="12821" y="9210"/>
                    </a:cubicBezTo>
                    <a:cubicBezTo>
                      <a:pt x="13002" y="8803"/>
                      <a:pt x="13137" y="8397"/>
                      <a:pt x="13228" y="7946"/>
                    </a:cubicBezTo>
                    <a:cubicBezTo>
                      <a:pt x="13318" y="7539"/>
                      <a:pt x="13318" y="7088"/>
                      <a:pt x="13318" y="6682"/>
                    </a:cubicBezTo>
                    <a:cubicBezTo>
                      <a:pt x="13318" y="6230"/>
                      <a:pt x="13318" y="5779"/>
                      <a:pt x="13228" y="5373"/>
                    </a:cubicBezTo>
                    <a:cubicBezTo>
                      <a:pt x="13137" y="4921"/>
                      <a:pt x="13002" y="4515"/>
                      <a:pt x="12821" y="4109"/>
                    </a:cubicBezTo>
                    <a:cubicBezTo>
                      <a:pt x="12686" y="3702"/>
                      <a:pt x="12460" y="3341"/>
                      <a:pt x="12234" y="2935"/>
                    </a:cubicBezTo>
                    <a:cubicBezTo>
                      <a:pt x="11964" y="2574"/>
                      <a:pt x="11693" y="2258"/>
                      <a:pt x="11377" y="1942"/>
                    </a:cubicBezTo>
                    <a:cubicBezTo>
                      <a:pt x="11061" y="1626"/>
                      <a:pt x="10745" y="1355"/>
                      <a:pt x="10384" y="1129"/>
                    </a:cubicBezTo>
                    <a:cubicBezTo>
                      <a:pt x="10022" y="858"/>
                      <a:pt x="9616" y="678"/>
                      <a:pt x="9210" y="497"/>
                    </a:cubicBezTo>
                    <a:cubicBezTo>
                      <a:pt x="8804" y="317"/>
                      <a:pt x="8397" y="226"/>
                      <a:pt x="7991" y="136"/>
                    </a:cubicBezTo>
                    <a:cubicBezTo>
                      <a:pt x="7540" y="46"/>
                      <a:pt x="7088" y="1"/>
                      <a:pt x="6682" y="1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15"/>
              <p:cNvSpPr/>
              <p:nvPr/>
            </p:nvSpPr>
            <p:spPr>
              <a:xfrm>
                <a:off x="4183550" y="3292825"/>
                <a:ext cx="347600" cy="347900"/>
              </a:xfrm>
              <a:custGeom>
                <a:avLst/>
                <a:gdLst/>
                <a:ahLst/>
                <a:cxnLst/>
                <a:rect l="l" t="t" r="r" b="b"/>
                <a:pathLst>
                  <a:path w="13904" h="13916" extrusionOk="0">
                    <a:moveTo>
                      <a:pt x="6952" y="554"/>
                    </a:moveTo>
                    <a:cubicBezTo>
                      <a:pt x="7358" y="554"/>
                      <a:pt x="7765" y="599"/>
                      <a:pt x="8171" y="689"/>
                    </a:cubicBezTo>
                    <a:cubicBezTo>
                      <a:pt x="8577" y="779"/>
                      <a:pt x="8983" y="870"/>
                      <a:pt x="9390" y="1050"/>
                    </a:cubicBezTo>
                    <a:cubicBezTo>
                      <a:pt x="9751" y="1186"/>
                      <a:pt x="10157" y="1411"/>
                      <a:pt x="10473" y="1637"/>
                    </a:cubicBezTo>
                    <a:cubicBezTo>
                      <a:pt x="10834" y="1863"/>
                      <a:pt x="11150" y="2134"/>
                      <a:pt x="11466" y="2450"/>
                    </a:cubicBezTo>
                    <a:cubicBezTo>
                      <a:pt x="11737" y="2720"/>
                      <a:pt x="12008" y="3036"/>
                      <a:pt x="12234" y="3398"/>
                    </a:cubicBezTo>
                    <a:cubicBezTo>
                      <a:pt x="12459" y="3759"/>
                      <a:pt x="12685" y="4120"/>
                      <a:pt x="12820" y="4481"/>
                    </a:cubicBezTo>
                    <a:cubicBezTo>
                      <a:pt x="13001" y="4887"/>
                      <a:pt x="13136" y="5294"/>
                      <a:pt x="13182" y="5700"/>
                    </a:cubicBezTo>
                    <a:cubicBezTo>
                      <a:pt x="13272" y="6106"/>
                      <a:pt x="13317" y="6512"/>
                      <a:pt x="13317" y="6964"/>
                    </a:cubicBezTo>
                    <a:cubicBezTo>
                      <a:pt x="13317" y="7370"/>
                      <a:pt x="13272" y="7776"/>
                      <a:pt x="13182" y="8183"/>
                    </a:cubicBezTo>
                    <a:cubicBezTo>
                      <a:pt x="13136" y="8589"/>
                      <a:pt x="13001" y="8995"/>
                      <a:pt x="12820" y="9401"/>
                    </a:cubicBezTo>
                    <a:cubicBezTo>
                      <a:pt x="12685" y="9763"/>
                      <a:pt x="12459" y="10124"/>
                      <a:pt x="12234" y="10485"/>
                    </a:cubicBezTo>
                    <a:cubicBezTo>
                      <a:pt x="12008" y="10846"/>
                      <a:pt x="11737" y="11162"/>
                      <a:pt x="11466" y="11433"/>
                    </a:cubicBezTo>
                    <a:cubicBezTo>
                      <a:pt x="11150" y="11749"/>
                      <a:pt x="10834" y="12020"/>
                      <a:pt x="10473" y="12245"/>
                    </a:cubicBezTo>
                    <a:cubicBezTo>
                      <a:pt x="10157" y="12471"/>
                      <a:pt x="9751" y="12697"/>
                      <a:pt x="9390" y="12832"/>
                    </a:cubicBezTo>
                    <a:cubicBezTo>
                      <a:pt x="8983" y="13013"/>
                      <a:pt x="8577" y="13103"/>
                      <a:pt x="8171" y="13193"/>
                    </a:cubicBezTo>
                    <a:cubicBezTo>
                      <a:pt x="7765" y="13284"/>
                      <a:pt x="7347" y="13329"/>
                      <a:pt x="6929" y="13329"/>
                    </a:cubicBezTo>
                    <a:cubicBezTo>
                      <a:pt x="6512" y="13329"/>
                      <a:pt x="6094" y="13284"/>
                      <a:pt x="5688" y="13193"/>
                    </a:cubicBezTo>
                    <a:cubicBezTo>
                      <a:pt x="5282" y="13103"/>
                      <a:pt x="4875" y="13013"/>
                      <a:pt x="4514" y="12832"/>
                    </a:cubicBezTo>
                    <a:cubicBezTo>
                      <a:pt x="4108" y="12697"/>
                      <a:pt x="3747" y="12471"/>
                      <a:pt x="3386" y="12245"/>
                    </a:cubicBezTo>
                    <a:cubicBezTo>
                      <a:pt x="3070" y="12020"/>
                      <a:pt x="2709" y="11749"/>
                      <a:pt x="2438" y="11433"/>
                    </a:cubicBezTo>
                    <a:cubicBezTo>
                      <a:pt x="2122" y="11162"/>
                      <a:pt x="1851" y="10846"/>
                      <a:pt x="1625" y="10485"/>
                    </a:cubicBezTo>
                    <a:cubicBezTo>
                      <a:pt x="1399" y="10124"/>
                      <a:pt x="1219" y="9763"/>
                      <a:pt x="1038" y="9401"/>
                    </a:cubicBezTo>
                    <a:cubicBezTo>
                      <a:pt x="903" y="8995"/>
                      <a:pt x="767" y="8589"/>
                      <a:pt x="677" y="8183"/>
                    </a:cubicBezTo>
                    <a:cubicBezTo>
                      <a:pt x="587" y="7776"/>
                      <a:pt x="542" y="7370"/>
                      <a:pt x="542" y="6964"/>
                    </a:cubicBezTo>
                    <a:cubicBezTo>
                      <a:pt x="542" y="6512"/>
                      <a:pt x="587" y="6106"/>
                      <a:pt x="677" y="5700"/>
                    </a:cubicBezTo>
                    <a:cubicBezTo>
                      <a:pt x="767" y="5294"/>
                      <a:pt x="903" y="4887"/>
                      <a:pt x="1038" y="4481"/>
                    </a:cubicBezTo>
                    <a:cubicBezTo>
                      <a:pt x="1219" y="4120"/>
                      <a:pt x="1399" y="3759"/>
                      <a:pt x="1625" y="3398"/>
                    </a:cubicBezTo>
                    <a:cubicBezTo>
                      <a:pt x="1851" y="3036"/>
                      <a:pt x="2122" y="2720"/>
                      <a:pt x="2438" y="2450"/>
                    </a:cubicBezTo>
                    <a:cubicBezTo>
                      <a:pt x="2709" y="2134"/>
                      <a:pt x="3070" y="1863"/>
                      <a:pt x="3386" y="1637"/>
                    </a:cubicBezTo>
                    <a:cubicBezTo>
                      <a:pt x="3747" y="1411"/>
                      <a:pt x="4108" y="1186"/>
                      <a:pt x="4514" y="1050"/>
                    </a:cubicBezTo>
                    <a:cubicBezTo>
                      <a:pt x="4875" y="870"/>
                      <a:pt x="5282" y="779"/>
                      <a:pt x="5688" y="689"/>
                    </a:cubicBezTo>
                    <a:cubicBezTo>
                      <a:pt x="6094" y="599"/>
                      <a:pt x="6546" y="554"/>
                      <a:pt x="6952" y="554"/>
                    </a:cubicBezTo>
                    <a:close/>
                    <a:moveTo>
                      <a:pt x="6935" y="1"/>
                    </a:moveTo>
                    <a:cubicBezTo>
                      <a:pt x="6478" y="1"/>
                      <a:pt x="6027" y="34"/>
                      <a:pt x="5598" y="102"/>
                    </a:cubicBezTo>
                    <a:cubicBezTo>
                      <a:pt x="5146" y="192"/>
                      <a:pt x="4695" y="328"/>
                      <a:pt x="4289" y="508"/>
                    </a:cubicBezTo>
                    <a:cubicBezTo>
                      <a:pt x="3882" y="689"/>
                      <a:pt x="3476" y="915"/>
                      <a:pt x="3070" y="1140"/>
                    </a:cubicBezTo>
                    <a:cubicBezTo>
                      <a:pt x="2709" y="1411"/>
                      <a:pt x="2347" y="1727"/>
                      <a:pt x="2031" y="2043"/>
                    </a:cubicBezTo>
                    <a:cubicBezTo>
                      <a:pt x="1715" y="2359"/>
                      <a:pt x="1399" y="2720"/>
                      <a:pt x="1174" y="3082"/>
                    </a:cubicBezTo>
                    <a:cubicBezTo>
                      <a:pt x="903" y="3443"/>
                      <a:pt x="677" y="3849"/>
                      <a:pt x="542" y="4300"/>
                    </a:cubicBezTo>
                    <a:cubicBezTo>
                      <a:pt x="361" y="4707"/>
                      <a:pt x="226" y="5158"/>
                      <a:pt x="135" y="5564"/>
                    </a:cubicBezTo>
                    <a:cubicBezTo>
                      <a:pt x="45" y="6016"/>
                      <a:pt x="0" y="6467"/>
                      <a:pt x="0" y="6964"/>
                    </a:cubicBezTo>
                    <a:cubicBezTo>
                      <a:pt x="0" y="7415"/>
                      <a:pt x="45" y="7867"/>
                      <a:pt x="135" y="8318"/>
                    </a:cubicBezTo>
                    <a:cubicBezTo>
                      <a:pt x="226" y="8724"/>
                      <a:pt x="361" y="9176"/>
                      <a:pt x="542" y="9582"/>
                    </a:cubicBezTo>
                    <a:cubicBezTo>
                      <a:pt x="677" y="10033"/>
                      <a:pt x="903" y="10440"/>
                      <a:pt x="1174" y="10801"/>
                    </a:cubicBezTo>
                    <a:cubicBezTo>
                      <a:pt x="1399" y="11162"/>
                      <a:pt x="1715" y="11523"/>
                      <a:pt x="2031" y="11839"/>
                    </a:cubicBezTo>
                    <a:cubicBezTo>
                      <a:pt x="2347" y="12200"/>
                      <a:pt x="2709" y="12471"/>
                      <a:pt x="3070" y="12742"/>
                    </a:cubicBezTo>
                    <a:cubicBezTo>
                      <a:pt x="3476" y="12968"/>
                      <a:pt x="3882" y="13193"/>
                      <a:pt x="4289" y="13374"/>
                    </a:cubicBezTo>
                    <a:cubicBezTo>
                      <a:pt x="4695" y="13555"/>
                      <a:pt x="5146" y="13690"/>
                      <a:pt x="5598" y="13780"/>
                    </a:cubicBezTo>
                    <a:cubicBezTo>
                      <a:pt x="6049" y="13871"/>
                      <a:pt x="6501" y="13916"/>
                      <a:pt x="6952" y="13916"/>
                    </a:cubicBezTo>
                    <a:cubicBezTo>
                      <a:pt x="7403" y="13916"/>
                      <a:pt x="7855" y="13871"/>
                      <a:pt x="8306" y="13780"/>
                    </a:cubicBezTo>
                    <a:cubicBezTo>
                      <a:pt x="8758" y="13690"/>
                      <a:pt x="9164" y="13555"/>
                      <a:pt x="9615" y="13374"/>
                    </a:cubicBezTo>
                    <a:cubicBezTo>
                      <a:pt x="10022" y="13193"/>
                      <a:pt x="10428" y="12968"/>
                      <a:pt x="10789" y="12742"/>
                    </a:cubicBezTo>
                    <a:cubicBezTo>
                      <a:pt x="11195" y="12471"/>
                      <a:pt x="11556" y="12200"/>
                      <a:pt x="11872" y="11839"/>
                    </a:cubicBezTo>
                    <a:cubicBezTo>
                      <a:pt x="12188" y="11523"/>
                      <a:pt x="12459" y="11162"/>
                      <a:pt x="12730" y="10801"/>
                    </a:cubicBezTo>
                    <a:cubicBezTo>
                      <a:pt x="12956" y="10440"/>
                      <a:pt x="13182" y="10033"/>
                      <a:pt x="13362" y="9582"/>
                    </a:cubicBezTo>
                    <a:cubicBezTo>
                      <a:pt x="13543" y="9176"/>
                      <a:pt x="13678" y="8724"/>
                      <a:pt x="13768" y="8318"/>
                    </a:cubicBezTo>
                    <a:cubicBezTo>
                      <a:pt x="13859" y="7867"/>
                      <a:pt x="13904" y="7415"/>
                      <a:pt x="13904" y="6964"/>
                    </a:cubicBezTo>
                    <a:cubicBezTo>
                      <a:pt x="13904" y="6512"/>
                      <a:pt x="13859" y="6016"/>
                      <a:pt x="13768" y="5564"/>
                    </a:cubicBezTo>
                    <a:cubicBezTo>
                      <a:pt x="13678" y="5158"/>
                      <a:pt x="13543" y="4707"/>
                      <a:pt x="13362" y="4300"/>
                    </a:cubicBezTo>
                    <a:cubicBezTo>
                      <a:pt x="13182" y="3849"/>
                      <a:pt x="12956" y="3443"/>
                      <a:pt x="12730" y="3082"/>
                    </a:cubicBezTo>
                    <a:cubicBezTo>
                      <a:pt x="12459" y="2720"/>
                      <a:pt x="12188" y="2359"/>
                      <a:pt x="11872" y="2043"/>
                    </a:cubicBezTo>
                    <a:cubicBezTo>
                      <a:pt x="11556" y="1727"/>
                      <a:pt x="11195" y="1411"/>
                      <a:pt x="10789" y="1140"/>
                    </a:cubicBezTo>
                    <a:cubicBezTo>
                      <a:pt x="10428" y="915"/>
                      <a:pt x="10022" y="689"/>
                      <a:pt x="9615" y="508"/>
                    </a:cubicBezTo>
                    <a:cubicBezTo>
                      <a:pt x="9164" y="328"/>
                      <a:pt x="8758" y="192"/>
                      <a:pt x="8306" y="102"/>
                    </a:cubicBezTo>
                    <a:cubicBezTo>
                      <a:pt x="7855" y="34"/>
                      <a:pt x="7392" y="1"/>
                      <a:pt x="69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15"/>
              <p:cNvSpPr/>
              <p:nvPr/>
            </p:nvSpPr>
            <p:spPr>
              <a:xfrm>
                <a:off x="4221900" y="3330350"/>
                <a:ext cx="270900" cy="272000"/>
              </a:xfrm>
              <a:custGeom>
                <a:avLst/>
                <a:gdLst/>
                <a:ahLst/>
                <a:cxnLst/>
                <a:rect l="l" t="t" r="r" b="b"/>
                <a:pathLst>
                  <a:path w="10836" h="10880" extrusionOk="0">
                    <a:moveTo>
                      <a:pt x="5418" y="1"/>
                    </a:moveTo>
                    <a:cubicBezTo>
                      <a:pt x="5057" y="1"/>
                      <a:pt x="4696" y="46"/>
                      <a:pt x="4335" y="136"/>
                    </a:cubicBezTo>
                    <a:cubicBezTo>
                      <a:pt x="4019" y="181"/>
                      <a:pt x="3657" y="271"/>
                      <a:pt x="3341" y="407"/>
                    </a:cubicBezTo>
                    <a:cubicBezTo>
                      <a:pt x="2980" y="542"/>
                      <a:pt x="2709" y="723"/>
                      <a:pt x="2393" y="949"/>
                    </a:cubicBezTo>
                    <a:cubicBezTo>
                      <a:pt x="2077" y="1129"/>
                      <a:pt x="1807" y="1355"/>
                      <a:pt x="1581" y="1581"/>
                    </a:cubicBezTo>
                    <a:cubicBezTo>
                      <a:pt x="1310" y="1851"/>
                      <a:pt x="1084" y="2122"/>
                      <a:pt x="904" y="2438"/>
                    </a:cubicBezTo>
                    <a:cubicBezTo>
                      <a:pt x="678" y="2709"/>
                      <a:pt x="543" y="3025"/>
                      <a:pt x="407" y="3341"/>
                    </a:cubicBezTo>
                    <a:cubicBezTo>
                      <a:pt x="272" y="3702"/>
                      <a:pt x="136" y="4018"/>
                      <a:pt x="91" y="4379"/>
                    </a:cubicBezTo>
                    <a:cubicBezTo>
                      <a:pt x="1" y="4741"/>
                      <a:pt x="1" y="5102"/>
                      <a:pt x="1" y="5463"/>
                    </a:cubicBezTo>
                    <a:cubicBezTo>
                      <a:pt x="1" y="5779"/>
                      <a:pt x="1" y="6140"/>
                      <a:pt x="91" y="6501"/>
                    </a:cubicBezTo>
                    <a:cubicBezTo>
                      <a:pt x="136" y="6862"/>
                      <a:pt x="272" y="7178"/>
                      <a:pt x="407" y="7539"/>
                    </a:cubicBezTo>
                    <a:cubicBezTo>
                      <a:pt x="543" y="7855"/>
                      <a:pt x="678" y="8171"/>
                      <a:pt x="904" y="8442"/>
                    </a:cubicBezTo>
                    <a:cubicBezTo>
                      <a:pt x="1084" y="8758"/>
                      <a:pt x="1310" y="9029"/>
                      <a:pt x="1581" y="9300"/>
                    </a:cubicBezTo>
                    <a:cubicBezTo>
                      <a:pt x="1807" y="9526"/>
                      <a:pt x="2077" y="9751"/>
                      <a:pt x="2393" y="9932"/>
                    </a:cubicBezTo>
                    <a:cubicBezTo>
                      <a:pt x="2709" y="10158"/>
                      <a:pt x="2980" y="10338"/>
                      <a:pt x="3341" y="10474"/>
                    </a:cubicBezTo>
                    <a:cubicBezTo>
                      <a:pt x="3657" y="10609"/>
                      <a:pt x="4019" y="10699"/>
                      <a:pt x="4335" y="10744"/>
                    </a:cubicBezTo>
                    <a:cubicBezTo>
                      <a:pt x="4696" y="10835"/>
                      <a:pt x="5057" y="10880"/>
                      <a:pt x="5418" y="10880"/>
                    </a:cubicBezTo>
                    <a:cubicBezTo>
                      <a:pt x="5779" y="10880"/>
                      <a:pt x="6140" y="10835"/>
                      <a:pt x="6456" y="10744"/>
                    </a:cubicBezTo>
                    <a:cubicBezTo>
                      <a:pt x="6817" y="10699"/>
                      <a:pt x="7179" y="10609"/>
                      <a:pt x="7495" y="10474"/>
                    </a:cubicBezTo>
                    <a:cubicBezTo>
                      <a:pt x="7811" y="10338"/>
                      <a:pt x="8126" y="10158"/>
                      <a:pt x="8442" y="9932"/>
                    </a:cubicBezTo>
                    <a:cubicBezTo>
                      <a:pt x="8713" y="9751"/>
                      <a:pt x="8984" y="9526"/>
                      <a:pt x="9255" y="9300"/>
                    </a:cubicBezTo>
                    <a:cubicBezTo>
                      <a:pt x="9481" y="9029"/>
                      <a:pt x="9706" y="8758"/>
                      <a:pt x="9932" y="8442"/>
                    </a:cubicBezTo>
                    <a:cubicBezTo>
                      <a:pt x="10113" y="8171"/>
                      <a:pt x="10293" y="7855"/>
                      <a:pt x="10429" y="7539"/>
                    </a:cubicBezTo>
                    <a:cubicBezTo>
                      <a:pt x="10564" y="7178"/>
                      <a:pt x="10654" y="6862"/>
                      <a:pt x="10745" y="6501"/>
                    </a:cubicBezTo>
                    <a:cubicBezTo>
                      <a:pt x="10790" y="6140"/>
                      <a:pt x="10835" y="5779"/>
                      <a:pt x="10835" y="5463"/>
                    </a:cubicBezTo>
                    <a:cubicBezTo>
                      <a:pt x="10835" y="5102"/>
                      <a:pt x="10790" y="4741"/>
                      <a:pt x="10745" y="4379"/>
                    </a:cubicBezTo>
                    <a:cubicBezTo>
                      <a:pt x="10654" y="4018"/>
                      <a:pt x="10564" y="3702"/>
                      <a:pt x="10429" y="3341"/>
                    </a:cubicBezTo>
                    <a:cubicBezTo>
                      <a:pt x="10293" y="3025"/>
                      <a:pt x="10113" y="2709"/>
                      <a:pt x="9932" y="2438"/>
                    </a:cubicBezTo>
                    <a:cubicBezTo>
                      <a:pt x="9706" y="2122"/>
                      <a:pt x="9481" y="1851"/>
                      <a:pt x="9255" y="1581"/>
                    </a:cubicBezTo>
                    <a:cubicBezTo>
                      <a:pt x="8984" y="1355"/>
                      <a:pt x="8713" y="1129"/>
                      <a:pt x="8442" y="949"/>
                    </a:cubicBezTo>
                    <a:cubicBezTo>
                      <a:pt x="8126" y="723"/>
                      <a:pt x="7811" y="542"/>
                      <a:pt x="7495" y="407"/>
                    </a:cubicBezTo>
                    <a:cubicBezTo>
                      <a:pt x="7179" y="271"/>
                      <a:pt x="6817" y="181"/>
                      <a:pt x="6456" y="136"/>
                    </a:cubicBezTo>
                    <a:cubicBezTo>
                      <a:pt x="6140" y="46"/>
                      <a:pt x="5779" y="1"/>
                      <a:pt x="5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15"/>
              <p:cNvSpPr/>
              <p:nvPr/>
            </p:nvSpPr>
            <p:spPr>
              <a:xfrm>
                <a:off x="4214000" y="3323300"/>
                <a:ext cx="285550" cy="285825"/>
              </a:xfrm>
              <a:custGeom>
                <a:avLst/>
                <a:gdLst/>
                <a:ahLst/>
                <a:cxnLst/>
                <a:rect l="l" t="t" r="r" b="b"/>
                <a:pathLst>
                  <a:path w="11422" h="11433" extrusionOk="0">
                    <a:moveTo>
                      <a:pt x="5734" y="599"/>
                    </a:moveTo>
                    <a:cubicBezTo>
                      <a:pt x="6050" y="599"/>
                      <a:pt x="6411" y="599"/>
                      <a:pt x="6727" y="689"/>
                    </a:cubicBezTo>
                    <a:cubicBezTo>
                      <a:pt x="7043" y="734"/>
                      <a:pt x="7404" y="824"/>
                      <a:pt x="7675" y="960"/>
                    </a:cubicBezTo>
                    <a:cubicBezTo>
                      <a:pt x="7991" y="1095"/>
                      <a:pt x="8307" y="1276"/>
                      <a:pt x="8578" y="1456"/>
                    </a:cubicBezTo>
                    <a:cubicBezTo>
                      <a:pt x="8849" y="1637"/>
                      <a:pt x="9120" y="1863"/>
                      <a:pt x="9345" y="2088"/>
                    </a:cubicBezTo>
                    <a:cubicBezTo>
                      <a:pt x="9616" y="2314"/>
                      <a:pt x="9797" y="2585"/>
                      <a:pt x="10022" y="2856"/>
                    </a:cubicBezTo>
                    <a:cubicBezTo>
                      <a:pt x="10203" y="3127"/>
                      <a:pt x="10338" y="3443"/>
                      <a:pt x="10474" y="3759"/>
                    </a:cubicBezTo>
                    <a:cubicBezTo>
                      <a:pt x="10609" y="4075"/>
                      <a:pt x="10700" y="4391"/>
                      <a:pt x="10790" y="4707"/>
                    </a:cubicBezTo>
                    <a:cubicBezTo>
                      <a:pt x="10835" y="5068"/>
                      <a:pt x="10880" y="5384"/>
                      <a:pt x="10880" y="5745"/>
                    </a:cubicBezTo>
                    <a:cubicBezTo>
                      <a:pt x="10880" y="6061"/>
                      <a:pt x="10835" y="6377"/>
                      <a:pt x="10790" y="6738"/>
                    </a:cubicBezTo>
                    <a:cubicBezTo>
                      <a:pt x="10700" y="7054"/>
                      <a:pt x="10609" y="7370"/>
                      <a:pt x="10474" y="7686"/>
                    </a:cubicBezTo>
                    <a:cubicBezTo>
                      <a:pt x="10338" y="8002"/>
                      <a:pt x="10203" y="8318"/>
                      <a:pt x="10022" y="8589"/>
                    </a:cubicBezTo>
                    <a:cubicBezTo>
                      <a:pt x="9797" y="8860"/>
                      <a:pt x="9616" y="9130"/>
                      <a:pt x="9345" y="9356"/>
                    </a:cubicBezTo>
                    <a:cubicBezTo>
                      <a:pt x="9120" y="9582"/>
                      <a:pt x="8849" y="9808"/>
                      <a:pt x="8578" y="9988"/>
                    </a:cubicBezTo>
                    <a:cubicBezTo>
                      <a:pt x="8307" y="10169"/>
                      <a:pt x="7991" y="10349"/>
                      <a:pt x="7675" y="10485"/>
                    </a:cubicBezTo>
                    <a:cubicBezTo>
                      <a:pt x="7404" y="10620"/>
                      <a:pt x="7043" y="10710"/>
                      <a:pt x="6727" y="10756"/>
                    </a:cubicBezTo>
                    <a:cubicBezTo>
                      <a:pt x="6389" y="10823"/>
                      <a:pt x="6050" y="10857"/>
                      <a:pt x="5717" y="10857"/>
                    </a:cubicBezTo>
                    <a:cubicBezTo>
                      <a:pt x="5384" y="10857"/>
                      <a:pt x="5057" y="10823"/>
                      <a:pt x="4741" y="10756"/>
                    </a:cubicBezTo>
                    <a:cubicBezTo>
                      <a:pt x="4380" y="10710"/>
                      <a:pt x="4064" y="10620"/>
                      <a:pt x="3748" y="10485"/>
                    </a:cubicBezTo>
                    <a:cubicBezTo>
                      <a:pt x="3432" y="10349"/>
                      <a:pt x="3161" y="10169"/>
                      <a:pt x="2890" y="9988"/>
                    </a:cubicBezTo>
                    <a:cubicBezTo>
                      <a:pt x="2574" y="9808"/>
                      <a:pt x="2348" y="9582"/>
                      <a:pt x="2077" y="9356"/>
                    </a:cubicBezTo>
                    <a:cubicBezTo>
                      <a:pt x="1852" y="9130"/>
                      <a:pt x="1626" y="8860"/>
                      <a:pt x="1445" y="8589"/>
                    </a:cubicBezTo>
                    <a:cubicBezTo>
                      <a:pt x="1265" y="8318"/>
                      <a:pt x="1084" y="8002"/>
                      <a:pt x="994" y="7686"/>
                    </a:cubicBezTo>
                    <a:cubicBezTo>
                      <a:pt x="859" y="7370"/>
                      <a:pt x="768" y="7054"/>
                      <a:pt x="678" y="6738"/>
                    </a:cubicBezTo>
                    <a:cubicBezTo>
                      <a:pt x="633" y="6377"/>
                      <a:pt x="588" y="6061"/>
                      <a:pt x="588" y="5745"/>
                    </a:cubicBezTo>
                    <a:cubicBezTo>
                      <a:pt x="588" y="5384"/>
                      <a:pt x="633" y="5068"/>
                      <a:pt x="678" y="4707"/>
                    </a:cubicBezTo>
                    <a:cubicBezTo>
                      <a:pt x="768" y="4391"/>
                      <a:pt x="859" y="4075"/>
                      <a:pt x="994" y="3759"/>
                    </a:cubicBezTo>
                    <a:cubicBezTo>
                      <a:pt x="1084" y="3443"/>
                      <a:pt x="1265" y="3127"/>
                      <a:pt x="1445" y="2856"/>
                    </a:cubicBezTo>
                    <a:cubicBezTo>
                      <a:pt x="1626" y="2585"/>
                      <a:pt x="1852" y="2314"/>
                      <a:pt x="2077" y="2088"/>
                    </a:cubicBezTo>
                    <a:cubicBezTo>
                      <a:pt x="2348" y="1863"/>
                      <a:pt x="2574" y="1637"/>
                      <a:pt x="2890" y="1456"/>
                    </a:cubicBezTo>
                    <a:cubicBezTo>
                      <a:pt x="3161" y="1276"/>
                      <a:pt x="3432" y="1095"/>
                      <a:pt x="3748" y="960"/>
                    </a:cubicBezTo>
                    <a:cubicBezTo>
                      <a:pt x="4064" y="824"/>
                      <a:pt x="4380" y="734"/>
                      <a:pt x="4741" y="689"/>
                    </a:cubicBezTo>
                    <a:cubicBezTo>
                      <a:pt x="5057" y="599"/>
                      <a:pt x="5373" y="599"/>
                      <a:pt x="5734" y="599"/>
                    </a:cubicBezTo>
                    <a:close/>
                    <a:moveTo>
                      <a:pt x="5711" y="0"/>
                    </a:moveTo>
                    <a:cubicBezTo>
                      <a:pt x="5339" y="0"/>
                      <a:pt x="4967" y="34"/>
                      <a:pt x="4605" y="102"/>
                    </a:cubicBezTo>
                    <a:cubicBezTo>
                      <a:pt x="4244" y="192"/>
                      <a:pt x="3883" y="283"/>
                      <a:pt x="3522" y="463"/>
                    </a:cubicBezTo>
                    <a:cubicBezTo>
                      <a:pt x="3206" y="599"/>
                      <a:pt x="2845" y="779"/>
                      <a:pt x="2529" y="960"/>
                    </a:cubicBezTo>
                    <a:cubicBezTo>
                      <a:pt x="2258" y="1185"/>
                      <a:pt x="1942" y="1411"/>
                      <a:pt x="1671" y="1682"/>
                    </a:cubicBezTo>
                    <a:cubicBezTo>
                      <a:pt x="1400" y="1953"/>
                      <a:pt x="1175" y="2224"/>
                      <a:pt x="994" y="2540"/>
                    </a:cubicBezTo>
                    <a:cubicBezTo>
                      <a:pt x="768" y="2856"/>
                      <a:pt x="588" y="3172"/>
                      <a:pt x="452" y="3533"/>
                    </a:cubicBezTo>
                    <a:cubicBezTo>
                      <a:pt x="317" y="3894"/>
                      <a:pt x="181" y="4255"/>
                      <a:pt x="136" y="4616"/>
                    </a:cubicBezTo>
                    <a:cubicBezTo>
                      <a:pt x="46" y="4977"/>
                      <a:pt x="1" y="5338"/>
                      <a:pt x="1" y="5745"/>
                    </a:cubicBezTo>
                    <a:cubicBezTo>
                      <a:pt x="1" y="6106"/>
                      <a:pt x="46" y="6467"/>
                      <a:pt x="136" y="6828"/>
                    </a:cubicBezTo>
                    <a:cubicBezTo>
                      <a:pt x="181" y="7189"/>
                      <a:pt x="317" y="7550"/>
                      <a:pt x="452" y="7912"/>
                    </a:cubicBezTo>
                    <a:cubicBezTo>
                      <a:pt x="588" y="8273"/>
                      <a:pt x="768" y="8589"/>
                      <a:pt x="994" y="8905"/>
                    </a:cubicBezTo>
                    <a:cubicBezTo>
                      <a:pt x="1175" y="9221"/>
                      <a:pt x="1400" y="9492"/>
                      <a:pt x="1671" y="9762"/>
                    </a:cubicBezTo>
                    <a:cubicBezTo>
                      <a:pt x="1942" y="10033"/>
                      <a:pt x="2258" y="10259"/>
                      <a:pt x="2529" y="10485"/>
                    </a:cubicBezTo>
                    <a:cubicBezTo>
                      <a:pt x="2845" y="10665"/>
                      <a:pt x="3206" y="10846"/>
                      <a:pt x="3522" y="10981"/>
                    </a:cubicBezTo>
                    <a:cubicBezTo>
                      <a:pt x="3883" y="11162"/>
                      <a:pt x="4244" y="11252"/>
                      <a:pt x="4605" y="11342"/>
                    </a:cubicBezTo>
                    <a:cubicBezTo>
                      <a:pt x="4967" y="11388"/>
                      <a:pt x="5373" y="11433"/>
                      <a:pt x="5734" y="11433"/>
                    </a:cubicBezTo>
                    <a:cubicBezTo>
                      <a:pt x="6095" y="11433"/>
                      <a:pt x="6456" y="11388"/>
                      <a:pt x="6817" y="11342"/>
                    </a:cubicBezTo>
                    <a:cubicBezTo>
                      <a:pt x="7224" y="11252"/>
                      <a:pt x="7585" y="11162"/>
                      <a:pt x="7901" y="10981"/>
                    </a:cubicBezTo>
                    <a:cubicBezTo>
                      <a:pt x="8262" y="10846"/>
                      <a:pt x="8578" y="10665"/>
                      <a:pt x="8894" y="10485"/>
                    </a:cubicBezTo>
                    <a:cubicBezTo>
                      <a:pt x="9210" y="10259"/>
                      <a:pt x="9481" y="10033"/>
                      <a:pt x="9752" y="9762"/>
                    </a:cubicBezTo>
                    <a:cubicBezTo>
                      <a:pt x="10022" y="9492"/>
                      <a:pt x="10248" y="9221"/>
                      <a:pt x="10474" y="8905"/>
                    </a:cubicBezTo>
                    <a:cubicBezTo>
                      <a:pt x="10700" y="8589"/>
                      <a:pt x="10880" y="8273"/>
                      <a:pt x="11016" y="7912"/>
                    </a:cubicBezTo>
                    <a:cubicBezTo>
                      <a:pt x="11151" y="7550"/>
                      <a:pt x="11241" y="7189"/>
                      <a:pt x="11332" y="6828"/>
                    </a:cubicBezTo>
                    <a:cubicBezTo>
                      <a:pt x="11422" y="6467"/>
                      <a:pt x="11422" y="6106"/>
                      <a:pt x="11422" y="5745"/>
                    </a:cubicBezTo>
                    <a:cubicBezTo>
                      <a:pt x="11422" y="5338"/>
                      <a:pt x="11422" y="4977"/>
                      <a:pt x="11332" y="4616"/>
                    </a:cubicBezTo>
                    <a:cubicBezTo>
                      <a:pt x="11241" y="4255"/>
                      <a:pt x="11151" y="3894"/>
                      <a:pt x="11016" y="3533"/>
                    </a:cubicBezTo>
                    <a:cubicBezTo>
                      <a:pt x="10880" y="3172"/>
                      <a:pt x="10700" y="2856"/>
                      <a:pt x="10474" y="2540"/>
                    </a:cubicBezTo>
                    <a:cubicBezTo>
                      <a:pt x="10248" y="2224"/>
                      <a:pt x="10022" y="1953"/>
                      <a:pt x="9752" y="1682"/>
                    </a:cubicBezTo>
                    <a:cubicBezTo>
                      <a:pt x="9481" y="1411"/>
                      <a:pt x="9210" y="1185"/>
                      <a:pt x="8894" y="960"/>
                    </a:cubicBezTo>
                    <a:cubicBezTo>
                      <a:pt x="8578" y="779"/>
                      <a:pt x="8262" y="599"/>
                      <a:pt x="7901" y="463"/>
                    </a:cubicBezTo>
                    <a:cubicBezTo>
                      <a:pt x="7585" y="283"/>
                      <a:pt x="7224" y="192"/>
                      <a:pt x="6817" y="102"/>
                    </a:cubicBezTo>
                    <a:cubicBezTo>
                      <a:pt x="6456" y="34"/>
                      <a:pt x="6084" y="0"/>
                      <a:pt x="571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15"/>
              <p:cNvSpPr/>
              <p:nvPr/>
            </p:nvSpPr>
            <p:spPr>
              <a:xfrm>
                <a:off x="4347175" y="3328100"/>
                <a:ext cx="1922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5328" extrusionOk="0">
                    <a:moveTo>
                      <a:pt x="1" y="0"/>
                    </a:moveTo>
                    <a:lnTo>
                      <a:pt x="1" y="5327"/>
                    </a:lnTo>
                    <a:lnTo>
                      <a:pt x="768" y="5327"/>
                    </a:ln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15"/>
              <p:cNvSpPr/>
              <p:nvPr/>
            </p:nvSpPr>
            <p:spPr>
              <a:xfrm>
                <a:off x="5388825" y="1468225"/>
                <a:ext cx="440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033" extrusionOk="0">
                    <a:moveTo>
                      <a:pt x="1" y="1"/>
                    </a:moveTo>
                    <a:lnTo>
                      <a:pt x="588" y="994"/>
                    </a:lnTo>
                    <a:lnTo>
                      <a:pt x="1" y="2032"/>
                    </a:lnTo>
                    <a:lnTo>
                      <a:pt x="543" y="2032"/>
                    </a:lnTo>
                    <a:lnTo>
                      <a:pt x="678" y="1671"/>
                    </a:lnTo>
                    <a:cubicBezTo>
                      <a:pt x="768" y="1536"/>
                      <a:pt x="813" y="1400"/>
                      <a:pt x="859" y="1310"/>
                    </a:cubicBezTo>
                    <a:cubicBezTo>
                      <a:pt x="904" y="1400"/>
                      <a:pt x="949" y="1536"/>
                      <a:pt x="1039" y="1671"/>
                    </a:cubicBezTo>
                    <a:lnTo>
                      <a:pt x="1220" y="2032"/>
                    </a:lnTo>
                    <a:lnTo>
                      <a:pt x="1761" y="2032"/>
                    </a:lnTo>
                    <a:lnTo>
                      <a:pt x="1175" y="994"/>
                    </a:lnTo>
                    <a:lnTo>
                      <a:pt x="1716" y="1"/>
                    </a:lnTo>
                    <a:lnTo>
                      <a:pt x="1220" y="1"/>
                    </a:lnTo>
                    <a:lnTo>
                      <a:pt x="1039" y="362"/>
                    </a:lnTo>
                    <a:cubicBezTo>
                      <a:pt x="994" y="452"/>
                      <a:pt x="949" y="588"/>
                      <a:pt x="904" y="678"/>
                    </a:cubicBezTo>
                    <a:cubicBezTo>
                      <a:pt x="813" y="588"/>
                      <a:pt x="768" y="498"/>
                      <a:pt x="723" y="362"/>
                    </a:cubicBezTo>
                    <a:lnTo>
                      <a:pt x="54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15"/>
              <p:cNvSpPr/>
              <p:nvPr/>
            </p:nvSpPr>
            <p:spPr>
              <a:xfrm>
                <a:off x="5436225" y="1495325"/>
                <a:ext cx="20350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814" h="317" extrusionOk="0">
                    <a:moveTo>
                      <a:pt x="1" y="0"/>
                    </a:moveTo>
                    <a:lnTo>
                      <a:pt x="1" y="316"/>
                    </a:lnTo>
                    <a:lnTo>
                      <a:pt x="813" y="316"/>
                    </a:lnTo>
                    <a:lnTo>
                      <a:pt x="8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5"/>
              <p:cNvSpPr/>
              <p:nvPr/>
            </p:nvSpPr>
            <p:spPr>
              <a:xfrm>
                <a:off x="5463325" y="1467100"/>
                <a:ext cx="37250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2078" extrusionOk="0">
                    <a:moveTo>
                      <a:pt x="677" y="362"/>
                    </a:moveTo>
                    <a:cubicBezTo>
                      <a:pt x="903" y="362"/>
                      <a:pt x="1039" y="497"/>
                      <a:pt x="1039" y="678"/>
                    </a:cubicBezTo>
                    <a:cubicBezTo>
                      <a:pt x="1039" y="859"/>
                      <a:pt x="858" y="994"/>
                      <a:pt x="632" y="994"/>
                    </a:cubicBezTo>
                    <a:lnTo>
                      <a:pt x="497" y="994"/>
                    </a:lnTo>
                    <a:lnTo>
                      <a:pt x="497" y="362"/>
                    </a:lnTo>
                    <a:close/>
                    <a:moveTo>
                      <a:pt x="632" y="1"/>
                    </a:moveTo>
                    <a:cubicBezTo>
                      <a:pt x="361" y="1"/>
                      <a:pt x="181" y="46"/>
                      <a:pt x="0" y="46"/>
                    </a:cubicBezTo>
                    <a:lnTo>
                      <a:pt x="0" y="2077"/>
                    </a:lnTo>
                    <a:lnTo>
                      <a:pt x="497" y="2077"/>
                    </a:lnTo>
                    <a:lnTo>
                      <a:pt x="497" y="1355"/>
                    </a:lnTo>
                    <a:lnTo>
                      <a:pt x="632" y="1355"/>
                    </a:lnTo>
                    <a:cubicBezTo>
                      <a:pt x="903" y="1355"/>
                      <a:pt x="1129" y="1265"/>
                      <a:pt x="1309" y="1129"/>
                    </a:cubicBezTo>
                    <a:cubicBezTo>
                      <a:pt x="1445" y="1039"/>
                      <a:pt x="1490" y="859"/>
                      <a:pt x="1490" y="633"/>
                    </a:cubicBezTo>
                    <a:cubicBezTo>
                      <a:pt x="1490" y="452"/>
                      <a:pt x="1400" y="272"/>
                      <a:pt x="1264" y="181"/>
                    </a:cubicBezTo>
                    <a:cubicBezTo>
                      <a:pt x="1129" y="46"/>
                      <a:pt x="948" y="1"/>
                      <a:pt x="6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15"/>
              <p:cNvSpPr/>
              <p:nvPr/>
            </p:nvSpPr>
            <p:spPr>
              <a:xfrm>
                <a:off x="5505075" y="1467100"/>
                <a:ext cx="4967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2123" extrusionOk="0">
                    <a:moveTo>
                      <a:pt x="994" y="362"/>
                    </a:moveTo>
                    <a:cubicBezTo>
                      <a:pt x="1310" y="362"/>
                      <a:pt x="1490" y="678"/>
                      <a:pt x="1490" y="1039"/>
                    </a:cubicBezTo>
                    <a:cubicBezTo>
                      <a:pt x="1490" y="1445"/>
                      <a:pt x="1310" y="1761"/>
                      <a:pt x="994" y="1761"/>
                    </a:cubicBezTo>
                    <a:cubicBezTo>
                      <a:pt x="678" y="1761"/>
                      <a:pt x="497" y="1445"/>
                      <a:pt x="497" y="1039"/>
                    </a:cubicBezTo>
                    <a:cubicBezTo>
                      <a:pt x="497" y="678"/>
                      <a:pt x="678" y="362"/>
                      <a:pt x="994" y="362"/>
                    </a:cubicBezTo>
                    <a:close/>
                    <a:moveTo>
                      <a:pt x="1039" y="1"/>
                    </a:moveTo>
                    <a:cubicBezTo>
                      <a:pt x="407" y="1"/>
                      <a:pt x="1" y="452"/>
                      <a:pt x="1" y="1084"/>
                    </a:cubicBezTo>
                    <a:cubicBezTo>
                      <a:pt x="1" y="1671"/>
                      <a:pt x="362" y="2123"/>
                      <a:pt x="994" y="2123"/>
                    </a:cubicBezTo>
                    <a:cubicBezTo>
                      <a:pt x="1581" y="2123"/>
                      <a:pt x="1987" y="1716"/>
                      <a:pt x="1987" y="1039"/>
                    </a:cubicBezTo>
                    <a:cubicBezTo>
                      <a:pt x="1987" y="452"/>
                      <a:pt x="1671" y="1"/>
                      <a:pt x="103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15"/>
              <p:cNvSpPr/>
              <p:nvPr/>
            </p:nvSpPr>
            <p:spPr>
              <a:xfrm>
                <a:off x="5560375" y="1467100"/>
                <a:ext cx="350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123" extrusionOk="0">
                    <a:moveTo>
                      <a:pt x="813" y="1"/>
                    </a:moveTo>
                    <a:cubicBezTo>
                      <a:pt x="317" y="1"/>
                      <a:pt x="46" y="272"/>
                      <a:pt x="46" y="588"/>
                    </a:cubicBezTo>
                    <a:cubicBezTo>
                      <a:pt x="46" y="904"/>
                      <a:pt x="271" y="1084"/>
                      <a:pt x="587" y="1220"/>
                    </a:cubicBezTo>
                    <a:cubicBezTo>
                      <a:pt x="858" y="1310"/>
                      <a:pt x="949" y="1400"/>
                      <a:pt x="949" y="1491"/>
                    </a:cubicBezTo>
                    <a:cubicBezTo>
                      <a:pt x="949" y="1626"/>
                      <a:pt x="813" y="1716"/>
                      <a:pt x="633" y="1716"/>
                    </a:cubicBezTo>
                    <a:cubicBezTo>
                      <a:pt x="407" y="1716"/>
                      <a:pt x="226" y="1671"/>
                      <a:pt x="91" y="1626"/>
                    </a:cubicBezTo>
                    <a:lnTo>
                      <a:pt x="1" y="1987"/>
                    </a:lnTo>
                    <a:cubicBezTo>
                      <a:pt x="136" y="2032"/>
                      <a:pt x="362" y="2123"/>
                      <a:pt x="587" y="2123"/>
                    </a:cubicBezTo>
                    <a:cubicBezTo>
                      <a:pt x="1174" y="2123"/>
                      <a:pt x="1400" y="1807"/>
                      <a:pt x="1400" y="1491"/>
                    </a:cubicBezTo>
                    <a:cubicBezTo>
                      <a:pt x="1400" y="1175"/>
                      <a:pt x="1265" y="994"/>
                      <a:pt x="903" y="859"/>
                    </a:cubicBezTo>
                    <a:cubicBezTo>
                      <a:pt x="633" y="768"/>
                      <a:pt x="497" y="678"/>
                      <a:pt x="497" y="588"/>
                    </a:cubicBezTo>
                    <a:cubicBezTo>
                      <a:pt x="497" y="452"/>
                      <a:pt x="587" y="362"/>
                      <a:pt x="813" y="362"/>
                    </a:cubicBezTo>
                    <a:cubicBezTo>
                      <a:pt x="994" y="362"/>
                      <a:pt x="1174" y="407"/>
                      <a:pt x="1219" y="452"/>
                    </a:cubicBezTo>
                    <a:lnTo>
                      <a:pt x="1355" y="91"/>
                    </a:lnTo>
                    <a:cubicBezTo>
                      <a:pt x="1219" y="46"/>
                      <a:pt x="1039" y="1"/>
                      <a:pt x="8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15"/>
              <p:cNvSpPr/>
              <p:nvPr/>
            </p:nvSpPr>
            <p:spPr>
              <a:xfrm>
                <a:off x="5603250" y="1468225"/>
                <a:ext cx="124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033" extrusionOk="0">
                    <a:moveTo>
                      <a:pt x="1" y="1"/>
                    </a:moveTo>
                    <a:lnTo>
                      <a:pt x="1" y="2032"/>
                    </a:lnTo>
                    <a:lnTo>
                      <a:pt x="497" y="2032"/>
                    </a:lnTo>
                    <a:lnTo>
                      <a:pt x="49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15"/>
              <p:cNvSpPr/>
              <p:nvPr/>
            </p:nvSpPr>
            <p:spPr>
              <a:xfrm>
                <a:off x="5621325" y="1468225"/>
                <a:ext cx="39525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2033" extrusionOk="0">
                    <a:moveTo>
                      <a:pt x="0" y="1"/>
                    </a:moveTo>
                    <a:lnTo>
                      <a:pt x="0" y="362"/>
                    </a:lnTo>
                    <a:lnTo>
                      <a:pt x="542" y="362"/>
                    </a:lnTo>
                    <a:lnTo>
                      <a:pt x="542" y="2032"/>
                    </a:lnTo>
                    <a:lnTo>
                      <a:pt x="1038" y="2032"/>
                    </a:lnTo>
                    <a:lnTo>
                      <a:pt x="1038" y="362"/>
                    </a:lnTo>
                    <a:lnTo>
                      <a:pt x="1580" y="362"/>
                    </a:lnTo>
                    <a:lnTo>
                      <a:pt x="158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15"/>
              <p:cNvSpPr/>
              <p:nvPr/>
            </p:nvSpPr>
            <p:spPr>
              <a:xfrm>
                <a:off x="5667600" y="1468225"/>
                <a:ext cx="1130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2033" extrusionOk="0">
                    <a:moveTo>
                      <a:pt x="0" y="1"/>
                    </a:moveTo>
                    <a:lnTo>
                      <a:pt x="0" y="2032"/>
                    </a:lnTo>
                    <a:lnTo>
                      <a:pt x="451" y="2032"/>
                    </a:lnTo>
                    <a:lnTo>
                      <a:pt x="45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15"/>
              <p:cNvSpPr/>
              <p:nvPr/>
            </p:nvSpPr>
            <p:spPr>
              <a:xfrm>
                <a:off x="5686775" y="1467100"/>
                <a:ext cx="4967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2123" extrusionOk="0">
                    <a:moveTo>
                      <a:pt x="994" y="362"/>
                    </a:moveTo>
                    <a:cubicBezTo>
                      <a:pt x="1310" y="362"/>
                      <a:pt x="1490" y="678"/>
                      <a:pt x="1490" y="1039"/>
                    </a:cubicBezTo>
                    <a:cubicBezTo>
                      <a:pt x="1490" y="1445"/>
                      <a:pt x="1310" y="1761"/>
                      <a:pt x="994" y="1761"/>
                    </a:cubicBezTo>
                    <a:cubicBezTo>
                      <a:pt x="678" y="1761"/>
                      <a:pt x="497" y="1445"/>
                      <a:pt x="497" y="1039"/>
                    </a:cubicBezTo>
                    <a:cubicBezTo>
                      <a:pt x="497" y="678"/>
                      <a:pt x="678" y="362"/>
                      <a:pt x="994" y="362"/>
                    </a:cubicBezTo>
                    <a:close/>
                    <a:moveTo>
                      <a:pt x="994" y="1"/>
                    </a:moveTo>
                    <a:cubicBezTo>
                      <a:pt x="407" y="1"/>
                      <a:pt x="0" y="452"/>
                      <a:pt x="0" y="1084"/>
                    </a:cubicBezTo>
                    <a:cubicBezTo>
                      <a:pt x="0" y="1671"/>
                      <a:pt x="362" y="2123"/>
                      <a:pt x="948" y="2123"/>
                    </a:cubicBezTo>
                    <a:cubicBezTo>
                      <a:pt x="1580" y="2123"/>
                      <a:pt x="1987" y="1716"/>
                      <a:pt x="1987" y="1039"/>
                    </a:cubicBezTo>
                    <a:cubicBezTo>
                      <a:pt x="1987" y="452"/>
                      <a:pt x="1626" y="1"/>
                      <a:pt x="9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15"/>
              <p:cNvSpPr/>
              <p:nvPr/>
            </p:nvSpPr>
            <p:spPr>
              <a:xfrm>
                <a:off x="5743200" y="1468225"/>
                <a:ext cx="4290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2033" extrusionOk="0">
                    <a:moveTo>
                      <a:pt x="1" y="1"/>
                    </a:moveTo>
                    <a:lnTo>
                      <a:pt x="1" y="2032"/>
                    </a:lnTo>
                    <a:lnTo>
                      <a:pt x="452" y="2032"/>
                    </a:lnTo>
                    <a:lnTo>
                      <a:pt x="452" y="1400"/>
                    </a:lnTo>
                    <a:cubicBezTo>
                      <a:pt x="452" y="1084"/>
                      <a:pt x="452" y="814"/>
                      <a:pt x="407" y="498"/>
                    </a:cubicBezTo>
                    <a:lnTo>
                      <a:pt x="452" y="498"/>
                    </a:lnTo>
                    <a:cubicBezTo>
                      <a:pt x="542" y="768"/>
                      <a:pt x="678" y="1039"/>
                      <a:pt x="768" y="1265"/>
                    </a:cubicBezTo>
                    <a:lnTo>
                      <a:pt x="1219" y="2032"/>
                    </a:lnTo>
                    <a:lnTo>
                      <a:pt x="1716" y="2032"/>
                    </a:lnTo>
                    <a:lnTo>
                      <a:pt x="1716" y="1"/>
                    </a:lnTo>
                    <a:lnTo>
                      <a:pt x="1310" y="1"/>
                    </a:lnTo>
                    <a:lnTo>
                      <a:pt x="1310" y="588"/>
                    </a:lnTo>
                    <a:cubicBezTo>
                      <a:pt x="1310" y="904"/>
                      <a:pt x="1310" y="1175"/>
                      <a:pt x="1310" y="1446"/>
                    </a:cubicBezTo>
                    <a:cubicBezTo>
                      <a:pt x="1219" y="1220"/>
                      <a:pt x="1084" y="949"/>
                      <a:pt x="994" y="723"/>
                    </a:cubicBezTo>
                    <a:lnTo>
                      <a:pt x="54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15"/>
              <p:cNvSpPr/>
              <p:nvPr/>
            </p:nvSpPr>
            <p:spPr>
              <a:xfrm>
                <a:off x="3754700" y="3418375"/>
                <a:ext cx="3837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2123" extrusionOk="0">
                    <a:moveTo>
                      <a:pt x="767" y="362"/>
                    </a:moveTo>
                    <a:cubicBezTo>
                      <a:pt x="813" y="452"/>
                      <a:pt x="813" y="542"/>
                      <a:pt x="813" y="678"/>
                    </a:cubicBezTo>
                    <a:lnTo>
                      <a:pt x="948" y="1265"/>
                    </a:lnTo>
                    <a:lnTo>
                      <a:pt x="587" y="1265"/>
                    </a:lnTo>
                    <a:lnTo>
                      <a:pt x="722" y="678"/>
                    </a:lnTo>
                    <a:cubicBezTo>
                      <a:pt x="722" y="542"/>
                      <a:pt x="722" y="452"/>
                      <a:pt x="767" y="362"/>
                    </a:cubicBezTo>
                    <a:close/>
                    <a:moveTo>
                      <a:pt x="497" y="1"/>
                    </a:moveTo>
                    <a:lnTo>
                      <a:pt x="0" y="2122"/>
                    </a:lnTo>
                    <a:lnTo>
                      <a:pt x="406" y="2122"/>
                    </a:lnTo>
                    <a:lnTo>
                      <a:pt x="542" y="1581"/>
                    </a:lnTo>
                    <a:lnTo>
                      <a:pt x="993" y="1581"/>
                    </a:lnTo>
                    <a:lnTo>
                      <a:pt x="1083" y="2122"/>
                    </a:lnTo>
                    <a:lnTo>
                      <a:pt x="1535" y="2122"/>
                    </a:lnTo>
                    <a:lnTo>
                      <a:pt x="103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15"/>
              <p:cNvSpPr/>
              <p:nvPr/>
            </p:nvSpPr>
            <p:spPr>
              <a:xfrm>
                <a:off x="3797575" y="3417250"/>
                <a:ext cx="31625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2213" extrusionOk="0">
                    <a:moveTo>
                      <a:pt x="678" y="1"/>
                    </a:moveTo>
                    <a:cubicBezTo>
                      <a:pt x="46" y="1"/>
                      <a:pt x="0" y="407"/>
                      <a:pt x="0" y="949"/>
                    </a:cubicBezTo>
                    <a:lnTo>
                      <a:pt x="0" y="1219"/>
                    </a:lnTo>
                    <a:cubicBezTo>
                      <a:pt x="0" y="1806"/>
                      <a:pt x="46" y="2212"/>
                      <a:pt x="678" y="2212"/>
                    </a:cubicBezTo>
                    <a:cubicBezTo>
                      <a:pt x="1129" y="2212"/>
                      <a:pt x="1264" y="1896"/>
                      <a:pt x="1264" y="1535"/>
                    </a:cubicBezTo>
                    <a:cubicBezTo>
                      <a:pt x="1264" y="1490"/>
                      <a:pt x="1264" y="1445"/>
                      <a:pt x="1264" y="1400"/>
                    </a:cubicBezTo>
                    <a:lnTo>
                      <a:pt x="858" y="1400"/>
                    </a:lnTo>
                    <a:cubicBezTo>
                      <a:pt x="858" y="1535"/>
                      <a:pt x="903" y="1896"/>
                      <a:pt x="678" y="1896"/>
                    </a:cubicBezTo>
                    <a:cubicBezTo>
                      <a:pt x="407" y="1896"/>
                      <a:pt x="407" y="1580"/>
                      <a:pt x="407" y="1445"/>
                    </a:cubicBezTo>
                    <a:lnTo>
                      <a:pt x="407" y="858"/>
                    </a:lnTo>
                    <a:cubicBezTo>
                      <a:pt x="407" y="678"/>
                      <a:pt x="362" y="317"/>
                      <a:pt x="678" y="317"/>
                    </a:cubicBezTo>
                    <a:cubicBezTo>
                      <a:pt x="858" y="317"/>
                      <a:pt x="858" y="542"/>
                      <a:pt x="858" y="678"/>
                    </a:cubicBezTo>
                    <a:lnTo>
                      <a:pt x="1264" y="678"/>
                    </a:lnTo>
                    <a:cubicBezTo>
                      <a:pt x="1264" y="633"/>
                      <a:pt x="1264" y="587"/>
                      <a:pt x="1264" y="542"/>
                    </a:cubicBezTo>
                    <a:cubicBezTo>
                      <a:pt x="1219" y="181"/>
                      <a:pt x="1039" y="1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15"/>
              <p:cNvSpPr/>
              <p:nvPr/>
            </p:nvSpPr>
            <p:spPr>
              <a:xfrm>
                <a:off x="3849475" y="3418375"/>
                <a:ext cx="22600" cy="598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2394" extrusionOk="0">
                    <a:moveTo>
                      <a:pt x="678" y="1"/>
                    </a:moveTo>
                    <a:lnTo>
                      <a:pt x="1" y="2393"/>
                    </a:lnTo>
                    <a:lnTo>
                      <a:pt x="227" y="2393"/>
                    </a:lnTo>
                    <a:lnTo>
                      <a:pt x="90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5"/>
              <p:cNvSpPr/>
              <p:nvPr/>
            </p:nvSpPr>
            <p:spPr>
              <a:xfrm>
                <a:off x="3892375" y="3418375"/>
                <a:ext cx="3387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123" extrusionOk="0">
                    <a:moveTo>
                      <a:pt x="678" y="317"/>
                    </a:moveTo>
                    <a:cubicBezTo>
                      <a:pt x="903" y="317"/>
                      <a:pt x="948" y="497"/>
                      <a:pt x="948" y="994"/>
                    </a:cubicBezTo>
                    <a:cubicBezTo>
                      <a:pt x="948" y="1626"/>
                      <a:pt x="948" y="1806"/>
                      <a:pt x="587" y="1806"/>
                    </a:cubicBezTo>
                    <a:lnTo>
                      <a:pt x="407" y="1806"/>
                    </a:lnTo>
                    <a:lnTo>
                      <a:pt x="407" y="317"/>
                    </a:lnTo>
                    <a:close/>
                    <a:moveTo>
                      <a:pt x="0" y="1"/>
                    </a:moveTo>
                    <a:lnTo>
                      <a:pt x="0" y="2122"/>
                    </a:lnTo>
                    <a:lnTo>
                      <a:pt x="723" y="2122"/>
                    </a:lnTo>
                    <a:cubicBezTo>
                      <a:pt x="858" y="2122"/>
                      <a:pt x="948" y="2122"/>
                      <a:pt x="1039" y="2032"/>
                    </a:cubicBezTo>
                    <a:cubicBezTo>
                      <a:pt x="1355" y="1851"/>
                      <a:pt x="1355" y="1400"/>
                      <a:pt x="1355" y="949"/>
                    </a:cubicBezTo>
                    <a:cubicBezTo>
                      <a:pt x="1355" y="633"/>
                      <a:pt x="1310" y="362"/>
                      <a:pt x="1219" y="226"/>
                    </a:cubicBezTo>
                    <a:cubicBezTo>
                      <a:pt x="1129" y="46"/>
                      <a:pt x="948" y="1"/>
                      <a:pt x="8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5"/>
              <p:cNvSpPr/>
              <p:nvPr/>
            </p:nvSpPr>
            <p:spPr>
              <a:xfrm>
                <a:off x="3934125" y="3417250"/>
                <a:ext cx="3275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213" extrusionOk="0">
                    <a:moveTo>
                      <a:pt x="723" y="1"/>
                    </a:moveTo>
                    <a:cubicBezTo>
                      <a:pt x="91" y="1"/>
                      <a:pt x="46" y="407"/>
                      <a:pt x="1" y="949"/>
                    </a:cubicBezTo>
                    <a:lnTo>
                      <a:pt x="1" y="1219"/>
                    </a:lnTo>
                    <a:cubicBezTo>
                      <a:pt x="1" y="1806"/>
                      <a:pt x="46" y="2212"/>
                      <a:pt x="723" y="2212"/>
                    </a:cubicBezTo>
                    <a:cubicBezTo>
                      <a:pt x="1129" y="2212"/>
                      <a:pt x="1265" y="1896"/>
                      <a:pt x="1310" y="1535"/>
                    </a:cubicBezTo>
                    <a:cubicBezTo>
                      <a:pt x="1310" y="1490"/>
                      <a:pt x="1310" y="1445"/>
                      <a:pt x="1310" y="1400"/>
                    </a:cubicBezTo>
                    <a:lnTo>
                      <a:pt x="903" y="1400"/>
                    </a:lnTo>
                    <a:cubicBezTo>
                      <a:pt x="903" y="1535"/>
                      <a:pt x="903" y="1896"/>
                      <a:pt x="723" y="1896"/>
                    </a:cubicBezTo>
                    <a:cubicBezTo>
                      <a:pt x="452" y="1896"/>
                      <a:pt x="407" y="1580"/>
                      <a:pt x="407" y="1445"/>
                    </a:cubicBezTo>
                    <a:lnTo>
                      <a:pt x="407" y="858"/>
                    </a:lnTo>
                    <a:cubicBezTo>
                      <a:pt x="407" y="678"/>
                      <a:pt x="407" y="317"/>
                      <a:pt x="723" y="317"/>
                    </a:cubicBezTo>
                    <a:cubicBezTo>
                      <a:pt x="903" y="317"/>
                      <a:pt x="903" y="542"/>
                      <a:pt x="903" y="678"/>
                    </a:cubicBezTo>
                    <a:lnTo>
                      <a:pt x="1310" y="678"/>
                    </a:lnTo>
                    <a:cubicBezTo>
                      <a:pt x="1310" y="633"/>
                      <a:pt x="1265" y="587"/>
                      <a:pt x="1265" y="542"/>
                    </a:cubicBezTo>
                    <a:cubicBezTo>
                      <a:pt x="1265" y="181"/>
                      <a:pt x="1039" y="1"/>
                      <a:pt x="7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5"/>
              <p:cNvSpPr/>
              <p:nvPr/>
            </p:nvSpPr>
            <p:spPr>
              <a:xfrm>
                <a:off x="6173175" y="2220975"/>
                <a:ext cx="3387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123" extrusionOk="0">
                    <a:moveTo>
                      <a:pt x="1" y="1"/>
                    </a:moveTo>
                    <a:lnTo>
                      <a:pt x="1" y="2123"/>
                    </a:lnTo>
                    <a:lnTo>
                      <a:pt x="407" y="2123"/>
                    </a:lnTo>
                    <a:lnTo>
                      <a:pt x="407" y="1716"/>
                    </a:lnTo>
                    <a:cubicBezTo>
                      <a:pt x="407" y="1536"/>
                      <a:pt x="362" y="1355"/>
                      <a:pt x="362" y="1129"/>
                    </a:cubicBezTo>
                    <a:cubicBezTo>
                      <a:pt x="362" y="904"/>
                      <a:pt x="362" y="678"/>
                      <a:pt x="317" y="498"/>
                    </a:cubicBezTo>
                    <a:lnTo>
                      <a:pt x="317" y="498"/>
                    </a:lnTo>
                    <a:cubicBezTo>
                      <a:pt x="407" y="859"/>
                      <a:pt x="497" y="1129"/>
                      <a:pt x="633" y="1355"/>
                    </a:cubicBezTo>
                    <a:lnTo>
                      <a:pt x="949" y="2123"/>
                    </a:lnTo>
                    <a:lnTo>
                      <a:pt x="1355" y="2123"/>
                    </a:lnTo>
                    <a:lnTo>
                      <a:pt x="1355" y="1"/>
                    </a:lnTo>
                    <a:lnTo>
                      <a:pt x="949" y="1"/>
                    </a:lnTo>
                    <a:lnTo>
                      <a:pt x="949" y="407"/>
                    </a:lnTo>
                    <a:cubicBezTo>
                      <a:pt x="949" y="588"/>
                      <a:pt x="949" y="813"/>
                      <a:pt x="949" y="994"/>
                    </a:cubicBezTo>
                    <a:cubicBezTo>
                      <a:pt x="994" y="1220"/>
                      <a:pt x="994" y="1400"/>
                      <a:pt x="994" y="1626"/>
                    </a:cubicBezTo>
                    <a:cubicBezTo>
                      <a:pt x="904" y="1265"/>
                      <a:pt x="813" y="994"/>
                      <a:pt x="723" y="768"/>
                    </a:cubicBezTo>
                    <a:lnTo>
                      <a:pt x="40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5"/>
              <p:cNvSpPr/>
              <p:nvPr/>
            </p:nvSpPr>
            <p:spPr>
              <a:xfrm>
                <a:off x="6216075" y="2219850"/>
                <a:ext cx="33875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213" extrusionOk="0">
                    <a:moveTo>
                      <a:pt x="677" y="317"/>
                    </a:moveTo>
                    <a:cubicBezTo>
                      <a:pt x="948" y="317"/>
                      <a:pt x="948" y="678"/>
                      <a:pt x="948" y="858"/>
                    </a:cubicBezTo>
                    <a:lnTo>
                      <a:pt x="948" y="1400"/>
                    </a:lnTo>
                    <a:cubicBezTo>
                      <a:pt x="948" y="1581"/>
                      <a:pt x="948" y="1897"/>
                      <a:pt x="677" y="1897"/>
                    </a:cubicBezTo>
                    <a:cubicBezTo>
                      <a:pt x="406" y="1897"/>
                      <a:pt x="406" y="1626"/>
                      <a:pt x="406" y="1445"/>
                    </a:cubicBezTo>
                    <a:lnTo>
                      <a:pt x="406" y="858"/>
                    </a:lnTo>
                    <a:cubicBezTo>
                      <a:pt x="406" y="678"/>
                      <a:pt x="361" y="317"/>
                      <a:pt x="677" y="317"/>
                    </a:cubicBezTo>
                    <a:close/>
                    <a:moveTo>
                      <a:pt x="677" y="1"/>
                    </a:moveTo>
                    <a:cubicBezTo>
                      <a:pt x="45" y="1"/>
                      <a:pt x="0" y="407"/>
                      <a:pt x="0" y="949"/>
                    </a:cubicBezTo>
                    <a:lnTo>
                      <a:pt x="0" y="1220"/>
                    </a:lnTo>
                    <a:cubicBezTo>
                      <a:pt x="0" y="1806"/>
                      <a:pt x="45" y="2213"/>
                      <a:pt x="677" y="2213"/>
                    </a:cubicBezTo>
                    <a:cubicBezTo>
                      <a:pt x="1309" y="2213"/>
                      <a:pt x="1354" y="1806"/>
                      <a:pt x="1354" y="1220"/>
                    </a:cubicBezTo>
                    <a:lnTo>
                      <a:pt x="1354" y="949"/>
                    </a:lnTo>
                    <a:cubicBezTo>
                      <a:pt x="1354" y="407"/>
                      <a:pt x="1309" y="1"/>
                      <a:pt x="6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5"/>
              <p:cNvSpPr/>
              <p:nvPr/>
            </p:nvSpPr>
            <p:spPr>
              <a:xfrm>
                <a:off x="6258950" y="2220975"/>
                <a:ext cx="3615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2123" extrusionOk="0">
                    <a:moveTo>
                      <a:pt x="678" y="317"/>
                    </a:moveTo>
                    <a:cubicBezTo>
                      <a:pt x="858" y="317"/>
                      <a:pt x="949" y="362"/>
                      <a:pt x="949" y="588"/>
                    </a:cubicBezTo>
                    <a:cubicBezTo>
                      <a:pt x="949" y="813"/>
                      <a:pt x="858" y="904"/>
                      <a:pt x="723" y="904"/>
                    </a:cubicBezTo>
                    <a:lnTo>
                      <a:pt x="407" y="904"/>
                    </a:lnTo>
                    <a:lnTo>
                      <a:pt x="407" y="317"/>
                    </a:lnTo>
                    <a:close/>
                    <a:moveTo>
                      <a:pt x="1" y="1"/>
                    </a:moveTo>
                    <a:lnTo>
                      <a:pt x="1" y="2123"/>
                    </a:lnTo>
                    <a:lnTo>
                      <a:pt x="407" y="2123"/>
                    </a:lnTo>
                    <a:lnTo>
                      <a:pt x="407" y="1220"/>
                    </a:lnTo>
                    <a:lnTo>
                      <a:pt x="813" y="1220"/>
                    </a:lnTo>
                    <a:cubicBezTo>
                      <a:pt x="949" y="1265"/>
                      <a:pt x="949" y="1445"/>
                      <a:pt x="949" y="1581"/>
                    </a:cubicBezTo>
                    <a:cubicBezTo>
                      <a:pt x="949" y="1716"/>
                      <a:pt x="949" y="1987"/>
                      <a:pt x="994" y="2123"/>
                    </a:cubicBezTo>
                    <a:lnTo>
                      <a:pt x="1445" y="2123"/>
                    </a:lnTo>
                    <a:lnTo>
                      <a:pt x="1445" y="2077"/>
                    </a:lnTo>
                    <a:cubicBezTo>
                      <a:pt x="1310" y="2032"/>
                      <a:pt x="1355" y="1491"/>
                      <a:pt x="1355" y="1400"/>
                    </a:cubicBezTo>
                    <a:cubicBezTo>
                      <a:pt x="1355" y="1220"/>
                      <a:pt x="1265" y="1039"/>
                      <a:pt x="1039" y="1039"/>
                    </a:cubicBezTo>
                    <a:lnTo>
                      <a:pt x="1039" y="994"/>
                    </a:lnTo>
                    <a:cubicBezTo>
                      <a:pt x="1310" y="994"/>
                      <a:pt x="1355" y="723"/>
                      <a:pt x="1355" y="497"/>
                    </a:cubicBezTo>
                    <a:cubicBezTo>
                      <a:pt x="1355" y="136"/>
                      <a:pt x="1084" y="1"/>
                      <a:pt x="7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5"/>
              <p:cNvSpPr/>
              <p:nvPr/>
            </p:nvSpPr>
            <p:spPr>
              <a:xfrm>
                <a:off x="6301825" y="2220975"/>
                <a:ext cx="463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123" extrusionOk="0">
                    <a:moveTo>
                      <a:pt x="1" y="1"/>
                    </a:moveTo>
                    <a:lnTo>
                      <a:pt x="1" y="2123"/>
                    </a:lnTo>
                    <a:lnTo>
                      <a:pt x="407" y="2123"/>
                    </a:lnTo>
                    <a:lnTo>
                      <a:pt x="407" y="1445"/>
                    </a:lnTo>
                    <a:cubicBezTo>
                      <a:pt x="407" y="1039"/>
                      <a:pt x="407" y="588"/>
                      <a:pt x="362" y="181"/>
                    </a:cubicBezTo>
                    <a:lnTo>
                      <a:pt x="407" y="181"/>
                    </a:lnTo>
                    <a:lnTo>
                      <a:pt x="814" y="2123"/>
                    </a:lnTo>
                    <a:lnTo>
                      <a:pt x="1039" y="2123"/>
                    </a:lnTo>
                    <a:lnTo>
                      <a:pt x="1491" y="181"/>
                    </a:lnTo>
                    <a:lnTo>
                      <a:pt x="1491" y="181"/>
                    </a:lnTo>
                    <a:cubicBezTo>
                      <a:pt x="1445" y="588"/>
                      <a:pt x="1445" y="1039"/>
                      <a:pt x="1445" y="1445"/>
                    </a:cubicBezTo>
                    <a:lnTo>
                      <a:pt x="1445" y="2123"/>
                    </a:lnTo>
                    <a:lnTo>
                      <a:pt x="1852" y="2123"/>
                    </a:lnTo>
                    <a:lnTo>
                      <a:pt x="1852" y="1"/>
                    </a:lnTo>
                    <a:lnTo>
                      <a:pt x="1220" y="1"/>
                    </a:lnTo>
                    <a:lnTo>
                      <a:pt x="994" y="994"/>
                    </a:lnTo>
                    <a:cubicBezTo>
                      <a:pt x="994" y="1129"/>
                      <a:pt x="949" y="1265"/>
                      <a:pt x="949" y="1445"/>
                    </a:cubicBezTo>
                    <a:cubicBezTo>
                      <a:pt x="904" y="1310"/>
                      <a:pt x="904" y="1129"/>
                      <a:pt x="859" y="994"/>
                    </a:cubicBezTo>
                    <a:lnTo>
                      <a:pt x="63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5"/>
              <p:cNvSpPr/>
              <p:nvPr/>
            </p:nvSpPr>
            <p:spPr>
              <a:xfrm>
                <a:off x="6369550" y="2220975"/>
                <a:ext cx="22600" cy="598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2394" extrusionOk="0">
                    <a:moveTo>
                      <a:pt x="678" y="1"/>
                    </a:moveTo>
                    <a:lnTo>
                      <a:pt x="0" y="2393"/>
                    </a:lnTo>
                    <a:lnTo>
                      <a:pt x="226" y="2393"/>
                    </a:lnTo>
                    <a:lnTo>
                      <a:pt x="90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5"/>
              <p:cNvSpPr/>
              <p:nvPr/>
            </p:nvSpPr>
            <p:spPr>
              <a:xfrm>
                <a:off x="6407925" y="2220975"/>
                <a:ext cx="384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123" extrusionOk="0">
                    <a:moveTo>
                      <a:pt x="768" y="362"/>
                    </a:moveTo>
                    <a:cubicBezTo>
                      <a:pt x="813" y="452"/>
                      <a:pt x="813" y="588"/>
                      <a:pt x="813" y="678"/>
                    </a:cubicBezTo>
                    <a:lnTo>
                      <a:pt x="948" y="1265"/>
                    </a:lnTo>
                    <a:lnTo>
                      <a:pt x="587" y="1265"/>
                    </a:lnTo>
                    <a:lnTo>
                      <a:pt x="723" y="678"/>
                    </a:lnTo>
                    <a:cubicBezTo>
                      <a:pt x="723" y="588"/>
                      <a:pt x="723" y="452"/>
                      <a:pt x="768" y="362"/>
                    </a:cubicBezTo>
                    <a:close/>
                    <a:moveTo>
                      <a:pt x="497" y="1"/>
                    </a:moveTo>
                    <a:lnTo>
                      <a:pt x="0" y="2123"/>
                    </a:lnTo>
                    <a:lnTo>
                      <a:pt x="407" y="2123"/>
                    </a:lnTo>
                    <a:lnTo>
                      <a:pt x="542" y="1581"/>
                    </a:lnTo>
                    <a:lnTo>
                      <a:pt x="993" y="1581"/>
                    </a:lnTo>
                    <a:lnTo>
                      <a:pt x="1084" y="2123"/>
                    </a:lnTo>
                    <a:lnTo>
                      <a:pt x="1535" y="2123"/>
                    </a:lnTo>
                    <a:lnTo>
                      <a:pt x="103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5"/>
              <p:cNvSpPr/>
              <p:nvPr/>
            </p:nvSpPr>
            <p:spPr>
              <a:xfrm>
                <a:off x="6450800" y="2220975"/>
                <a:ext cx="3387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168" extrusionOk="0">
                    <a:moveTo>
                      <a:pt x="1" y="1"/>
                    </a:moveTo>
                    <a:lnTo>
                      <a:pt x="1" y="1491"/>
                    </a:lnTo>
                    <a:cubicBezTo>
                      <a:pt x="1" y="1942"/>
                      <a:pt x="181" y="2168"/>
                      <a:pt x="678" y="2168"/>
                    </a:cubicBezTo>
                    <a:cubicBezTo>
                      <a:pt x="1220" y="2168"/>
                      <a:pt x="1355" y="1942"/>
                      <a:pt x="1355" y="1491"/>
                    </a:cubicBezTo>
                    <a:lnTo>
                      <a:pt x="1355" y="1"/>
                    </a:lnTo>
                    <a:lnTo>
                      <a:pt x="949" y="1"/>
                    </a:lnTo>
                    <a:lnTo>
                      <a:pt x="949" y="1445"/>
                    </a:lnTo>
                    <a:cubicBezTo>
                      <a:pt x="949" y="1626"/>
                      <a:pt x="949" y="1852"/>
                      <a:pt x="678" y="1852"/>
                    </a:cubicBezTo>
                    <a:cubicBezTo>
                      <a:pt x="452" y="1852"/>
                      <a:pt x="407" y="1626"/>
                      <a:pt x="407" y="1445"/>
                    </a:cubicBezTo>
                    <a:lnTo>
                      <a:pt x="40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5"/>
              <p:cNvSpPr/>
              <p:nvPr/>
            </p:nvSpPr>
            <p:spPr>
              <a:xfrm>
                <a:off x="6490300" y="2220975"/>
                <a:ext cx="3387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123" extrusionOk="0">
                    <a:moveTo>
                      <a:pt x="1" y="1"/>
                    </a:moveTo>
                    <a:lnTo>
                      <a:pt x="1" y="317"/>
                    </a:lnTo>
                    <a:lnTo>
                      <a:pt x="497" y="317"/>
                    </a:lnTo>
                    <a:lnTo>
                      <a:pt x="497" y="2123"/>
                    </a:lnTo>
                    <a:lnTo>
                      <a:pt x="858" y="2123"/>
                    </a:lnTo>
                    <a:lnTo>
                      <a:pt x="858" y="317"/>
                    </a:lnTo>
                    <a:lnTo>
                      <a:pt x="1355" y="317"/>
                    </a:lnTo>
                    <a:lnTo>
                      <a:pt x="135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5"/>
              <p:cNvSpPr/>
              <p:nvPr/>
            </p:nvSpPr>
            <p:spPr>
              <a:xfrm>
                <a:off x="6528675" y="2219850"/>
                <a:ext cx="350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213" extrusionOk="0">
                    <a:moveTo>
                      <a:pt x="723" y="317"/>
                    </a:moveTo>
                    <a:cubicBezTo>
                      <a:pt x="994" y="317"/>
                      <a:pt x="994" y="678"/>
                      <a:pt x="994" y="858"/>
                    </a:cubicBezTo>
                    <a:lnTo>
                      <a:pt x="994" y="1400"/>
                    </a:lnTo>
                    <a:cubicBezTo>
                      <a:pt x="994" y="1581"/>
                      <a:pt x="994" y="1897"/>
                      <a:pt x="723" y="1897"/>
                    </a:cubicBezTo>
                    <a:cubicBezTo>
                      <a:pt x="452" y="1897"/>
                      <a:pt x="407" y="1626"/>
                      <a:pt x="407" y="1445"/>
                    </a:cubicBezTo>
                    <a:lnTo>
                      <a:pt x="407" y="858"/>
                    </a:lnTo>
                    <a:cubicBezTo>
                      <a:pt x="407" y="678"/>
                      <a:pt x="407" y="317"/>
                      <a:pt x="723" y="317"/>
                    </a:cubicBezTo>
                    <a:close/>
                    <a:moveTo>
                      <a:pt x="723" y="1"/>
                    </a:moveTo>
                    <a:cubicBezTo>
                      <a:pt x="91" y="1"/>
                      <a:pt x="46" y="407"/>
                      <a:pt x="1" y="949"/>
                    </a:cubicBezTo>
                    <a:lnTo>
                      <a:pt x="1" y="1220"/>
                    </a:lnTo>
                    <a:cubicBezTo>
                      <a:pt x="1" y="1806"/>
                      <a:pt x="46" y="2213"/>
                      <a:pt x="723" y="2213"/>
                    </a:cubicBezTo>
                    <a:cubicBezTo>
                      <a:pt x="1355" y="2213"/>
                      <a:pt x="1400" y="1806"/>
                      <a:pt x="1400" y="1220"/>
                    </a:cubicBezTo>
                    <a:lnTo>
                      <a:pt x="1400" y="949"/>
                    </a:lnTo>
                    <a:cubicBezTo>
                      <a:pt x="1400" y="407"/>
                      <a:pt x="1355" y="1"/>
                      <a:pt x="7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15"/>
              <p:cNvSpPr/>
              <p:nvPr/>
            </p:nvSpPr>
            <p:spPr>
              <a:xfrm>
                <a:off x="6741975" y="2220975"/>
                <a:ext cx="2822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2123" extrusionOk="0">
                    <a:moveTo>
                      <a:pt x="0" y="1"/>
                    </a:moveTo>
                    <a:lnTo>
                      <a:pt x="0" y="2123"/>
                    </a:lnTo>
                    <a:lnTo>
                      <a:pt x="1129" y="2123"/>
                    </a:lnTo>
                    <a:lnTo>
                      <a:pt x="1129" y="1807"/>
                    </a:lnTo>
                    <a:lnTo>
                      <a:pt x="407" y="1807"/>
                    </a:lnTo>
                    <a:lnTo>
                      <a:pt x="40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15"/>
              <p:cNvSpPr/>
              <p:nvPr/>
            </p:nvSpPr>
            <p:spPr>
              <a:xfrm>
                <a:off x="6776950" y="2219850"/>
                <a:ext cx="35025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213" extrusionOk="0">
                    <a:moveTo>
                      <a:pt x="678" y="317"/>
                    </a:moveTo>
                    <a:cubicBezTo>
                      <a:pt x="994" y="317"/>
                      <a:pt x="994" y="678"/>
                      <a:pt x="994" y="858"/>
                    </a:cubicBezTo>
                    <a:lnTo>
                      <a:pt x="994" y="1400"/>
                    </a:lnTo>
                    <a:cubicBezTo>
                      <a:pt x="994" y="1581"/>
                      <a:pt x="994" y="1897"/>
                      <a:pt x="678" y="1897"/>
                    </a:cubicBezTo>
                    <a:cubicBezTo>
                      <a:pt x="407" y="1897"/>
                      <a:pt x="407" y="1626"/>
                      <a:pt x="407" y="1445"/>
                    </a:cubicBezTo>
                    <a:lnTo>
                      <a:pt x="407" y="858"/>
                    </a:lnTo>
                    <a:cubicBezTo>
                      <a:pt x="407" y="678"/>
                      <a:pt x="407" y="317"/>
                      <a:pt x="678" y="317"/>
                    </a:cubicBezTo>
                    <a:close/>
                    <a:moveTo>
                      <a:pt x="678" y="1"/>
                    </a:moveTo>
                    <a:cubicBezTo>
                      <a:pt x="46" y="1"/>
                      <a:pt x="46" y="407"/>
                      <a:pt x="1" y="949"/>
                    </a:cubicBezTo>
                    <a:lnTo>
                      <a:pt x="1" y="1220"/>
                    </a:lnTo>
                    <a:cubicBezTo>
                      <a:pt x="1" y="1806"/>
                      <a:pt x="46" y="2213"/>
                      <a:pt x="678" y="2213"/>
                    </a:cubicBezTo>
                    <a:cubicBezTo>
                      <a:pt x="1355" y="2213"/>
                      <a:pt x="1400" y="1806"/>
                      <a:pt x="1400" y="1220"/>
                    </a:cubicBezTo>
                    <a:lnTo>
                      <a:pt x="1400" y="949"/>
                    </a:lnTo>
                    <a:cubicBezTo>
                      <a:pt x="1355" y="407"/>
                      <a:pt x="1310" y="1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5"/>
              <p:cNvSpPr/>
              <p:nvPr/>
            </p:nvSpPr>
            <p:spPr>
              <a:xfrm>
                <a:off x="6819850" y="2219850"/>
                <a:ext cx="3275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213" extrusionOk="0">
                    <a:moveTo>
                      <a:pt x="677" y="1"/>
                    </a:moveTo>
                    <a:cubicBezTo>
                      <a:pt x="45" y="1"/>
                      <a:pt x="0" y="407"/>
                      <a:pt x="0" y="949"/>
                    </a:cubicBezTo>
                    <a:lnTo>
                      <a:pt x="0" y="1220"/>
                    </a:lnTo>
                    <a:cubicBezTo>
                      <a:pt x="0" y="1806"/>
                      <a:pt x="45" y="2213"/>
                      <a:pt x="677" y="2213"/>
                    </a:cubicBezTo>
                    <a:cubicBezTo>
                      <a:pt x="1129" y="2213"/>
                      <a:pt x="1264" y="1897"/>
                      <a:pt x="1264" y="1536"/>
                    </a:cubicBezTo>
                    <a:cubicBezTo>
                      <a:pt x="1264" y="1490"/>
                      <a:pt x="1264" y="1445"/>
                      <a:pt x="1309" y="1400"/>
                    </a:cubicBezTo>
                    <a:lnTo>
                      <a:pt x="903" y="1400"/>
                    </a:lnTo>
                    <a:cubicBezTo>
                      <a:pt x="903" y="1536"/>
                      <a:pt x="903" y="1897"/>
                      <a:pt x="677" y="1897"/>
                    </a:cubicBezTo>
                    <a:cubicBezTo>
                      <a:pt x="406" y="1897"/>
                      <a:pt x="406" y="1626"/>
                      <a:pt x="406" y="1445"/>
                    </a:cubicBezTo>
                    <a:lnTo>
                      <a:pt x="406" y="858"/>
                    </a:lnTo>
                    <a:cubicBezTo>
                      <a:pt x="406" y="678"/>
                      <a:pt x="361" y="317"/>
                      <a:pt x="677" y="317"/>
                    </a:cubicBezTo>
                    <a:cubicBezTo>
                      <a:pt x="903" y="317"/>
                      <a:pt x="858" y="542"/>
                      <a:pt x="903" y="678"/>
                    </a:cubicBezTo>
                    <a:lnTo>
                      <a:pt x="1264" y="678"/>
                    </a:lnTo>
                    <a:cubicBezTo>
                      <a:pt x="1264" y="633"/>
                      <a:pt x="1264" y="588"/>
                      <a:pt x="1264" y="542"/>
                    </a:cubicBezTo>
                    <a:cubicBezTo>
                      <a:pt x="1219" y="181"/>
                      <a:pt x="1038" y="1"/>
                      <a:pt x="6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5"/>
              <p:cNvSpPr/>
              <p:nvPr/>
            </p:nvSpPr>
            <p:spPr>
              <a:xfrm>
                <a:off x="6860475" y="2220975"/>
                <a:ext cx="3275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123" extrusionOk="0">
                    <a:moveTo>
                      <a:pt x="0" y="1"/>
                    </a:moveTo>
                    <a:lnTo>
                      <a:pt x="0" y="2123"/>
                    </a:lnTo>
                    <a:lnTo>
                      <a:pt x="361" y="2123"/>
                    </a:lnTo>
                    <a:lnTo>
                      <a:pt x="361" y="1491"/>
                    </a:lnTo>
                    <a:lnTo>
                      <a:pt x="497" y="1265"/>
                    </a:lnTo>
                    <a:lnTo>
                      <a:pt x="903" y="2123"/>
                    </a:lnTo>
                    <a:lnTo>
                      <a:pt x="1309" y="2123"/>
                    </a:lnTo>
                    <a:lnTo>
                      <a:pt x="768" y="904"/>
                    </a:lnTo>
                    <a:lnTo>
                      <a:pt x="1309" y="1"/>
                    </a:lnTo>
                    <a:lnTo>
                      <a:pt x="858" y="1"/>
                    </a:lnTo>
                    <a:lnTo>
                      <a:pt x="632" y="407"/>
                    </a:lnTo>
                    <a:cubicBezTo>
                      <a:pt x="542" y="588"/>
                      <a:pt x="452" y="768"/>
                      <a:pt x="361" y="949"/>
                    </a:cubicBezTo>
                    <a:lnTo>
                      <a:pt x="36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5"/>
              <p:cNvSpPr/>
              <p:nvPr/>
            </p:nvSpPr>
            <p:spPr>
              <a:xfrm>
                <a:off x="6230725" y="3407100"/>
                <a:ext cx="32775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213" extrusionOk="0">
                    <a:moveTo>
                      <a:pt x="633" y="0"/>
                    </a:moveTo>
                    <a:cubicBezTo>
                      <a:pt x="227" y="0"/>
                      <a:pt x="46" y="181"/>
                      <a:pt x="46" y="542"/>
                    </a:cubicBezTo>
                    <a:cubicBezTo>
                      <a:pt x="46" y="677"/>
                      <a:pt x="46" y="768"/>
                      <a:pt x="136" y="858"/>
                    </a:cubicBezTo>
                    <a:cubicBezTo>
                      <a:pt x="272" y="1084"/>
                      <a:pt x="543" y="1219"/>
                      <a:pt x="768" y="1355"/>
                    </a:cubicBezTo>
                    <a:cubicBezTo>
                      <a:pt x="859" y="1445"/>
                      <a:pt x="904" y="1535"/>
                      <a:pt x="904" y="1625"/>
                    </a:cubicBezTo>
                    <a:cubicBezTo>
                      <a:pt x="904" y="1806"/>
                      <a:pt x="814" y="1896"/>
                      <a:pt x="678" y="1896"/>
                    </a:cubicBezTo>
                    <a:cubicBezTo>
                      <a:pt x="452" y="1896"/>
                      <a:pt x="407" y="1761"/>
                      <a:pt x="407" y="1535"/>
                    </a:cubicBezTo>
                    <a:lnTo>
                      <a:pt x="407" y="1400"/>
                    </a:lnTo>
                    <a:lnTo>
                      <a:pt x="1" y="1400"/>
                    </a:lnTo>
                    <a:lnTo>
                      <a:pt x="1" y="1580"/>
                    </a:lnTo>
                    <a:cubicBezTo>
                      <a:pt x="1" y="1941"/>
                      <a:pt x="182" y="2212"/>
                      <a:pt x="678" y="2212"/>
                    </a:cubicBezTo>
                    <a:cubicBezTo>
                      <a:pt x="1039" y="2212"/>
                      <a:pt x="1310" y="1986"/>
                      <a:pt x="1310" y="1625"/>
                    </a:cubicBezTo>
                    <a:cubicBezTo>
                      <a:pt x="1310" y="1400"/>
                      <a:pt x="1265" y="1309"/>
                      <a:pt x="1130" y="1174"/>
                    </a:cubicBezTo>
                    <a:cubicBezTo>
                      <a:pt x="1039" y="1039"/>
                      <a:pt x="768" y="903"/>
                      <a:pt x="678" y="813"/>
                    </a:cubicBezTo>
                    <a:cubicBezTo>
                      <a:pt x="543" y="723"/>
                      <a:pt x="452" y="677"/>
                      <a:pt x="452" y="497"/>
                    </a:cubicBezTo>
                    <a:cubicBezTo>
                      <a:pt x="452" y="361"/>
                      <a:pt x="498" y="316"/>
                      <a:pt x="633" y="316"/>
                    </a:cubicBezTo>
                    <a:cubicBezTo>
                      <a:pt x="859" y="316"/>
                      <a:pt x="904" y="497"/>
                      <a:pt x="904" y="677"/>
                    </a:cubicBezTo>
                    <a:lnTo>
                      <a:pt x="1265" y="677"/>
                    </a:lnTo>
                    <a:cubicBezTo>
                      <a:pt x="1265" y="497"/>
                      <a:pt x="1265" y="0"/>
                      <a:pt x="6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5"/>
              <p:cNvSpPr/>
              <p:nvPr/>
            </p:nvSpPr>
            <p:spPr>
              <a:xfrm>
                <a:off x="6271375" y="3408225"/>
                <a:ext cx="2822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2123" extrusionOk="0">
                    <a:moveTo>
                      <a:pt x="0" y="0"/>
                    </a:moveTo>
                    <a:lnTo>
                      <a:pt x="0" y="2122"/>
                    </a:lnTo>
                    <a:lnTo>
                      <a:pt x="1129" y="2122"/>
                    </a:lnTo>
                    <a:lnTo>
                      <a:pt x="1129" y="1806"/>
                    </a:lnTo>
                    <a:lnTo>
                      <a:pt x="406" y="1806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5"/>
              <p:cNvSpPr/>
              <p:nvPr/>
            </p:nvSpPr>
            <p:spPr>
              <a:xfrm>
                <a:off x="6306350" y="3407100"/>
                <a:ext cx="350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213" extrusionOk="0">
                    <a:moveTo>
                      <a:pt x="723" y="316"/>
                    </a:moveTo>
                    <a:cubicBezTo>
                      <a:pt x="994" y="316"/>
                      <a:pt x="994" y="677"/>
                      <a:pt x="994" y="858"/>
                    </a:cubicBezTo>
                    <a:lnTo>
                      <a:pt x="994" y="1400"/>
                    </a:lnTo>
                    <a:cubicBezTo>
                      <a:pt x="994" y="1580"/>
                      <a:pt x="994" y="1896"/>
                      <a:pt x="723" y="1896"/>
                    </a:cubicBezTo>
                    <a:cubicBezTo>
                      <a:pt x="452" y="1896"/>
                      <a:pt x="407" y="1625"/>
                      <a:pt x="407" y="1445"/>
                    </a:cubicBezTo>
                    <a:lnTo>
                      <a:pt x="407" y="858"/>
                    </a:lnTo>
                    <a:cubicBezTo>
                      <a:pt x="407" y="677"/>
                      <a:pt x="407" y="316"/>
                      <a:pt x="723" y="316"/>
                    </a:cubicBezTo>
                    <a:close/>
                    <a:moveTo>
                      <a:pt x="723" y="0"/>
                    </a:moveTo>
                    <a:cubicBezTo>
                      <a:pt x="91" y="0"/>
                      <a:pt x="46" y="407"/>
                      <a:pt x="1" y="948"/>
                    </a:cubicBezTo>
                    <a:lnTo>
                      <a:pt x="1" y="1219"/>
                    </a:lnTo>
                    <a:cubicBezTo>
                      <a:pt x="1" y="1806"/>
                      <a:pt x="46" y="2212"/>
                      <a:pt x="723" y="2212"/>
                    </a:cubicBezTo>
                    <a:cubicBezTo>
                      <a:pt x="1355" y="2212"/>
                      <a:pt x="1400" y="1806"/>
                      <a:pt x="1400" y="1219"/>
                    </a:cubicBezTo>
                    <a:lnTo>
                      <a:pt x="1400" y="948"/>
                    </a:lnTo>
                    <a:cubicBezTo>
                      <a:pt x="1400" y="407"/>
                      <a:pt x="1355" y="0"/>
                      <a:pt x="7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5"/>
              <p:cNvSpPr/>
              <p:nvPr/>
            </p:nvSpPr>
            <p:spPr>
              <a:xfrm>
                <a:off x="6350375" y="3408225"/>
                <a:ext cx="3275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123" extrusionOk="0">
                    <a:moveTo>
                      <a:pt x="587" y="316"/>
                    </a:moveTo>
                    <a:cubicBezTo>
                      <a:pt x="813" y="316"/>
                      <a:pt x="903" y="362"/>
                      <a:pt x="903" y="587"/>
                    </a:cubicBezTo>
                    <a:cubicBezTo>
                      <a:pt x="903" y="858"/>
                      <a:pt x="767" y="903"/>
                      <a:pt x="587" y="903"/>
                    </a:cubicBezTo>
                    <a:lnTo>
                      <a:pt x="406" y="903"/>
                    </a:lnTo>
                    <a:lnTo>
                      <a:pt x="406" y="316"/>
                    </a:lnTo>
                    <a:close/>
                    <a:moveTo>
                      <a:pt x="0" y="0"/>
                    </a:moveTo>
                    <a:lnTo>
                      <a:pt x="0" y="2122"/>
                    </a:lnTo>
                    <a:lnTo>
                      <a:pt x="406" y="2122"/>
                    </a:lnTo>
                    <a:lnTo>
                      <a:pt x="406" y="1219"/>
                    </a:lnTo>
                    <a:lnTo>
                      <a:pt x="632" y="1219"/>
                    </a:lnTo>
                    <a:cubicBezTo>
                      <a:pt x="813" y="1219"/>
                      <a:pt x="993" y="1219"/>
                      <a:pt x="1083" y="1084"/>
                    </a:cubicBezTo>
                    <a:cubicBezTo>
                      <a:pt x="1264" y="994"/>
                      <a:pt x="1309" y="768"/>
                      <a:pt x="1309" y="587"/>
                    </a:cubicBezTo>
                    <a:cubicBezTo>
                      <a:pt x="1309" y="316"/>
                      <a:pt x="1174" y="0"/>
                      <a:pt x="8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5"/>
              <p:cNvSpPr/>
              <p:nvPr/>
            </p:nvSpPr>
            <p:spPr>
              <a:xfrm>
                <a:off x="6388725" y="3408225"/>
                <a:ext cx="2825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2123" extrusionOk="0">
                    <a:moveTo>
                      <a:pt x="1" y="0"/>
                    </a:moveTo>
                    <a:lnTo>
                      <a:pt x="1" y="2122"/>
                    </a:lnTo>
                    <a:lnTo>
                      <a:pt x="1129" y="2122"/>
                    </a:lnTo>
                    <a:lnTo>
                      <a:pt x="1129" y="1806"/>
                    </a:lnTo>
                    <a:lnTo>
                      <a:pt x="407" y="1806"/>
                    </a:lnTo>
                    <a:lnTo>
                      <a:pt x="407" y="1174"/>
                    </a:lnTo>
                    <a:lnTo>
                      <a:pt x="1084" y="1174"/>
                    </a:lnTo>
                    <a:lnTo>
                      <a:pt x="1084" y="858"/>
                    </a:lnTo>
                    <a:lnTo>
                      <a:pt x="407" y="858"/>
                    </a:lnTo>
                    <a:lnTo>
                      <a:pt x="407" y="316"/>
                    </a:lnTo>
                    <a:lnTo>
                      <a:pt x="1129" y="316"/>
                    </a:lnTo>
                    <a:lnTo>
                      <a:pt x="11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5"/>
              <p:cNvSpPr/>
              <p:nvPr/>
            </p:nvSpPr>
            <p:spPr>
              <a:xfrm>
                <a:off x="6286025" y="3510925"/>
                <a:ext cx="32775" cy="3500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400" extrusionOk="0">
                    <a:moveTo>
                      <a:pt x="498" y="0"/>
                    </a:moveTo>
                    <a:lnTo>
                      <a:pt x="498" y="542"/>
                    </a:lnTo>
                    <a:lnTo>
                      <a:pt x="1" y="542"/>
                    </a:lnTo>
                    <a:lnTo>
                      <a:pt x="1" y="858"/>
                    </a:lnTo>
                    <a:lnTo>
                      <a:pt x="498" y="858"/>
                    </a:lnTo>
                    <a:lnTo>
                      <a:pt x="498" y="1400"/>
                    </a:lnTo>
                    <a:lnTo>
                      <a:pt x="814" y="1400"/>
                    </a:lnTo>
                    <a:lnTo>
                      <a:pt x="814" y="858"/>
                    </a:lnTo>
                    <a:lnTo>
                      <a:pt x="1310" y="858"/>
                    </a:lnTo>
                    <a:lnTo>
                      <a:pt x="1310" y="542"/>
                    </a:lnTo>
                    <a:lnTo>
                      <a:pt x="814" y="542"/>
                    </a:lnTo>
                    <a:lnTo>
                      <a:pt x="81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5"/>
              <p:cNvSpPr/>
              <p:nvPr/>
            </p:nvSpPr>
            <p:spPr>
              <a:xfrm>
                <a:off x="6318775" y="3492875"/>
                <a:ext cx="23725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949" h="2393" extrusionOk="0">
                    <a:moveTo>
                      <a:pt x="677" y="0"/>
                    </a:moveTo>
                    <a:lnTo>
                      <a:pt x="0" y="2393"/>
                    </a:lnTo>
                    <a:lnTo>
                      <a:pt x="271" y="2393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5"/>
              <p:cNvSpPr/>
              <p:nvPr/>
            </p:nvSpPr>
            <p:spPr>
              <a:xfrm>
                <a:off x="6342475" y="3519950"/>
                <a:ext cx="16950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317" extrusionOk="0">
                    <a:moveTo>
                      <a:pt x="0" y="0"/>
                    </a:moveTo>
                    <a:lnTo>
                      <a:pt x="0" y="316"/>
                    </a:lnTo>
                    <a:lnTo>
                      <a:pt x="677" y="316"/>
                    </a:lnTo>
                    <a:lnTo>
                      <a:pt x="67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5"/>
              <p:cNvSpPr/>
              <p:nvPr/>
            </p:nvSpPr>
            <p:spPr>
              <a:xfrm>
                <a:off x="5690150" y="3284075"/>
                <a:ext cx="3275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213" extrusionOk="0">
                    <a:moveTo>
                      <a:pt x="723" y="1"/>
                    </a:moveTo>
                    <a:cubicBezTo>
                      <a:pt x="91" y="1"/>
                      <a:pt x="46" y="407"/>
                      <a:pt x="1" y="949"/>
                    </a:cubicBezTo>
                    <a:lnTo>
                      <a:pt x="1" y="1220"/>
                    </a:lnTo>
                    <a:cubicBezTo>
                      <a:pt x="1" y="1806"/>
                      <a:pt x="46" y="2213"/>
                      <a:pt x="723" y="2213"/>
                    </a:cubicBezTo>
                    <a:cubicBezTo>
                      <a:pt x="1129" y="2213"/>
                      <a:pt x="1265" y="1897"/>
                      <a:pt x="1310" y="1536"/>
                    </a:cubicBezTo>
                    <a:cubicBezTo>
                      <a:pt x="1310" y="1490"/>
                      <a:pt x="1310" y="1445"/>
                      <a:pt x="1310" y="1400"/>
                    </a:cubicBezTo>
                    <a:lnTo>
                      <a:pt x="904" y="1400"/>
                    </a:lnTo>
                    <a:cubicBezTo>
                      <a:pt x="904" y="1536"/>
                      <a:pt x="904" y="1897"/>
                      <a:pt x="723" y="1897"/>
                    </a:cubicBezTo>
                    <a:cubicBezTo>
                      <a:pt x="452" y="1897"/>
                      <a:pt x="407" y="1626"/>
                      <a:pt x="407" y="1445"/>
                    </a:cubicBezTo>
                    <a:lnTo>
                      <a:pt x="407" y="858"/>
                    </a:lnTo>
                    <a:cubicBezTo>
                      <a:pt x="407" y="678"/>
                      <a:pt x="407" y="317"/>
                      <a:pt x="723" y="317"/>
                    </a:cubicBezTo>
                    <a:cubicBezTo>
                      <a:pt x="904" y="317"/>
                      <a:pt x="904" y="588"/>
                      <a:pt x="904" y="723"/>
                    </a:cubicBezTo>
                    <a:lnTo>
                      <a:pt x="1310" y="723"/>
                    </a:lnTo>
                    <a:cubicBezTo>
                      <a:pt x="1310" y="633"/>
                      <a:pt x="1310" y="588"/>
                      <a:pt x="1265" y="542"/>
                    </a:cubicBezTo>
                    <a:cubicBezTo>
                      <a:pt x="1265" y="181"/>
                      <a:pt x="1039" y="1"/>
                      <a:pt x="7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5"/>
              <p:cNvSpPr/>
              <p:nvPr/>
            </p:nvSpPr>
            <p:spPr>
              <a:xfrm>
                <a:off x="5730775" y="3285200"/>
                <a:ext cx="339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2123" extrusionOk="0">
                    <a:moveTo>
                      <a:pt x="1" y="1"/>
                    </a:moveTo>
                    <a:lnTo>
                      <a:pt x="1" y="2123"/>
                    </a:lnTo>
                    <a:lnTo>
                      <a:pt x="407" y="2123"/>
                    </a:lnTo>
                    <a:lnTo>
                      <a:pt x="407" y="1129"/>
                    </a:lnTo>
                    <a:lnTo>
                      <a:pt x="949" y="1129"/>
                    </a:lnTo>
                    <a:lnTo>
                      <a:pt x="949" y="2123"/>
                    </a:lnTo>
                    <a:lnTo>
                      <a:pt x="1355" y="2123"/>
                    </a:lnTo>
                    <a:lnTo>
                      <a:pt x="1355" y="1"/>
                    </a:lnTo>
                    <a:lnTo>
                      <a:pt x="949" y="1"/>
                    </a:lnTo>
                    <a:lnTo>
                      <a:pt x="949" y="859"/>
                    </a:lnTo>
                    <a:lnTo>
                      <a:pt x="407" y="859"/>
                    </a:lnTo>
                    <a:lnTo>
                      <a:pt x="40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5"/>
              <p:cNvSpPr/>
              <p:nvPr/>
            </p:nvSpPr>
            <p:spPr>
              <a:xfrm>
                <a:off x="5773675" y="3284075"/>
                <a:ext cx="33875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213" extrusionOk="0">
                    <a:moveTo>
                      <a:pt x="678" y="317"/>
                    </a:moveTo>
                    <a:cubicBezTo>
                      <a:pt x="948" y="317"/>
                      <a:pt x="948" y="678"/>
                      <a:pt x="948" y="858"/>
                    </a:cubicBezTo>
                    <a:lnTo>
                      <a:pt x="948" y="1400"/>
                    </a:lnTo>
                    <a:cubicBezTo>
                      <a:pt x="948" y="1626"/>
                      <a:pt x="948" y="1897"/>
                      <a:pt x="678" y="1897"/>
                    </a:cubicBezTo>
                    <a:cubicBezTo>
                      <a:pt x="407" y="1897"/>
                      <a:pt x="407" y="1626"/>
                      <a:pt x="407" y="1445"/>
                    </a:cubicBezTo>
                    <a:lnTo>
                      <a:pt x="407" y="858"/>
                    </a:lnTo>
                    <a:cubicBezTo>
                      <a:pt x="407" y="678"/>
                      <a:pt x="362" y="317"/>
                      <a:pt x="678" y="317"/>
                    </a:cubicBezTo>
                    <a:close/>
                    <a:moveTo>
                      <a:pt x="678" y="1"/>
                    </a:moveTo>
                    <a:cubicBezTo>
                      <a:pt x="46" y="1"/>
                      <a:pt x="0" y="407"/>
                      <a:pt x="0" y="949"/>
                    </a:cubicBezTo>
                    <a:lnTo>
                      <a:pt x="0" y="1220"/>
                    </a:lnTo>
                    <a:cubicBezTo>
                      <a:pt x="0" y="1806"/>
                      <a:pt x="46" y="2213"/>
                      <a:pt x="678" y="2213"/>
                    </a:cubicBezTo>
                    <a:cubicBezTo>
                      <a:pt x="1310" y="2213"/>
                      <a:pt x="1355" y="1806"/>
                      <a:pt x="1355" y="1220"/>
                    </a:cubicBezTo>
                    <a:lnTo>
                      <a:pt x="1355" y="949"/>
                    </a:lnTo>
                    <a:cubicBezTo>
                      <a:pt x="1355" y="407"/>
                      <a:pt x="1310" y="1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15"/>
              <p:cNvSpPr/>
              <p:nvPr/>
            </p:nvSpPr>
            <p:spPr>
              <a:xfrm>
                <a:off x="5816550" y="3285200"/>
                <a:ext cx="3275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123" extrusionOk="0">
                    <a:moveTo>
                      <a:pt x="588" y="317"/>
                    </a:moveTo>
                    <a:cubicBezTo>
                      <a:pt x="813" y="317"/>
                      <a:pt x="904" y="362"/>
                      <a:pt x="904" y="588"/>
                    </a:cubicBezTo>
                    <a:cubicBezTo>
                      <a:pt x="904" y="859"/>
                      <a:pt x="768" y="904"/>
                      <a:pt x="633" y="904"/>
                    </a:cubicBezTo>
                    <a:lnTo>
                      <a:pt x="407" y="904"/>
                    </a:lnTo>
                    <a:lnTo>
                      <a:pt x="407" y="317"/>
                    </a:lnTo>
                    <a:close/>
                    <a:moveTo>
                      <a:pt x="1" y="1"/>
                    </a:moveTo>
                    <a:lnTo>
                      <a:pt x="1" y="2123"/>
                    </a:lnTo>
                    <a:lnTo>
                      <a:pt x="407" y="2123"/>
                    </a:lnTo>
                    <a:lnTo>
                      <a:pt x="407" y="1220"/>
                    </a:lnTo>
                    <a:lnTo>
                      <a:pt x="678" y="1220"/>
                    </a:lnTo>
                    <a:cubicBezTo>
                      <a:pt x="813" y="1220"/>
                      <a:pt x="994" y="1220"/>
                      <a:pt x="1129" y="1084"/>
                    </a:cubicBezTo>
                    <a:cubicBezTo>
                      <a:pt x="1265" y="994"/>
                      <a:pt x="1310" y="768"/>
                      <a:pt x="1310" y="588"/>
                    </a:cubicBezTo>
                    <a:cubicBezTo>
                      <a:pt x="1310" y="317"/>
                      <a:pt x="1175" y="1"/>
                      <a:pt x="8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15"/>
              <p:cNvSpPr/>
              <p:nvPr/>
            </p:nvSpPr>
            <p:spPr>
              <a:xfrm>
                <a:off x="5868475" y="3285200"/>
                <a:ext cx="22600" cy="598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2394" extrusionOk="0">
                    <a:moveTo>
                      <a:pt x="632" y="1"/>
                    </a:moveTo>
                    <a:lnTo>
                      <a:pt x="0" y="2393"/>
                    </a:lnTo>
                    <a:lnTo>
                      <a:pt x="226" y="2393"/>
                    </a:lnTo>
                    <a:lnTo>
                      <a:pt x="90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15"/>
              <p:cNvSpPr/>
              <p:nvPr/>
            </p:nvSpPr>
            <p:spPr>
              <a:xfrm>
                <a:off x="5906850" y="3285200"/>
                <a:ext cx="3837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2123" extrusionOk="0">
                    <a:moveTo>
                      <a:pt x="768" y="227"/>
                    </a:moveTo>
                    <a:cubicBezTo>
                      <a:pt x="768" y="272"/>
                      <a:pt x="768" y="317"/>
                      <a:pt x="768" y="362"/>
                    </a:cubicBezTo>
                    <a:cubicBezTo>
                      <a:pt x="768" y="497"/>
                      <a:pt x="813" y="588"/>
                      <a:pt x="813" y="678"/>
                    </a:cubicBezTo>
                    <a:lnTo>
                      <a:pt x="903" y="1265"/>
                    </a:lnTo>
                    <a:lnTo>
                      <a:pt x="587" y="1265"/>
                    </a:lnTo>
                    <a:lnTo>
                      <a:pt x="722" y="678"/>
                    </a:lnTo>
                    <a:cubicBezTo>
                      <a:pt x="722" y="588"/>
                      <a:pt x="722" y="497"/>
                      <a:pt x="722" y="362"/>
                    </a:cubicBezTo>
                    <a:cubicBezTo>
                      <a:pt x="768" y="317"/>
                      <a:pt x="768" y="272"/>
                      <a:pt x="768" y="227"/>
                    </a:cubicBezTo>
                    <a:close/>
                    <a:moveTo>
                      <a:pt x="497" y="1"/>
                    </a:moveTo>
                    <a:lnTo>
                      <a:pt x="0" y="2123"/>
                    </a:lnTo>
                    <a:lnTo>
                      <a:pt x="406" y="2123"/>
                    </a:lnTo>
                    <a:lnTo>
                      <a:pt x="542" y="1581"/>
                    </a:lnTo>
                    <a:lnTo>
                      <a:pt x="993" y="1581"/>
                    </a:lnTo>
                    <a:lnTo>
                      <a:pt x="1084" y="2123"/>
                    </a:lnTo>
                    <a:lnTo>
                      <a:pt x="1535" y="2123"/>
                    </a:lnTo>
                    <a:lnTo>
                      <a:pt x="103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15"/>
              <p:cNvSpPr/>
              <p:nvPr/>
            </p:nvSpPr>
            <p:spPr>
              <a:xfrm>
                <a:off x="5949725" y="3285200"/>
                <a:ext cx="2825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2123" extrusionOk="0">
                    <a:moveTo>
                      <a:pt x="1" y="1"/>
                    </a:moveTo>
                    <a:lnTo>
                      <a:pt x="1" y="2123"/>
                    </a:lnTo>
                    <a:lnTo>
                      <a:pt x="1129" y="2123"/>
                    </a:lnTo>
                    <a:lnTo>
                      <a:pt x="1129" y="1807"/>
                    </a:lnTo>
                    <a:lnTo>
                      <a:pt x="407" y="1807"/>
                    </a:lnTo>
                    <a:lnTo>
                      <a:pt x="40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15"/>
              <p:cNvSpPr/>
              <p:nvPr/>
            </p:nvSpPr>
            <p:spPr>
              <a:xfrm>
                <a:off x="5981325" y="3285200"/>
                <a:ext cx="3387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123" extrusionOk="0">
                    <a:moveTo>
                      <a:pt x="1" y="1"/>
                    </a:moveTo>
                    <a:lnTo>
                      <a:pt x="1" y="317"/>
                    </a:lnTo>
                    <a:lnTo>
                      <a:pt x="497" y="317"/>
                    </a:lnTo>
                    <a:lnTo>
                      <a:pt x="497" y="2123"/>
                    </a:lnTo>
                    <a:lnTo>
                      <a:pt x="858" y="2123"/>
                    </a:lnTo>
                    <a:lnTo>
                      <a:pt x="858" y="317"/>
                    </a:lnTo>
                    <a:lnTo>
                      <a:pt x="1355" y="317"/>
                    </a:lnTo>
                    <a:lnTo>
                      <a:pt x="135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15"/>
              <p:cNvSpPr/>
              <p:nvPr/>
            </p:nvSpPr>
            <p:spPr>
              <a:xfrm>
                <a:off x="5165375" y="3285200"/>
                <a:ext cx="3615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2123" extrusionOk="0">
                    <a:moveTo>
                      <a:pt x="1" y="1"/>
                    </a:moveTo>
                    <a:lnTo>
                      <a:pt x="452" y="2123"/>
                    </a:lnTo>
                    <a:lnTo>
                      <a:pt x="994" y="2123"/>
                    </a:lnTo>
                    <a:lnTo>
                      <a:pt x="1445" y="1"/>
                    </a:lnTo>
                    <a:lnTo>
                      <a:pt x="1039" y="1"/>
                    </a:lnTo>
                    <a:lnTo>
                      <a:pt x="813" y="1355"/>
                    </a:lnTo>
                    <a:cubicBezTo>
                      <a:pt x="768" y="1491"/>
                      <a:pt x="768" y="1581"/>
                      <a:pt x="768" y="1716"/>
                    </a:cubicBezTo>
                    <a:cubicBezTo>
                      <a:pt x="768" y="1761"/>
                      <a:pt x="723" y="1852"/>
                      <a:pt x="723" y="1897"/>
                    </a:cubicBezTo>
                    <a:cubicBezTo>
                      <a:pt x="723" y="1852"/>
                      <a:pt x="723" y="1761"/>
                      <a:pt x="723" y="1716"/>
                    </a:cubicBezTo>
                    <a:cubicBezTo>
                      <a:pt x="723" y="1581"/>
                      <a:pt x="678" y="1491"/>
                      <a:pt x="678" y="1355"/>
                    </a:cubicBezTo>
                    <a:lnTo>
                      <a:pt x="40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5"/>
              <p:cNvSpPr/>
              <p:nvPr/>
            </p:nvSpPr>
            <p:spPr>
              <a:xfrm>
                <a:off x="5203750" y="3285200"/>
                <a:ext cx="384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123" extrusionOk="0">
                    <a:moveTo>
                      <a:pt x="768" y="362"/>
                    </a:moveTo>
                    <a:cubicBezTo>
                      <a:pt x="813" y="497"/>
                      <a:pt x="813" y="588"/>
                      <a:pt x="813" y="678"/>
                    </a:cubicBezTo>
                    <a:lnTo>
                      <a:pt x="949" y="1265"/>
                    </a:lnTo>
                    <a:lnTo>
                      <a:pt x="587" y="1265"/>
                    </a:lnTo>
                    <a:lnTo>
                      <a:pt x="723" y="678"/>
                    </a:lnTo>
                    <a:cubicBezTo>
                      <a:pt x="723" y="588"/>
                      <a:pt x="723" y="497"/>
                      <a:pt x="768" y="362"/>
                    </a:cubicBezTo>
                    <a:close/>
                    <a:moveTo>
                      <a:pt x="497" y="1"/>
                    </a:moveTo>
                    <a:lnTo>
                      <a:pt x="1" y="2123"/>
                    </a:lnTo>
                    <a:lnTo>
                      <a:pt x="407" y="2123"/>
                    </a:lnTo>
                    <a:lnTo>
                      <a:pt x="542" y="1581"/>
                    </a:lnTo>
                    <a:lnTo>
                      <a:pt x="994" y="1581"/>
                    </a:lnTo>
                    <a:lnTo>
                      <a:pt x="1084" y="2123"/>
                    </a:lnTo>
                    <a:lnTo>
                      <a:pt x="1535" y="2123"/>
                    </a:lnTo>
                    <a:lnTo>
                      <a:pt x="103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5"/>
              <p:cNvSpPr/>
              <p:nvPr/>
            </p:nvSpPr>
            <p:spPr>
              <a:xfrm>
                <a:off x="5246650" y="3285200"/>
                <a:ext cx="3612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2123" extrusionOk="0">
                    <a:moveTo>
                      <a:pt x="722" y="317"/>
                    </a:moveTo>
                    <a:cubicBezTo>
                      <a:pt x="858" y="317"/>
                      <a:pt x="948" y="362"/>
                      <a:pt x="948" y="588"/>
                    </a:cubicBezTo>
                    <a:cubicBezTo>
                      <a:pt x="948" y="813"/>
                      <a:pt x="858" y="904"/>
                      <a:pt x="722" y="904"/>
                    </a:cubicBezTo>
                    <a:lnTo>
                      <a:pt x="406" y="904"/>
                    </a:lnTo>
                    <a:lnTo>
                      <a:pt x="406" y="317"/>
                    </a:lnTo>
                    <a:close/>
                    <a:moveTo>
                      <a:pt x="0" y="1"/>
                    </a:moveTo>
                    <a:lnTo>
                      <a:pt x="0" y="2123"/>
                    </a:lnTo>
                    <a:lnTo>
                      <a:pt x="406" y="2123"/>
                    </a:lnTo>
                    <a:lnTo>
                      <a:pt x="406" y="1220"/>
                    </a:lnTo>
                    <a:lnTo>
                      <a:pt x="813" y="1220"/>
                    </a:lnTo>
                    <a:cubicBezTo>
                      <a:pt x="948" y="1265"/>
                      <a:pt x="948" y="1445"/>
                      <a:pt x="948" y="1581"/>
                    </a:cubicBezTo>
                    <a:cubicBezTo>
                      <a:pt x="948" y="1716"/>
                      <a:pt x="948" y="1987"/>
                      <a:pt x="993" y="2123"/>
                    </a:cubicBezTo>
                    <a:lnTo>
                      <a:pt x="1445" y="2123"/>
                    </a:lnTo>
                    <a:lnTo>
                      <a:pt x="1445" y="2077"/>
                    </a:lnTo>
                    <a:cubicBezTo>
                      <a:pt x="1354" y="2032"/>
                      <a:pt x="1354" y="1491"/>
                      <a:pt x="1354" y="1400"/>
                    </a:cubicBezTo>
                    <a:cubicBezTo>
                      <a:pt x="1354" y="1220"/>
                      <a:pt x="1264" y="1039"/>
                      <a:pt x="1038" y="1039"/>
                    </a:cubicBezTo>
                    <a:cubicBezTo>
                      <a:pt x="1309" y="994"/>
                      <a:pt x="1354" y="723"/>
                      <a:pt x="1354" y="497"/>
                    </a:cubicBezTo>
                    <a:cubicBezTo>
                      <a:pt x="1354" y="136"/>
                      <a:pt x="1129" y="1"/>
                      <a:pt x="7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5"/>
              <p:cNvSpPr/>
              <p:nvPr/>
            </p:nvSpPr>
            <p:spPr>
              <a:xfrm>
                <a:off x="5290650" y="3285200"/>
                <a:ext cx="1017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123" extrusionOk="0">
                    <a:moveTo>
                      <a:pt x="1" y="1"/>
                    </a:moveTo>
                    <a:lnTo>
                      <a:pt x="1" y="2123"/>
                    </a:lnTo>
                    <a:lnTo>
                      <a:pt x="407" y="2123"/>
                    </a:lnTo>
                    <a:lnTo>
                      <a:pt x="40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5"/>
              <p:cNvSpPr/>
              <p:nvPr/>
            </p:nvSpPr>
            <p:spPr>
              <a:xfrm>
                <a:off x="5305325" y="3285200"/>
                <a:ext cx="384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123" extrusionOk="0">
                    <a:moveTo>
                      <a:pt x="768" y="227"/>
                    </a:moveTo>
                    <a:cubicBezTo>
                      <a:pt x="813" y="272"/>
                      <a:pt x="813" y="317"/>
                      <a:pt x="813" y="362"/>
                    </a:cubicBezTo>
                    <a:cubicBezTo>
                      <a:pt x="813" y="497"/>
                      <a:pt x="813" y="588"/>
                      <a:pt x="858" y="678"/>
                    </a:cubicBezTo>
                    <a:lnTo>
                      <a:pt x="948" y="1265"/>
                    </a:lnTo>
                    <a:lnTo>
                      <a:pt x="587" y="1265"/>
                    </a:lnTo>
                    <a:lnTo>
                      <a:pt x="723" y="678"/>
                    </a:lnTo>
                    <a:cubicBezTo>
                      <a:pt x="768" y="588"/>
                      <a:pt x="768" y="497"/>
                      <a:pt x="768" y="362"/>
                    </a:cubicBezTo>
                    <a:cubicBezTo>
                      <a:pt x="768" y="317"/>
                      <a:pt x="768" y="272"/>
                      <a:pt x="768" y="227"/>
                    </a:cubicBezTo>
                    <a:close/>
                    <a:moveTo>
                      <a:pt x="542" y="1"/>
                    </a:moveTo>
                    <a:lnTo>
                      <a:pt x="0" y="2123"/>
                    </a:lnTo>
                    <a:lnTo>
                      <a:pt x="452" y="2123"/>
                    </a:lnTo>
                    <a:lnTo>
                      <a:pt x="542" y="1581"/>
                    </a:lnTo>
                    <a:lnTo>
                      <a:pt x="994" y="1581"/>
                    </a:lnTo>
                    <a:lnTo>
                      <a:pt x="1129" y="2123"/>
                    </a:lnTo>
                    <a:lnTo>
                      <a:pt x="1535" y="2123"/>
                    </a:lnTo>
                    <a:lnTo>
                      <a:pt x="103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5"/>
              <p:cNvSpPr/>
              <p:nvPr/>
            </p:nvSpPr>
            <p:spPr>
              <a:xfrm>
                <a:off x="5349325" y="3285200"/>
                <a:ext cx="305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2123" extrusionOk="0">
                    <a:moveTo>
                      <a:pt x="543" y="317"/>
                    </a:moveTo>
                    <a:cubicBezTo>
                      <a:pt x="723" y="317"/>
                      <a:pt x="768" y="407"/>
                      <a:pt x="768" y="543"/>
                    </a:cubicBezTo>
                    <a:cubicBezTo>
                      <a:pt x="768" y="678"/>
                      <a:pt x="768" y="723"/>
                      <a:pt x="723" y="768"/>
                    </a:cubicBezTo>
                    <a:cubicBezTo>
                      <a:pt x="678" y="859"/>
                      <a:pt x="543" y="859"/>
                      <a:pt x="452" y="859"/>
                    </a:cubicBezTo>
                    <a:lnTo>
                      <a:pt x="362" y="859"/>
                    </a:lnTo>
                    <a:lnTo>
                      <a:pt x="362" y="317"/>
                    </a:lnTo>
                    <a:close/>
                    <a:moveTo>
                      <a:pt x="543" y="1175"/>
                    </a:moveTo>
                    <a:cubicBezTo>
                      <a:pt x="768" y="1175"/>
                      <a:pt x="814" y="1265"/>
                      <a:pt x="814" y="1491"/>
                    </a:cubicBezTo>
                    <a:cubicBezTo>
                      <a:pt x="814" y="1581"/>
                      <a:pt x="814" y="1716"/>
                      <a:pt x="723" y="1807"/>
                    </a:cubicBezTo>
                    <a:lnTo>
                      <a:pt x="362" y="1807"/>
                    </a:lnTo>
                    <a:lnTo>
                      <a:pt x="362" y="1175"/>
                    </a:lnTo>
                    <a:close/>
                    <a:moveTo>
                      <a:pt x="1" y="1"/>
                    </a:moveTo>
                    <a:lnTo>
                      <a:pt x="1" y="2123"/>
                    </a:lnTo>
                    <a:lnTo>
                      <a:pt x="678" y="2123"/>
                    </a:lnTo>
                    <a:cubicBezTo>
                      <a:pt x="949" y="2123"/>
                      <a:pt x="1129" y="1987"/>
                      <a:pt x="1220" y="1716"/>
                    </a:cubicBezTo>
                    <a:cubicBezTo>
                      <a:pt x="1220" y="1671"/>
                      <a:pt x="1220" y="1581"/>
                      <a:pt x="1220" y="1491"/>
                    </a:cubicBezTo>
                    <a:cubicBezTo>
                      <a:pt x="1220" y="1220"/>
                      <a:pt x="1129" y="1039"/>
                      <a:pt x="904" y="994"/>
                    </a:cubicBezTo>
                    <a:cubicBezTo>
                      <a:pt x="1129" y="904"/>
                      <a:pt x="1175" y="723"/>
                      <a:pt x="1175" y="543"/>
                    </a:cubicBezTo>
                    <a:cubicBezTo>
                      <a:pt x="1175" y="407"/>
                      <a:pt x="1175" y="272"/>
                      <a:pt x="1084" y="136"/>
                    </a:cubicBezTo>
                    <a:cubicBezTo>
                      <a:pt x="949" y="1"/>
                      <a:pt x="814" y="1"/>
                      <a:pt x="63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5"/>
              <p:cNvSpPr/>
              <p:nvPr/>
            </p:nvSpPr>
            <p:spPr>
              <a:xfrm>
                <a:off x="5388825" y="3285200"/>
                <a:ext cx="2825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2123" extrusionOk="0">
                    <a:moveTo>
                      <a:pt x="1" y="1"/>
                    </a:moveTo>
                    <a:lnTo>
                      <a:pt x="1" y="2123"/>
                    </a:lnTo>
                    <a:lnTo>
                      <a:pt x="1129" y="2123"/>
                    </a:lnTo>
                    <a:lnTo>
                      <a:pt x="1129" y="1807"/>
                    </a:lnTo>
                    <a:lnTo>
                      <a:pt x="362" y="1807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5"/>
              <p:cNvSpPr/>
              <p:nvPr/>
            </p:nvSpPr>
            <p:spPr>
              <a:xfrm>
                <a:off x="5423825" y="3285200"/>
                <a:ext cx="271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2123" extrusionOk="0">
                    <a:moveTo>
                      <a:pt x="0" y="1"/>
                    </a:moveTo>
                    <a:lnTo>
                      <a:pt x="0" y="2123"/>
                    </a:lnTo>
                    <a:lnTo>
                      <a:pt x="1084" y="2123"/>
                    </a:lnTo>
                    <a:lnTo>
                      <a:pt x="1084" y="1807"/>
                    </a:lnTo>
                    <a:lnTo>
                      <a:pt x="361" y="1807"/>
                    </a:lnTo>
                    <a:lnTo>
                      <a:pt x="361" y="1175"/>
                    </a:lnTo>
                    <a:lnTo>
                      <a:pt x="1039" y="1175"/>
                    </a:lnTo>
                    <a:lnTo>
                      <a:pt x="1039" y="859"/>
                    </a:lnTo>
                    <a:lnTo>
                      <a:pt x="361" y="859"/>
                    </a:lnTo>
                    <a:lnTo>
                      <a:pt x="361" y="317"/>
                    </a:lnTo>
                    <a:lnTo>
                      <a:pt x="1084" y="317"/>
                    </a:lnTo>
                    <a:lnTo>
                      <a:pt x="108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5"/>
              <p:cNvSpPr/>
              <p:nvPr/>
            </p:nvSpPr>
            <p:spPr>
              <a:xfrm>
                <a:off x="2764950" y="3226525"/>
                <a:ext cx="20992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5328" extrusionOk="0">
                    <a:moveTo>
                      <a:pt x="7629" y="768"/>
                    </a:moveTo>
                    <a:lnTo>
                      <a:pt x="7629" y="4560"/>
                    </a:lnTo>
                    <a:lnTo>
                      <a:pt x="768" y="4560"/>
                    </a:lnTo>
                    <a:lnTo>
                      <a:pt x="768" y="768"/>
                    </a:lnTo>
                    <a:close/>
                    <a:moveTo>
                      <a:pt x="0" y="0"/>
                    </a:moveTo>
                    <a:lnTo>
                      <a:pt x="0" y="5327"/>
                    </a:lnTo>
                    <a:lnTo>
                      <a:pt x="8397" y="5327"/>
                    </a:lnTo>
                    <a:lnTo>
                      <a:pt x="839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5"/>
              <p:cNvSpPr/>
              <p:nvPr/>
            </p:nvSpPr>
            <p:spPr>
              <a:xfrm>
                <a:off x="2710775" y="3386775"/>
                <a:ext cx="3162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2123" extrusionOk="0">
                    <a:moveTo>
                      <a:pt x="587" y="317"/>
                    </a:moveTo>
                    <a:cubicBezTo>
                      <a:pt x="768" y="317"/>
                      <a:pt x="813" y="407"/>
                      <a:pt x="813" y="542"/>
                    </a:cubicBezTo>
                    <a:cubicBezTo>
                      <a:pt x="813" y="678"/>
                      <a:pt x="768" y="723"/>
                      <a:pt x="768" y="768"/>
                    </a:cubicBezTo>
                    <a:cubicBezTo>
                      <a:pt x="678" y="858"/>
                      <a:pt x="542" y="858"/>
                      <a:pt x="452" y="858"/>
                    </a:cubicBezTo>
                    <a:lnTo>
                      <a:pt x="407" y="858"/>
                    </a:lnTo>
                    <a:lnTo>
                      <a:pt x="407" y="317"/>
                    </a:lnTo>
                    <a:close/>
                    <a:moveTo>
                      <a:pt x="542" y="1174"/>
                    </a:moveTo>
                    <a:cubicBezTo>
                      <a:pt x="768" y="1174"/>
                      <a:pt x="858" y="1265"/>
                      <a:pt x="858" y="1490"/>
                    </a:cubicBezTo>
                    <a:cubicBezTo>
                      <a:pt x="858" y="1626"/>
                      <a:pt x="813" y="1761"/>
                      <a:pt x="723" y="1806"/>
                    </a:cubicBezTo>
                    <a:lnTo>
                      <a:pt x="407" y="1806"/>
                    </a:lnTo>
                    <a:lnTo>
                      <a:pt x="407" y="1174"/>
                    </a:lnTo>
                    <a:close/>
                    <a:moveTo>
                      <a:pt x="1" y="1"/>
                    </a:moveTo>
                    <a:lnTo>
                      <a:pt x="1" y="2122"/>
                    </a:lnTo>
                    <a:lnTo>
                      <a:pt x="678" y="2122"/>
                    </a:lnTo>
                    <a:cubicBezTo>
                      <a:pt x="994" y="2122"/>
                      <a:pt x="1129" y="2032"/>
                      <a:pt x="1219" y="1761"/>
                    </a:cubicBezTo>
                    <a:cubicBezTo>
                      <a:pt x="1219" y="1671"/>
                      <a:pt x="1265" y="1581"/>
                      <a:pt x="1265" y="1490"/>
                    </a:cubicBezTo>
                    <a:cubicBezTo>
                      <a:pt x="1265" y="1220"/>
                      <a:pt x="1174" y="1039"/>
                      <a:pt x="949" y="994"/>
                    </a:cubicBezTo>
                    <a:cubicBezTo>
                      <a:pt x="1129" y="904"/>
                      <a:pt x="1174" y="723"/>
                      <a:pt x="1174" y="542"/>
                    </a:cubicBezTo>
                    <a:cubicBezTo>
                      <a:pt x="1174" y="407"/>
                      <a:pt x="1174" y="272"/>
                      <a:pt x="1084" y="181"/>
                    </a:cubicBezTo>
                    <a:cubicBezTo>
                      <a:pt x="994" y="1"/>
                      <a:pt x="813" y="1"/>
                      <a:pt x="63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5"/>
              <p:cNvSpPr/>
              <p:nvPr/>
            </p:nvSpPr>
            <p:spPr>
              <a:xfrm>
                <a:off x="2750275" y="3386775"/>
                <a:ext cx="271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2123" extrusionOk="0">
                    <a:moveTo>
                      <a:pt x="0" y="1"/>
                    </a:moveTo>
                    <a:lnTo>
                      <a:pt x="0" y="2122"/>
                    </a:lnTo>
                    <a:lnTo>
                      <a:pt x="1084" y="2122"/>
                    </a:lnTo>
                    <a:lnTo>
                      <a:pt x="1084" y="1806"/>
                    </a:lnTo>
                    <a:lnTo>
                      <a:pt x="362" y="1806"/>
                    </a:lnTo>
                    <a:lnTo>
                      <a:pt x="362" y="1174"/>
                    </a:lnTo>
                    <a:lnTo>
                      <a:pt x="1039" y="1174"/>
                    </a:lnTo>
                    <a:lnTo>
                      <a:pt x="1039" y="858"/>
                    </a:lnTo>
                    <a:lnTo>
                      <a:pt x="362" y="858"/>
                    </a:lnTo>
                    <a:lnTo>
                      <a:pt x="362" y="317"/>
                    </a:lnTo>
                    <a:lnTo>
                      <a:pt x="1084" y="317"/>
                    </a:lnTo>
                    <a:lnTo>
                      <a:pt x="108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5"/>
              <p:cNvSpPr/>
              <p:nvPr/>
            </p:nvSpPr>
            <p:spPr>
              <a:xfrm>
                <a:off x="2780750" y="3386775"/>
                <a:ext cx="384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123" extrusionOk="0">
                    <a:moveTo>
                      <a:pt x="768" y="226"/>
                    </a:moveTo>
                    <a:cubicBezTo>
                      <a:pt x="813" y="272"/>
                      <a:pt x="813" y="317"/>
                      <a:pt x="813" y="362"/>
                    </a:cubicBezTo>
                    <a:cubicBezTo>
                      <a:pt x="813" y="497"/>
                      <a:pt x="813" y="588"/>
                      <a:pt x="858" y="678"/>
                    </a:cubicBezTo>
                    <a:lnTo>
                      <a:pt x="948" y="1265"/>
                    </a:lnTo>
                    <a:lnTo>
                      <a:pt x="587" y="1265"/>
                    </a:lnTo>
                    <a:lnTo>
                      <a:pt x="723" y="678"/>
                    </a:lnTo>
                    <a:cubicBezTo>
                      <a:pt x="768" y="588"/>
                      <a:pt x="768" y="497"/>
                      <a:pt x="768" y="362"/>
                    </a:cubicBezTo>
                    <a:cubicBezTo>
                      <a:pt x="768" y="317"/>
                      <a:pt x="768" y="272"/>
                      <a:pt x="768" y="226"/>
                    </a:cubicBezTo>
                    <a:close/>
                    <a:moveTo>
                      <a:pt x="542" y="1"/>
                    </a:moveTo>
                    <a:lnTo>
                      <a:pt x="0" y="2122"/>
                    </a:lnTo>
                    <a:lnTo>
                      <a:pt x="452" y="2122"/>
                    </a:lnTo>
                    <a:lnTo>
                      <a:pt x="542" y="1581"/>
                    </a:lnTo>
                    <a:lnTo>
                      <a:pt x="993" y="1581"/>
                    </a:lnTo>
                    <a:lnTo>
                      <a:pt x="1129" y="2122"/>
                    </a:lnTo>
                    <a:lnTo>
                      <a:pt x="1535" y="2122"/>
                    </a:lnTo>
                    <a:lnTo>
                      <a:pt x="103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5"/>
              <p:cNvSpPr/>
              <p:nvPr/>
            </p:nvSpPr>
            <p:spPr>
              <a:xfrm>
                <a:off x="2824750" y="3386775"/>
                <a:ext cx="4517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2123" extrusionOk="0">
                    <a:moveTo>
                      <a:pt x="1" y="1"/>
                    </a:moveTo>
                    <a:lnTo>
                      <a:pt x="1" y="2122"/>
                    </a:lnTo>
                    <a:lnTo>
                      <a:pt x="407" y="2122"/>
                    </a:lnTo>
                    <a:lnTo>
                      <a:pt x="407" y="1445"/>
                    </a:lnTo>
                    <a:cubicBezTo>
                      <a:pt x="407" y="1039"/>
                      <a:pt x="362" y="633"/>
                      <a:pt x="362" y="181"/>
                    </a:cubicBezTo>
                    <a:lnTo>
                      <a:pt x="362" y="181"/>
                    </a:lnTo>
                    <a:lnTo>
                      <a:pt x="768" y="2122"/>
                    </a:lnTo>
                    <a:lnTo>
                      <a:pt x="1039" y="2122"/>
                    </a:lnTo>
                    <a:lnTo>
                      <a:pt x="1445" y="181"/>
                    </a:lnTo>
                    <a:lnTo>
                      <a:pt x="1445" y="181"/>
                    </a:lnTo>
                    <a:cubicBezTo>
                      <a:pt x="1445" y="633"/>
                      <a:pt x="1400" y="1039"/>
                      <a:pt x="1400" y="1445"/>
                    </a:cubicBezTo>
                    <a:lnTo>
                      <a:pt x="1400" y="2122"/>
                    </a:lnTo>
                    <a:lnTo>
                      <a:pt x="1807" y="2122"/>
                    </a:lnTo>
                    <a:lnTo>
                      <a:pt x="1807" y="1"/>
                    </a:lnTo>
                    <a:lnTo>
                      <a:pt x="1175" y="1"/>
                    </a:lnTo>
                    <a:lnTo>
                      <a:pt x="994" y="994"/>
                    </a:lnTo>
                    <a:cubicBezTo>
                      <a:pt x="949" y="1129"/>
                      <a:pt x="949" y="1265"/>
                      <a:pt x="904" y="1490"/>
                    </a:cubicBezTo>
                    <a:cubicBezTo>
                      <a:pt x="904" y="1310"/>
                      <a:pt x="859" y="1129"/>
                      <a:pt x="813" y="994"/>
                    </a:cubicBezTo>
                    <a:lnTo>
                      <a:pt x="63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5"/>
              <p:cNvSpPr/>
              <p:nvPr/>
            </p:nvSpPr>
            <p:spPr>
              <a:xfrm>
                <a:off x="2896975" y="3386775"/>
                <a:ext cx="2825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2123" extrusionOk="0">
                    <a:moveTo>
                      <a:pt x="1" y="1"/>
                    </a:moveTo>
                    <a:lnTo>
                      <a:pt x="1" y="2122"/>
                    </a:lnTo>
                    <a:lnTo>
                      <a:pt x="407" y="2122"/>
                    </a:lnTo>
                    <a:lnTo>
                      <a:pt x="407" y="1174"/>
                    </a:lnTo>
                    <a:lnTo>
                      <a:pt x="1084" y="1174"/>
                    </a:lnTo>
                    <a:lnTo>
                      <a:pt x="1084" y="858"/>
                    </a:lnTo>
                    <a:lnTo>
                      <a:pt x="407" y="858"/>
                    </a:lnTo>
                    <a:lnTo>
                      <a:pt x="407" y="317"/>
                    </a:lnTo>
                    <a:lnTo>
                      <a:pt x="1130" y="317"/>
                    </a:lnTo>
                    <a:lnTo>
                      <a:pt x="113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5"/>
              <p:cNvSpPr/>
              <p:nvPr/>
            </p:nvSpPr>
            <p:spPr>
              <a:xfrm>
                <a:off x="2931975" y="3386775"/>
                <a:ext cx="1017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407" h="2123" extrusionOk="0">
                    <a:moveTo>
                      <a:pt x="0" y="1"/>
                    </a:moveTo>
                    <a:lnTo>
                      <a:pt x="0" y="2122"/>
                    </a:lnTo>
                    <a:lnTo>
                      <a:pt x="407" y="2122"/>
                    </a:lnTo>
                    <a:lnTo>
                      <a:pt x="40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5"/>
              <p:cNvSpPr/>
              <p:nvPr/>
            </p:nvSpPr>
            <p:spPr>
              <a:xfrm>
                <a:off x="2952275" y="3386775"/>
                <a:ext cx="3277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123" extrusionOk="0">
                    <a:moveTo>
                      <a:pt x="1" y="1"/>
                    </a:moveTo>
                    <a:lnTo>
                      <a:pt x="1" y="2122"/>
                    </a:lnTo>
                    <a:lnTo>
                      <a:pt x="362" y="2122"/>
                    </a:lnTo>
                    <a:lnTo>
                      <a:pt x="362" y="1716"/>
                    </a:lnTo>
                    <a:cubicBezTo>
                      <a:pt x="362" y="1536"/>
                      <a:pt x="362" y="1355"/>
                      <a:pt x="362" y="1129"/>
                    </a:cubicBezTo>
                    <a:cubicBezTo>
                      <a:pt x="362" y="904"/>
                      <a:pt x="317" y="723"/>
                      <a:pt x="317" y="542"/>
                    </a:cubicBezTo>
                    <a:lnTo>
                      <a:pt x="317" y="542"/>
                    </a:lnTo>
                    <a:cubicBezTo>
                      <a:pt x="407" y="858"/>
                      <a:pt x="498" y="1129"/>
                      <a:pt x="588" y="1355"/>
                    </a:cubicBezTo>
                    <a:lnTo>
                      <a:pt x="904" y="2122"/>
                    </a:lnTo>
                    <a:lnTo>
                      <a:pt x="1310" y="2122"/>
                    </a:lnTo>
                    <a:lnTo>
                      <a:pt x="1310" y="1"/>
                    </a:lnTo>
                    <a:lnTo>
                      <a:pt x="949" y="1"/>
                    </a:lnTo>
                    <a:lnTo>
                      <a:pt x="949" y="407"/>
                    </a:lnTo>
                    <a:cubicBezTo>
                      <a:pt x="949" y="633"/>
                      <a:pt x="949" y="813"/>
                      <a:pt x="949" y="1039"/>
                    </a:cubicBezTo>
                    <a:cubicBezTo>
                      <a:pt x="949" y="1220"/>
                      <a:pt x="994" y="1445"/>
                      <a:pt x="994" y="1626"/>
                    </a:cubicBezTo>
                    <a:cubicBezTo>
                      <a:pt x="904" y="1265"/>
                      <a:pt x="814" y="1039"/>
                      <a:pt x="723" y="768"/>
                    </a:cubicBezTo>
                    <a:lnTo>
                      <a:pt x="40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5"/>
              <p:cNvSpPr/>
              <p:nvPr/>
            </p:nvSpPr>
            <p:spPr>
              <a:xfrm>
                <a:off x="2995175" y="3386775"/>
                <a:ext cx="3387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123" extrusionOk="0">
                    <a:moveTo>
                      <a:pt x="677" y="317"/>
                    </a:moveTo>
                    <a:cubicBezTo>
                      <a:pt x="903" y="317"/>
                      <a:pt x="948" y="497"/>
                      <a:pt x="948" y="994"/>
                    </a:cubicBezTo>
                    <a:cubicBezTo>
                      <a:pt x="948" y="1626"/>
                      <a:pt x="948" y="1806"/>
                      <a:pt x="587" y="1806"/>
                    </a:cubicBezTo>
                    <a:lnTo>
                      <a:pt x="407" y="1806"/>
                    </a:lnTo>
                    <a:lnTo>
                      <a:pt x="407" y="317"/>
                    </a:lnTo>
                    <a:close/>
                    <a:moveTo>
                      <a:pt x="0" y="1"/>
                    </a:moveTo>
                    <a:lnTo>
                      <a:pt x="0" y="2122"/>
                    </a:lnTo>
                    <a:lnTo>
                      <a:pt x="723" y="2122"/>
                    </a:lnTo>
                    <a:cubicBezTo>
                      <a:pt x="858" y="2122"/>
                      <a:pt x="948" y="2122"/>
                      <a:pt x="1039" y="2077"/>
                    </a:cubicBezTo>
                    <a:cubicBezTo>
                      <a:pt x="1355" y="1897"/>
                      <a:pt x="1355" y="1400"/>
                      <a:pt x="1355" y="994"/>
                    </a:cubicBezTo>
                    <a:cubicBezTo>
                      <a:pt x="1355" y="633"/>
                      <a:pt x="1355" y="407"/>
                      <a:pt x="1264" y="226"/>
                    </a:cubicBezTo>
                    <a:cubicBezTo>
                      <a:pt x="1129" y="46"/>
                      <a:pt x="948" y="1"/>
                      <a:pt x="8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5"/>
              <p:cNvSpPr/>
              <p:nvPr/>
            </p:nvSpPr>
            <p:spPr>
              <a:xfrm>
                <a:off x="646650" y="1493075"/>
                <a:ext cx="2391425" cy="1604825"/>
              </a:xfrm>
              <a:custGeom>
                <a:avLst/>
                <a:gdLst/>
                <a:ahLst/>
                <a:cxnLst/>
                <a:rect l="l" t="t" r="r" b="b"/>
                <a:pathLst>
                  <a:path w="95657" h="64193" extrusionOk="0">
                    <a:moveTo>
                      <a:pt x="3747" y="0"/>
                    </a:moveTo>
                    <a:cubicBezTo>
                      <a:pt x="1671" y="0"/>
                      <a:pt x="0" y="1716"/>
                      <a:pt x="0" y="3792"/>
                    </a:cubicBezTo>
                    <a:lnTo>
                      <a:pt x="0" y="60400"/>
                    </a:lnTo>
                    <a:cubicBezTo>
                      <a:pt x="0" y="62477"/>
                      <a:pt x="1671" y="64192"/>
                      <a:pt x="3747" y="64192"/>
                    </a:cubicBezTo>
                    <a:lnTo>
                      <a:pt x="91910" y="64192"/>
                    </a:lnTo>
                    <a:cubicBezTo>
                      <a:pt x="93986" y="64192"/>
                      <a:pt x="95657" y="62477"/>
                      <a:pt x="95657" y="60400"/>
                    </a:cubicBezTo>
                    <a:lnTo>
                      <a:pt x="95657" y="3792"/>
                    </a:lnTo>
                    <a:cubicBezTo>
                      <a:pt x="95657" y="1716"/>
                      <a:pt x="93986" y="0"/>
                      <a:pt x="91910" y="0"/>
                    </a:cubicBezTo>
                    <a:close/>
                  </a:path>
                </a:pathLst>
              </a:custGeom>
              <a:solidFill>
                <a:srgbClr val="7A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5"/>
              <p:cNvSpPr/>
              <p:nvPr/>
            </p:nvSpPr>
            <p:spPr>
              <a:xfrm>
                <a:off x="653425" y="1500975"/>
                <a:ext cx="2377875" cy="1589025"/>
              </a:xfrm>
              <a:custGeom>
                <a:avLst/>
                <a:gdLst/>
                <a:ahLst/>
                <a:cxnLst/>
                <a:rect l="l" t="t" r="r" b="b"/>
                <a:pathLst>
                  <a:path w="95115" h="63561" extrusionOk="0">
                    <a:moveTo>
                      <a:pt x="7855" y="542"/>
                    </a:moveTo>
                    <a:lnTo>
                      <a:pt x="7855" y="7855"/>
                    </a:lnTo>
                    <a:lnTo>
                      <a:pt x="542" y="7855"/>
                    </a:lnTo>
                    <a:lnTo>
                      <a:pt x="542" y="1625"/>
                    </a:lnTo>
                    <a:lnTo>
                      <a:pt x="1625" y="542"/>
                    </a:lnTo>
                    <a:close/>
                    <a:moveTo>
                      <a:pt x="15755" y="542"/>
                    </a:moveTo>
                    <a:lnTo>
                      <a:pt x="15755" y="7855"/>
                    </a:lnTo>
                    <a:lnTo>
                      <a:pt x="8442" y="7855"/>
                    </a:lnTo>
                    <a:lnTo>
                      <a:pt x="8442" y="542"/>
                    </a:lnTo>
                    <a:close/>
                    <a:moveTo>
                      <a:pt x="23655" y="542"/>
                    </a:moveTo>
                    <a:lnTo>
                      <a:pt x="23655" y="7855"/>
                    </a:lnTo>
                    <a:lnTo>
                      <a:pt x="16297" y="7855"/>
                    </a:lnTo>
                    <a:lnTo>
                      <a:pt x="16297" y="542"/>
                    </a:lnTo>
                    <a:close/>
                    <a:moveTo>
                      <a:pt x="31510" y="542"/>
                    </a:moveTo>
                    <a:lnTo>
                      <a:pt x="31510" y="7855"/>
                    </a:lnTo>
                    <a:lnTo>
                      <a:pt x="24197" y="7855"/>
                    </a:lnTo>
                    <a:lnTo>
                      <a:pt x="24197" y="542"/>
                    </a:lnTo>
                    <a:close/>
                    <a:moveTo>
                      <a:pt x="39409" y="542"/>
                    </a:moveTo>
                    <a:lnTo>
                      <a:pt x="39409" y="7855"/>
                    </a:lnTo>
                    <a:lnTo>
                      <a:pt x="32096" y="7855"/>
                    </a:lnTo>
                    <a:lnTo>
                      <a:pt x="32096" y="542"/>
                    </a:lnTo>
                    <a:close/>
                    <a:moveTo>
                      <a:pt x="46993" y="542"/>
                    </a:moveTo>
                    <a:lnTo>
                      <a:pt x="46993" y="7855"/>
                    </a:lnTo>
                    <a:lnTo>
                      <a:pt x="39951" y="7855"/>
                    </a:lnTo>
                    <a:lnTo>
                      <a:pt x="39951" y="542"/>
                    </a:lnTo>
                    <a:close/>
                    <a:moveTo>
                      <a:pt x="55164" y="542"/>
                    </a:moveTo>
                    <a:lnTo>
                      <a:pt x="55164" y="7855"/>
                    </a:lnTo>
                    <a:lnTo>
                      <a:pt x="48122" y="7855"/>
                    </a:lnTo>
                    <a:lnTo>
                      <a:pt x="48122" y="542"/>
                    </a:lnTo>
                    <a:close/>
                    <a:moveTo>
                      <a:pt x="63019" y="542"/>
                    </a:moveTo>
                    <a:lnTo>
                      <a:pt x="63019" y="7855"/>
                    </a:lnTo>
                    <a:lnTo>
                      <a:pt x="55706" y="7855"/>
                    </a:lnTo>
                    <a:lnTo>
                      <a:pt x="55706" y="542"/>
                    </a:lnTo>
                    <a:close/>
                    <a:moveTo>
                      <a:pt x="70919" y="542"/>
                    </a:moveTo>
                    <a:lnTo>
                      <a:pt x="70919" y="7855"/>
                    </a:lnTo>
                    <a:lnTo>
                      <a:pt x="63606" y="7855"/>
                    </a:lnTo>
                    <a:lnTo>
                      <a:pt x="63606" y="542"/>
                    </a:lnTo>
                    <a:close/>
                    <a:moveTo>
                      <a:pt x="78773" y="542"/>
                    </a:moveTo>
                    <a:lnTo>
                      <a:pt x="78773" y="7855"/>
                    </a:lnTo>
                    <a:lnTo>
                      <a:pt x="71460" y="7855"/>
                    </a:lnTo>
                    <a:lnTo>
                      <a:pt x="71460" y="542"/>
                    </a:lnTo>
                    <a:close/>
                    <a:moveTo>
                      <a:pt x="86673" y="542"/>
                    </a:moveTo>
                    <a:lnTo>
                      <a:pt x="86673" y="7855"/>
                    </a:lnTo>
                    <a:lnTo>
                      <a:pt x="79360" y="7855"/>
                    </a:lnTo>
                    <a:lnTo>
                      <a:pt x="79360" y="542"/>
                    </a:lnTo>
                    <a:close/>
                    <a:moveTo>
                      <a:pt x="93490" y="542"/>
                    </a:moveTo>
                    <a:lnTo>
                      <a:pt x="94528" y="1625"/>
                    </a:lnTo>
                    <a:lnTo>
                      <a:pt x="94528" y="7855"/>
                    </a:lnTo>
                    <a:lnTo>
                      <a:pt x="87215" y="7855"/>
                    </a:lnTo>
                    <a:lnTo>
                      <a:pt x="87215" y="542"/>
                    </a:lnTo>
                    <a:close/>
                    <a:moveTo>
                      <a:pt x="7855" y="8442"/>
                    </a:moveTo>
                    <a:lnTo>
                      <a:pt x="7855" y="15755"/>
                    </a:lnTo>
                    <a:lnTo>
                      <a:pt x="542" y="15755"/>
                    </a:lnTo>
                    <a:lnTo>
                      <a:pt x="542" y="8442"/>
                    </a:lnTo>
                    <a:close/>
                    <a:moveTo>
                      <a:pt x="15755" y="8442"/>
                    </a:moveTo>
                    <a:lnTo>
                      <a:pt x="15755" y="15755"/>
                    </a:lnTo>
                    <a:lnTo>
                      <a:pt x="8442" y="15755"/>
                    </a:lnTo>
                    <a:lnTo>
                      <a:pt x="8442" y="8442"/>
                    </a:lnTo>
                    <a:close/>
                    <a:moveTo>
                      <a:pt x="23655" y="8442"/>
                    </a:moveTo>
                    <a:lnTo>
                      <a:pt x="23655" y="15755"/>
                    </a:lnTo>
                    <a:lnTo>
                      <a:pt x="16297" y="15755"/>
                    </a:lnTo>
                    <a:lnTo>
                      <a:pt x="16297" y="8442"/>
                    </a:lnTo>
                    <a:close/>
                    <a:moveTo>
                      <a:pt x="31510" y="8442"/>
                    </a:moveTo>
                    <a:lnTo>
                      <a:pt x="31510" y="15755"/>
                    </a:lnTo>
                    <a:lnTo>
                      <a:pt x="24197" y="15755"/>
                    </a:lnTo>
                    <a:lnTo>
                      <a:pt x="24197" y="8442"/>
                    </a:lnTo>
                    <a:close/>
                    <a:moveTo>
                      <a:pt x="39409" y="8442"/>
                    </a:moveTo>
                    <a:lnTo>
                      <a:pt x="39409" y="15755"/>
                    </a:lnTo>
                    <a:lnTo>
                      <a:pt x="32096" y="15755"/>
                    </a:lnTo>
                    <a:lnTo>
                      <a:pt x="32096" y="8442"/>
                    </a:lnTo>
                    <a:close/>
                    <a:moveTo>
                      <a:pt x="46993" y="8442"/>
                    </a:moveTo>
                    <a:lnTo>
                      <a:pt x="46993" y="15755"/>
                    </a:lnTo>
                    <a:lnTo>
                      <a:pt x="39951" y="15755"/>
                    </a:lnTo>
                    <a:lnTo>
                      <a:pt x="39951" y="8442"/>
                    </a:lnTo>
                    <a:close/>
                    <a:moveTo>
                      <a:pt x="55164" y="8442"/>
                    </a:moveTo>
                    <a:lnTo>
                      <a:pt x="55164" y="15755"/>
                    </a:lnTo>
                    <a:lnTo>
                      <a:pt x="48122" y="15755"/>
                    </a:lnTo>
                    <a:lnTo>
                      <a:pt x="48122" y="8442"/>
                    </a:lnTo>
                    <a:close/>
                    <a:moveTo>
                      <a:pt x="63019" y="8442"/>
                    </a:moveTo>
                    <a:lnTo>
                      <a:pt x="63019" y="15755"/>
                    </a:lnTo>
                    <a:lnTo>
                      <a:pt x="55706" y="15755"/>
                    </a:lnTo>
                    <a:lnTo>
                      <a:pt x="55706" y="8442"/>
                    </a:lnTo>
                    <a:close/>
                    <a:moveTo>
                      <a:pt x="70919" y="8442"/>
                    </a:moveTo>
                    <a:lnTo>
                      <a:pt x="70919" y="15755"/>
                    </a:lnTo>
                    <a:lnTo>
                      <a:pt x="63606" y="15755"/>
                    </a:lnTo>
                    <a:lnTo>
                      <a:pt x="63606" y="8442"/>
                    </a:lnTo>
                    <a:close/>
                    <a:moveTo>
                      <a:pt x="78773" y="8442"/>
                    </a:moveTo>
                    <a:lnTo>
                      <a:pt x="78773" y="15755"/>
                    </a:lnTo>
                    <a:lnTo>
                      <a:pt x="71460" y="15755"/>
                    </a:lnTo>
                    <a:lnTo>
                      <a:pt x="71460" y="8442"/>
                    </a:lnTo>
                    <a:close/>
                    <a:moveTo>
                      <a:pt x="86673" y="8442"/>
                    </a:moveTo>
                    <a:lnTo>
                      <a:pt x="86673" y="15755"/>
                    </a:lnTo>
                    <a:lnTo>
                      <a:pt x="79360" y="15755"/>
                    </a:lnTo>
                    <a:lnTo>
                      <a:pt x="79360" y="8442"/>
                    </a:lnTo>
                    <a:close/>
                    <a:moveTo>
                      <a:pt x="94528" y="8442"/>
                    </a:moveTo>
                    <a:lnTo>
                      <a:pt x="94528" y="15755"/>
                    </a:lnTo>
                    <a:lnTo>
                      <a:pt x="87215" y="15755"/>
                    </a:lnTo>
                    <a:lnTo>
                      <a:pt x="87215" y="8442"/>
                    </a:lnTo>
                    <a:close/>
                    <a:moveTo>
                      <a:pt x="7855" y="16296"/>
                    </a:moveTo>
                    <a:lnTo>
                      <a:pt x="7855" y="23609"/>
                    </a:lnTo>
                    <a:lnTo>
                      <a:pt x="542" y="23609"/>
                    </a:lnTo>
                    <a:lnTo>
                      <a:pt x="542" y="16296"/>
                    </a:lnTo>
                    <a:close/>
                    <a:moveTo>
                      <a:pt x="15755" y="16296"/>
                    </a:moveTo>
                    <a:lnTo>
                      <a:pt x="15755" y="23609"/>
                    </a:lnTo>
                    <a:lnTo>
                      <a:pt x="8442" y="23609"/>
                    </a:lnTo>
                    <a:lnTo>
                      <a:pt x="8442" y="16296"/>
                    </a:lnTo>
                    <a:close/>
                    <a:moveTo>
                      <a:pt x="23655" y="16296"/>
                    </a:moveTo>
                    <a:lnTo>
                      <a:pt x="23655" y="23609"/>
                    </a:lnTo>
                    <a:lnTo>
                      <a:pt x="16297" y="23609"/>
                    </a:lnTo>
                    <a:lnTo>
                      <a:pt x="16297" y="16296"/>
                    </a:lnTo>
                    <a:close/>
                    <a:moveTo>
                      <a:pt x="31510" y="16296"/>
                    </a:moveTo>
                    <a:lnTo>
                      <a:pt x="31510" y="23609"/>
                    </a:lnTo>
                    <a:lnTo>
                      <a:pt x="24197" y="23609"/>
                    </a:lnTo>
                    <a:lnTo>
                      <a:pt x="24197" y="16296"/>
                    </a:lnTo>
                    <a:close/>
                    <a:moveTo>
                      <a:pt x="39409" y="16296"/>
                    </a:moveTo>
                    <a:lnTo>
                      <a:pt x="39409" y="23609"/>
                    </a:lnTo>
                    <a:lnTo>
                      <a:pt x="32096" y="23609"/>
                    </a:lnTo>
                    <a:lnTo>
                      <a:pt x="32096" y="16296"/>
                    </a:lnTo>
                    <a:close/>
                    <a:moveTo>
                      <a:pt x="46993" y="16296"/>
                    </a:moveTo>
                    <a:lnTo>
                      <a:pt x="46993" y="23609"/>
                    </a:lnTo>
                    <a:lnTo>
                      <a:pt x="39951" y="23609"/>
                    </a:lnTo>
                    <a:lnTo>
                      <a:pt x="39951" y="16296"/>
                    </a:lnTo>
                    <a:close/>
                    <a:moveTo>
                      <a:pt x="55164" y="16296"/>
                    </a:moveTo>
                    <a:lnTo>
                      <a:pt x="55164" y="23609"/>
                    </a:lnTo>
                    <a:lnTo>
                      <a:pt x="48122" y="23609"/>
                    </a:lnTo>
                    <a:lnTo>
                      <a:pt x="48122" y="16296"/>
                    </a:lnTo>
                    <a:close/>
                    <a:moveTo>
                      <a:pt x="63019" y="16296"/>
                    </a:moveTo>
                    <a:lnTo>
                      <a:pt x="63019" y="23609"/>
                    </a:lnTo>
                    <a:lnTo>
                      <a:pt x="55706" y="23609"/>
                    </a:lnTo>
                    <a:lnTo>
                      <a:pt x="55706" y="16296"/>
                    </a:lnTo>
                    <a:close/>
                    <a:moveTo>
                      <a:pt x="70919" y="16296"/>
                    </a:moveTo>
                    <a:lnTo>
                      <a:pt x="70919" y="23609"/>
                    </a:lnTo>
                    <a:lnTo>
                      <a:pt x="63606" y="23609"/>
                    </a:lnTo>
                    <a:lnTo>
                      <a:pt x="63606" y="16296"/>
                    </a:lnTo>
                    <a:close/>
                    <a:moveTo>
                      <a:pt x="78773" y="16296"/>
                    </a:moveTo>
                    <a:lnTo>
                      <a:pt x="78773" y="23609"/>
                    </a:lnTo>
                    <a:lnTo>
                      <a:pt x="71460" y="23609"/>
                    </a:lnTo>
                    <a:lnTo>
                      <a:pt x="71460" y="16296"/>
                    </a:lnTo>
                    <a:close/>
                    <a:moveTo>
                      <a:pt x="86673" y="16296"/>
                    </a:moveTo>
                    <a:lnTo>
                      <a:pt x="86673" y="23609"/>
                    </a:lnTo>
                    <a:lnTo>
                      <a:pt x="79360" y="23609"/>
                    </a:lnTo>
                    <a:lnTo>
                      <a:pt x="79360" y="16296"/>
                    </a:lnTo>
                    <a:close/>
                    <a:moveTo>
                      <a:pt x="94528" y="16296"/>
                    </a:moveTo>
                    <a:lnTo>
                      <a:pt x="94528" y="23609"/>
                    </a:lnTo>
                    <a:lnTo>
                      <a:pt x="87215" y="23609"/>
                    </a:lnTo>
                    <a:lnTo>
                      <a:pt x="87215" y="16296"/>
                    </a:lnTo>
                    <a:close/>
                    <a:moveTo>
                      <a:pt x="7855" y="24196"/>
                    </a:moveTo>
                    <a:lnTo>
                      <a:pt x="7855" y="31193"/>
                    </a:lnTo>
                    <a:lnTo>
                      <a:pt x="542" y="31193"/>
                    </a:lnTo>
                    <a:lnTo>
                      <a:pt x="542" y="24196"/>
                    </a:lnTo>
                    <a:close/>
                    <a:moveTo>
                      <a:pt x="15755" y="24196"/>
                    </a:moveTo>
                    <a:lnTo>
                      <a:pt x="15755" y="31193"/>
                    </a:lnTo>
                    <a:lnTo>
                      <a:pt x="8442" y="31193"/>
                    </a:lnTo>
                    <a:lnTo>
                      <a:pt x="8442" y="24196"/>
                    </a:lnTo>
                    <a:close/>
                    <a:moveTo>
                      <a:pt x="23655" y="24196"/>
                    </a:moveTo>
                    <a:lnTo>
                      <a:pt x="23655" y="31193"/>
                    </a:lnTo>
                    <a:lnTo>
                      <a:pt x="16297" y="31193"/>
                    </a:lnTo>
                    <a:lnTo>
                      <a:pt x="16297" y="24196"/>
                    </a:lnTo>
                    <a:close/>
                    <a:moveTo>
                      <a:pt x="31510" y="24196"/>
                    </a:moveTo>
                    <a:lnTo>
                      <a:pt x="31510" y="31193"/>
                    </a:lnTo>
                    <a:lnTo>
                      <a:pt x="24197" y="31193"/>
                    </a:lnTo>
                    <a:lnTo>
                      <a:pt x="24197" y="24196"/>
                    </a:lnTo>
                    <a:close/>
                    <a:moveTo>
                      <a:pt x="39409" y="24196"/>
                    </a:moveTo>
                    <a:lnTo>
                      <a:pt x="39409" y="31193"/>
                    </a:lnTo>
                    <a:lnTo>
                      <a:pt x="32096" y="31193"/>
                    </a:lnTo>
                    <a:lnTo>
                      <a:pt x="32096" y="24196"/>
                    </a:lnTo>
                    <a:close/>
                    <a:moveTo>
                      <a:pt x="46993" y="24196"/>
                    </a:moveTo>
                    <a:lnTo>
                      <a:pt x="46993" y="31193"/>
                    </a:lnTo>
                    <a:lnTo>
                      <a:pt x="39951" y="31193"/>
                    </a:lnTo>
                    <a:lnTo>
                      <a:pt x="39951" y="24196"/>
                    </a:lnTo>
                    <a:close/>
                    <a:moveTo>
                      <a:pt x="55164" y="24196"/>
                    </a:moveTo>
                    <a:lnTo>
                      <a:pt x="55164" y="31193"/>
                    </a:lnTo>
                    <a:lnTo>
                      <a:pt x="48122" y="31193"/>
                    </a:lnTo>
                    <a:lnTo>
                      <a:pt x="48122" y="24196"/>
                    </a:lnTo>
                    <a:close/>
                    <a:moveTo>
                      <a:pt x="63019" y="24196"/>
                    </a:moveTo>
                    <a:lnTo>
                      <a:pt x="63019" y="31193"/>
                    </a:lnTo>
                    <a:lnTo>
                      <a:pt x="55706" y="31193"/>
                    </a:lnTo>
                    <a:lnTo>
                      <a:pt x="55706" y="24196"/>
                    </a:lnTo>
                    <a:close/>
                    <a:moveTo>
                      <a:pt x="70919" y="24196"/>
                    </a:moveTo>
                    <a:lnTo>
                      <a:pt x="70919" y="31193"/>
                    </a:lnTo>
                    <a:lnTo>
                      <a:pt x="63606" y="31193"/>
                    </a:lnTo>
                    <a:lnTo>
                      <a:pt x="63606" y="24196"/>
                    </a:lnTo>
                    <a:close/>
                    <a:moveTo>
                      <a:pt x="78773" y="24196"/>
                    </a:moveTo>
                    <a:lnTo>
                      <a:pt x="78773" y="31193"/>
                    </a:lnTo>
                    <a:lnTo>
                      <a:pt x="71460" y="31193"/>
                    </a:lnTo>
                    <a:lnTo>
                      <a:pt x="71460" y="24196"/>
                    </a:lnTo>
                    <a:close/>
                    <a:moveTo>
                      <a:pt x="86673" y="24196"/>
                    </a:moveTo>
                    <a:lnTo>
                      <a:pt x="86673" y="31193"/>
                    </a:lnTo>
                    <a:lnTo>
                      <a:pt x="79360" y="31193"/>
                    </a:lnTo>
                    <a:lnTo>
                      <a:pt x="79360" y="24196"/>
                    </a:lnTo>
                    <a:close/>
                    <a:moveTo>
                      <a:pt x="94528" y="24196"/>
                    </a:moveTo>
                    <a:lnTo>
                      <a:pt x="94528" y="31193"/>
                    </a:lnTo>
                    <a:lnTo>
                      <a:pt x="87215" y="31193"/>
                    </a:lnTo>
                    <a:lnTo>
                      <a:pt x="87215" y="24196"/>
                    </a:lnTo>
                    <a:close/>
                    <a:moveTo>
                      <a:pt x="7855" y="32322"/>
                    </a:moveTo>
                    <a:lnTo>
                      <a:pt x="7855" y="39364"/>
                    </a:lnTo>
                    <a:lnTo>
                      <a:pt x="542" y="39364"/>
                    </a:lnTo>
                    <a:lnTo>
                      <a:pt x="542" y="32322"/>
                    </a:lnTo>
                    <a:close/>
                    <a:moveTo>
                      <a:pt x="15755" y="32322"/>
                    </a:moveTo>
                    <a:lnTo>
                      <a:pt x="15755" y="39364"/>
                    </a:lnTo>
                    <a:lnTo>
                      <a:pt x="8442" y="39364"/>
                    </a:lnTo>
                    <a:lnTo>
                      <a:pt x="8442" y="32322"/>
                    </a:lnTo>
                    <a:close/>
                    <a:moveTo>
                      <a:pt x="23655" y="32322"/>
                    </a:moveTo>
                    <a:lnTo>
                      <a:pt x="23655" y="39364"/>
                    </a:lnTo>
                    <a:lnTo>
                      <a:pt x="16297" y="39364"/>
                    </a:lnTo>
                    <a:lnTo>
                      <a:pt x="16297" y="32322"/>
                    </a:lnTo>
                    <a:close/>
                    <a:moveTo>
                      <a:pt x="31510" y="32322"/>
                    </a:moveTo>
                    <a:lnTo>
                      <a:pt x="31510" y="39364"/>
                    </a:lnTo>
                    <a:lnTo>
                      <a:pt x="24197" y="39364"/>
                    </a:lnTo>
                    <a:lnTo>
                      <a:pt x="24197" y="32322"/>
                    </a:lnTo>
                    <a:close/>
                    <a:moveTo>
                      <a:pt x="39409" y="32322"/>
                    </a:moveTo>
                    <a:lnTo>
                      <a:pt x="39409" y="39364"/>
                    </a:lnTo>
                    <a:lnTo>
                      <a:pt x="32096" y="39364"/>
                    </a:lnTo>
                    <a:lnTo>
                      <a:pt x="32096" y="32322"/>
                    </a:lnTo>
                    <a:close/>
                    <a:moveTo>
                      <a:pt x="46993" y="32322"/>
                    </a:moveTo>
                    <a:lnTo>
                      <a:pt x="46993" y="39364"/>
                    </a:lnTo>
                    <a:lnTo>
                      <a:pt x="39951" y="39364"/>
                    </a:lnTo>
                    <a:lnTo>
                      <a:pt x="39951" y="32322"/>
                    </a:lnTo>
                    <a:close/>
                    <a:moveTo>
                      <a:pt x="55164" y="32322"/>
                    </a:moveTo>
                    <a:lnTo>
                      <a:pt x="55164" y="39364"/>
                    </a:lnTo>
                    <a:lnTo>
                      <a:pt x="48122" y="39364"/>
                    </a:lnTo>
                    <a:lnTo>
                      <a:pt x="48122" y="32322"/>
                    </a:lnTo>
                    <a:close/>
                    <a:moveTo>
                      <a:pt x="63019" y="32322"/>
                    </a:moveTo>
                    <a:lnTo>
                      <a:pt x="63019" y="39364"/>
                    </a:lnTo>
                    <a:lnTo>
                      <a:pt x="55706" y="39364"/>
                    </a:lnTo>
                    <a:lnTo>
                      <a:pt x="55706" y="32322"/>
                    </a:lnTo>
                    <a:close/>
                    <a:moveTo>
                      <a:pt x="70919" y="32322"/>
                    </a:moveTo>
                    <a:lnTo>
                      <a:pt x="70919" y="39364"/>
                    </a:lnTo>
                    <a:lnTo>
                      <a:pt x="63606" y="39364"/>
                    </a:lnTo>
                    <a:lnTo>
                      <a:pt x="63606" y="32322"/>
                    </a:lnTo>
                    <a:close/>
                    <a:moveTo>
                      <a:pt x="78773" y="32322"/>
                    </a:moveTo>
                    <a:lnTo>
                      <a:pt x="78773" y="39364"/>
                    </a:lnTo>
                    <a:lnTo>
                      <a:pt x="71460" y="39364"/>
                    </a:lnTo>
                    <a:lnTo>
                      <a:pt x="71460" y="32322"/>
                    </a:lnTo>
                    <a:close/>
                    <a:moveTo>
                      <a:pt x="86673" y="32322"/>
                    </a:moveTo>
                    <a:lnTo>
                      <a:pt x="86673" y="39364"/>
                    </a:lnTo>
                    <a:lnTo>
                      <a:pt x="79360" y="39364"/>
                    </a:lnTo>
                    <a:lnTo>
                      <a:pt x="79360" y="32322"/>
                    </a:lnTo>
                    <a:close/>
                    <a:moveTo>
                      <a:pt x="94528" y="32322"/>
                    </a:moveTo>
                    <a:lnTo>
                      <a:pt x="94528" y="39364"/>
                    </a:lnTo>
                    <a:lnTo>
                      <a:pt x="87215" y="39364"/>
                    </a:lnTo>
                    <a:lnTo>
                      <a:pt x="87215" y="32322"/>
                    </a:lnTo>
                    <a:close/>
                    <a:moveTo>
                      <a:pt x="7855" y="39951"/>
                    </a:moveTo>
                    <a:lnTo>
                      <a:pt x="7855" y="47264"/>
                    </a:lnTo>
                    <a:lnTo>
                      <a:pt x="542" y="47264"/>
                    </a:lnTo>
                    <a:lnTo>
                      <a:pt x="542" y="39951"/>
                    </a:lnTo>
                    <a:close/>
                    <a:moveTo>
                      <a:pt x="15755" y="39951"/>
                    </a:moveTo>
                    <a:lnTo>
                      <a:pt x="15755" y="47264"/>
                    </a:lnTo>
                    <a:lnTo>
                      <a:pt x="8442" y="47264"/>
                    </a:lnTo>
                    <a:lnTo>
                      <a:pt x="8442" y="39951"/>
                    </a:lnTo>
                    <a:close/>
                    <a:moveTo>
                      <a:pt x="23655" y="39951"/>
                    </a:moveTo>
                    <a:lnTo>
                      <a:pt x="23655" y="47264"/>
                    </a:lnTo>
                    <a:lnTo>
                      <a:pt x="16297" y="47264"/>
                    </a:lnTo>
                    <a:lnTo>
                      <a:pt x="16297" y="39951"/>
                    </a:lnTo>
                    <a:close/>
                    <a:moveTo>
                      <a:pt x="31510" y="39951"/>
                    </a:moveTo>
                    <a:lnTo>
                      <a:pt x="31510" y="47264"/>
                    </a:lnTo>
                    <a:lnTo>
                      <a:pt x="24197" y="47264"/>
                    </a:lnTo>
                    <a:lnTo>
                      <a:pt x="24197" y="39951"/>
                    </a:lnTo>
                    <a:close/>
                    <a:moveTo>
                      <a:pt x="39409" y="39951"/>
                    </a:moveTo>
                    <a:lnTo>
                      <a:pt x="39409" y="47264"/>
                    </a:lnTo>
                    <a:lnTo>
                      <a:pt x="32096" y="47264"/>
                    </a:lnTo>
                    <a:lnTo>
                      <a:pt x="32096" y="39951"/>
                    </a:lnTo>
                    <a:close/>
                    <a:moveTo>
                      <a:pt x="46993" y="39951"/>
                    </a:moveTo>
                    <a:lnTo>
                      <a:pt x="46993" y="47264"/>
                    </a:lnTo>
                    <a:lnTo>
                      <a:pt x="39951" y="47264"/>
                    </a:lnTo>
                    <a:lnTo>
                      <a:pt x="39951" y="39951"/>
                    </a:lnTo>
                    <a:close/>
                    <a:moveTo>
                      <a:pt x="55164" y="39951"/>
                    </a:moveTo>
                    <a:lnTo>
                      <a:pt x="55164" y="47264"/>
                    </a:lnTo>
                    <a:lnTo>
                      <a:pt x="48122" y="47264"/>
                    </a:lnTo>
                    <a:lnTo>
                      <a:pt x="48122" y="39951"/>
                    </a:lnTo>
                    <a:close/>
                    <a:moveTo>
                      <a:pt x="63019" y="39951"/>
                    </a:moveTo>
                    <a:lnTo>
                      <a:pt x="63019" y="47264"/>
                    </a:lnTo>
                    <a:lnTo>
                      <a:pt x="55706" y="47264"/>
                    </a:lnTo>
                    <a:lnTo>
                      <a:pt x="55706" y="39951"/>
                    </a:lnTo>
                    <a:close/>
                    <a:moveTo>
                      <a:pt x="70919" y="39951"/>
                    </a:moveTo>
                    <a:lnTo>
                      <a:pt x="70919" y="47264"/>
                    </a:lnTo>
                    <a:lnTo>
                      <a:pt x="63606" y="47264"/>
                    </a:lnTo>
                    <a:lnTo>
                      <a:pt x="63606" y="39951"/>
                    </a:lnTo>
                    <a:close/>
                    <a:moveTo>
                      <a:pt x="78773" y="39951"/>
                    </a:moveTo>
                    <a:lnTo>
                      <a:pt x="78773" y="47264"/>
                    </a:lnTo>
                    <a:lnTo>
                      <a:pt x="71460" y="47264"/>
                    </a:lnTo>
                    <a:lnTo>
                      <a:pt x="71460" y="39951"/>
                    </a:lnTo>
                    <a:close/>
                    <a:moveTo>
                      <a:pt x="86673" y="39951"/>
                    </a:moveTo>
                    <a:lnTo>
                      <a:pt x="86673" y="47264"/>
                    </a:lnTo>
                    <a:lnTo>
                      <a:pt x="79360" y="47264"/>
                    </a:lnTo>
                    <a:lnTo>
                      <a:pt x="79360" y="39951"/>
                    </a:lnTo>
                    <a:close/>
                    <a:moveTo>
                      <a:pt x="94528" y="39951"/>
                    </a:moveTo>
                    <a:lnTo>
                      <a:pt x="94528" y="47264"/>
                    </a:lnTo>
                    <a:lnTo>
                      <a:pt x="87215" y="47264"/>
                    </a:lnTo>
                    <a:lnTo>
                      <a:pt x="87215" y="39951"/>
                    </a:lnTo>
                    <a:close/>
                    <a:moveTo>
                      <a:pt x="7855" y="47806"/>
                    </a:moveTo>
                    <a:lnTo>
                      <a:pt x="7855" y="55119"/>
                    </a:lnTo>
                    <a:lnTo>
                      <a:pt x="542" y="55119"/>
                    </a:lnTo>
                    <a:lnTo>
                      <a:pt x="542" y="47806"/>
                    </a:lnTo>
                    <a:close/>
                    <a:moveTo>
                      <a:pt x="15755" y="47806"/>
                    </a:moveTo>
                    <a:lnTo>
                      <a:pt x="15755" y="55119"/>
                    </a:lnTo>
                    <a:lnTo>
                      <a:pt x="8442" y="55119"/>
                    </a:lnTo>
                    <a:lnTo>
                      <a:pt x="8442" y="47806"/>
                    </a:lnTo>
                    <a:close/>
                    <a:moveTo>
                      <a:pt x="23655" y="47806"/>
                    </a:moveTo>
                    <a:lnTo>
                      <a:pt x="23655" y="55119"/>
                    </a:lnTo>
                    <a:lnTo>
                      <a:pt x="16297" y="55119"/>
                    </a:lnTo>
                    <a:lnTo>
                      <a:pt x="16297" y="47806"/>
                    </a:lnTo>
                    <a:close/>
                    <a:moveTo>
                      <a:pt x="31510" y="47806"/>
                    </a:moveTo>
                    <a:lnTo>
                      <a:pt x="31510" y="55119"/>
                    </a:lnTo>
                    <a:lnTo>
                      <a:pt x="24197" y="55119"/>
                    </a:lnTo>
                    <a:lnTo>
                      <a:pt x="24197" y="47806"/>
                    </a:lnTo>
                    <a:close/>
                    <a:moveTo>
                      <a:pt x="39409" y="47806"/>
                    </a:moveTo>
                    <a:lnTo>
                      <a:pt x="39409" y="55119"/>
                    </a:lnTo>
                    <a:lnTo>
                      <a:pt x="32096" y="55119"/>
                    </a:lnTo>
                    <a:lnTo>
                      <a:pt x="32096" y="47806"/>
                    </a:lnTo>
                    <a:close/>
                    <a:moveTo>
                      <a:pt x="46993" y="47806"/>
                    </a:moveTo>
                    <a:lnTo>
                      <a:pt x="46993" y="55119"/>
                    </a:lnTo>
                    <a:lnTo>
                      <a:pt x="39951" y="55119"/>
                    </a:lnTo>
                    <a:lnTo>
                      <a:pt x="39951" y="47806"/>
                    </a:lnTo>
                    <a:close/>
                    <a:moveTo>
                      <a:pt x="55164" y="47806"/>
                    </a:moveTo>
                    <a:lnTo>
                      <a:pt x="55164" y="55119"/>
                    </a:lnTo>
                    <a:lnTo>
                      <a:pt x="48122" y="55119"/>
                    </a:lnTo>
                    <a:lnTo>
                      <a:pt x="48122" y="47806"/>
                    </a:lnTo>
                    <a:close/>
                    <a:moveTo>
                      <a:pt x="63019" y="47806"/>
                    </a:moveTo>
                    <a:lnTo>
                      <a:pt x="63019" y="55119"/>
                    </a:lnTo>
                    <a:lnTo>
                      <a:pt x="55706" y="55119"/>
                    </a:lnTo>
                    <a:lnTo>
                      <a:pt x="55706" y="47806"/>
                    </a:lnTo>
                    <a:close/>
                    <a:moveTo>
                      <a:pt x="70919" y="47806"/>
                    </a:moveTo>
                    <a:lnTo>
                      <a:pt x="70919" y="55119"/>
                    </a:lnTo>
                    <a:lnTo>
                      <a:pt x="63606" y="55119"/>
                    </a:lnTo>
                    <a:lnTo>
                      <a:pt x="63606" y="47806"/>
                    </a:lnTo>
                    <a:close/>
                    <a:moveTo>
                      <a:pt x="78773" y="47806"/>
                    </a:moveTo>
                    <a:lnTo>
                      <a:pt x="78773" y="55119"/>
                    </a:lnTo>
                    <a:lnTo>
                      <a:pt x="71460" y="55119"/>
                    </a:lnTo>
                    <a:lnTo>
                      <a:pt x="71460" y="47806"/>
                    </a:lnTo>
                    <a:close/>
                    <a:moveTo>
                      <a:pt x="86673" y="47806"/>
                    </a:moveTo>
                    <a:lnTo>
                      <a:pt x="86673" y="55119"/>
                    </a:lnTo>
                    <a:lnTo>
                      <a:pt x="79360" y="55119"/>
                    </a:lnTo>
                    <a:lnTo>
                      <a:pt x="79360" y="47806"/>
                    </a:lnTo>
                    <a:close/>
                    <a:moveTo>
                      <a:pt x="94528" y="47806"/>
                    </a:moveTo>
                    <a:lnTo>
                      <a:pt x="94528" y="55119"/>
                    </a:lnTo>
                    <a:lnTo>
                      <a:pt x="87215" y="55119"/>
                    </a:lnTo>
                    <a:lnTo>
                      <a:pt x="87215" y="47806"/>
                    </a:lnTo>
                    <a:close/>
                    <a:moveTo>
                      <a:pt x="7855" y="55706"/>
                    </a:moveTo>
                    <a:lnTo>
                      <a:pt x="7855" y="63019"/>
                    </a:lnTo>
                    <a:lnTo>
                      <a:pt x="1625" y="63019"/>
                    </a:lnTo>
                    <a:lnTo>
                      <a:pt x="542" y="61935"/>
                    </a:lnTo>
                    <a:lnTo>
                      <a:pt x="542" y="55706"/>
                    </a:lnTo>
                    <a:close/>
                    <a:moveTo>
                      <a:pt x="15755" y="55706"/>
                    </a:moveTo>
                    <a:lnTo>
                      <a:pt x="15755" y="63019"/>
                    </a:lnTo>
                    <a:lnTo>
                      <a:pt x="8442" y="63019"/>
                    </a:lnTo>
                    <a:lnTo>
                      <a:pt x="8442" y="55706"/>
                    </a:lnTo>
                    <a:close/>
                    <a:moveTo>
                      <a:pt x="23655" y="55706"/>
                    </a:moveTo>
                    <a:lnTo>
                      <a:pt x="23655" y="63019"/>
                    </a:lnTo>
                    <a:lnTo>
                      <a:pt x="16297" y="63019"/>
                    </a:lnTo>
                    <a:lnTo>
                      <a:pt x="16297" y="55706"/>
                    </a:lnTo>
                    <a:close/>
                    <a:moveTo>
                      <a:pt x="31510" y="55706"/>
                    </a:moveTo>
                    <a:lnTo>
                      <a:pt x="31510" y="63019"/>
                    </a:lnTo>
                    <a:lnTo>
                      <a:pt x="24197" y="63019"/>
                    </a:lnTo>
                    <a:lnTo>
                      <a:pt x="24197" y="55706"/>
                    </a:lnTo>
                    <a:close/>
                    <a:moveTo>
                      <a:pt x="39409" y="55706"/>
                    </a:moveTo>
                    <a:lnTo>
                      <a:pt x="39409" y="63019"/>
                    </a:lnTo>
                    <a:lnTo>
                      <a:pt x="32096" y="63019"/>
                    </a:lnTo>
                    <a:lnTo>
                      <a:pt x="32096" y="55706"/>
                    </a:lnTo>
                    <a:close/>
                    <a:moveTo>
                      <a:pt x="46993" y="55706"/>
                    </a:moveTo>
                    <a:lnTo>
                      <a:pt x="46993" y="63019"/>
                    </a:lnTo>
                    <a:lnTo>
                      <a:pt x="39951" y="63019"/>
                    </a:lnTo>
                    <a:lnTo>
                      <a:pt x="39951" y="55706"/>
                    </a:lnTo>
                    <a:close/>
                    <a:moveTo>
                      <a:pt x="55164" y="55706"/>
                    </a:moveTo>
                    <a:lnTo>
                      <a:pt x="55164" y="63019"/>
                    </a:lnTo>
                    <a:lnTo>
                      <a:pt x="48122" y="63019"/>
                    </a:lnTo>
                    <a:lnTo>
                      <a:pt x="48122" y="55706"/>
                    </a:lnTo>
                    <a:close/>
                    <a:moveTo>
                      <a:pt x="63019" y="55706"/>
                    </a:moveTo>
                    <a:lnTo>
                      <a:pt x="63019" y="63019"/>
                    </a:lnTo>
                    <a:lnTo>
                      <a:pt x="55706" y="63019"/>
                    </a:lnTo>
                    <a:lnTo>
                      <a:pt x="55706" y="55706"/>
                    </a:lnTo>
                    <a:close/>
                    <a:moveTo>
                      <a:pt x="70919" y="55706"/>
                    </a:moveTo>
                    <a:lnTo>
                      <a:pt x="70919" y="63019"/>
                    </a:lnTo>
                    <a:lnTo>
                      <a:pt x="63606" y="63019"/>
                    </a:lnTo>
                    <a:lnTo>
                      <a:pt x="63606" y="55706"/>
                    </a:lnTo>
                    <a:close/>
                    <a:moveTo>
                      <a:pt x="78773" y="55706"/>
                    </a:moveTo>
                    <a:lnTo>
                      <a:pt x="78773" y="63019"/>
                    </a:lnTo>
                    <a:lnTo>
                      <a:pt x="71460" y="63019"/>
                    </a:lnTo>
                    <a:lnTo>
                      <a:pt x="71460" y="55706"/>
                    </a:lnTo>
                    <a:close/>
                    <a:moveTo>
                      <a:pt x="86673" y="55706"/>
                    </a:moveTo>
                    <a:lnTo>
                      <a:pt x="86673" y="63019"/>
                    </a:lnTo>
                    <a:lnTo>
                      <a:pt x="79360" y="63019"/>
                    </a:lnTo>
                    <a:lnTo>
                      <a:pt x="79360" y="55706"/>
                    </a:lnTo>
                    <a:close/>
                    <a:moveTo>
                      <a:pt x="94528" y="55706"/>
                    </a:moveTo>
                    <a:lnTo>
                      <a:pt x="94528" y="61935"/>
                    </a:lnTo>
                    <a:lnTo>
                      <a:pt x="93490" y="63019"/>
                    </a:lnTo>
                    <a:lnTo>
                      <a:pt x="87215" y="63019"/>
                    </a:lnTo>
                    <a:lnTo>
                      <a:pt x="87215" y="55706"/>
                    </a:lnTo>
                    <a:close/>
                    <a:moveTo>
                      <a:pt x="1400" y="0"/>
                    </a:moveTo>
                    <a:lnTo>
                      <a:pt x="0" y="1354"/>
                    </a:lnTo>
                    <a:lnTo>
                      <a:pt x="0" y="7855"/>
                    </a:lnTo>
                    <a:lnTo>
                      <a:pt x="0" y="8442"/>
                    </a:lnTo>
                    <a:lnTo>
                      <a:pt x="0" y="15755"/>
                    </a:lnTo>
                    <a:lnTo>
                      <a:pt x="0" y="16296"/>
                    </a:lnTo>
                    <a:lnTo>
                      <a:pt x="0" y="23609"/>
                    </a:lnTo>
                    <a:lnTo>
                      <a:pt x="0" y="24196"/>
                    </a:lnTo>
                    <a:lnTo>
                      <a:pt x="0" y="31509"/>
                    </a:lnTo>
                    <a:lnTo>
                      <a:pt x="0" y="32051"/>
                    </a:lnTo>
                    <a:lnTo>
                      <a:pt x="0" y="39364"/>
                    </a:lnTo>
                    <a:lnTo>
                      <a:pt x="0" y="39951"/>
                    </a:lnTo>
                    <a:lnTo>
                      <a:pt x="0" y="47264"/>
                    </a:lnTo>
                    <a:lnTo>
                      <a:pt x="0" y="47806"/>
                    </a:lnTo>
                    <a:lnTo>
                      <a:pt x="0" y="55119"/>
                    </a:lnTo>
                    <a:lnTo>
                      <a:pt x="0" y="55706"/>
                    </a:lnTo>
                    <a:lnTo>
                      <a:pt x="0" y="62206"/>
                    </a:lnTo>
                    <a:lnTo>
                      <a:pt x="1400" y="63560"/>
                    </a:lnTo>
                    <a:lnTo>
                      <a:pt x="93715" y="63560"/>
                    </a:lnTo>
                    <a:lnTo>
                      <a:pt x="95115" y="62161"/>
                    </a:lnTo>
                    <a:lnTo>
                      <a:pt x="95115" y="55706"/>
                    </a:lnTo>
                    <a:lnTo>
                      <a:pt x="95115" y="55119"/>
                    </a:lnTo>
                    <a:lnTo>
                      <a:pt x="95115" y="47806"/>
                    </a:lnTo>
                    <a:lnTo>
                      <a:pt x="95115" y="47264"/>
                    </a:lnTo>
                    <a:lnTo>
                      <a:pt x="95115" y="39951"/>
                    </a:lnTo>
                    <a:lnTo>
                      <a:pt x="95115" y="39364"/>
                    </a:lnTo>
                    <a:lnTo>
                      <a:pt x="95115" y="32051"/>
                    </a:lnTo>
                    <a:lnTo>
                      <a:pt x="95115" y="31509"/>
                    </a:lnTo>
                    <a:lnTo>
                      <a:pt x="95115" y="24196"/>
                    </a:lnTo>
                    <a:lnTo>
                      <a:pt x="95115" y="23609"/>
                    </a:lnTo>
                    <a:lnTo>
                      <a:pt x="95115" y="16296"/>
                    </a:lnTo>
                    <a:lnTo>
                      <a:pt x="95115" y="15755"/>
                    </a:lnTo>
                    <a:lnTo>
                      <a:pt x="95115" y="8442"/>
                    </a:lnTo>
                    <a:lnTo>
                      <a:pt x="95115" y="7855"/>
                    </a:lnTo>
                    <a:lnTo>
                      <a:pt x="95115" y="1354"/>
                    </a:lnTo>
                    <a:lnTo>
                      <a:pt x="93715" y="0"/>
                    </a:lnTo>
                    <a:close/>
                  </a:path>
                </a:pathLst>
              </a:custGeom>
              <a:solidFill>
                <a:srgbClr val="53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15"/>
              <p:cNvSpPr/>
              <p:nvPr/>
            </p:nvSpPr>
            <p:spPr>
              <a:xfrm>
                <a:off x="660200" y="1710875"/>
                <a:ext cx="2364350" cy="1168075"/>
              </a:xfrm>
              <a:custGeom>
                <a:avLst/>
                <a:gdLst/>
                <a:ahLst/>
                <a:cxnLst/>
                <a:rect l="l" t="t" r="r" b="b"/>
                <a:pathLst>
                  <a:path w="94574" h="46723" extrusionOk="0">
                    <a:moveTo>
                      <a:pt x="0" y="1"/>
                    </a:moveTo>
                    <a:lnTo>
                      <a:pt x="0" y="1716"/>
                    </a:lnTo>
                    <a:cubicBezTo>
                      <a:pt x="4063" y="1716"/>
                      <a:pt x="6501" y="13318"/>
                      <a:pt x="8622" y="23565"/>
                    </a:cubicBezTo>
                    <a:cubicBezTo>
                      <a:pt x="11150" y="35482"/>
                      <a:pt x="13498" y="46723"/>
                      <a:pt x="18915" y="46723"/>
                    </a:cubicBezTo>
                    <a:cubicBezTo>
                      <a:pt x="24332" y="46723"/>
                      <a:pt x="26679" y="35482"/>
                      <a:pt x="29207" y="23565"/>
                    </a:cubicBezTo>
                    <a:cubicBezTo>
                      <a:pt x="31329" y="13318"/>
                      <a:pt x="33767" y="1716"/>
                      <a:pt x="37829" y="1716"/>
                    </a:cubicBezTo>
                    <a:cubicBezTo>
                      <a:pt x="41847" y="1716"/>
                      <a:pt x="44285" y="13318"/>
                      <a:pt x="46451" y="23565"/>
                    </a:cubicBezTo>
                    <a:cubicBezTo>
                      <a:pt x="48934" y="35482"/>
                      <a:pt x="51327" y="46723"/>
                      <a:pt x="56744" y="46723"/>
                    </a:cubicBezTo>
                    <a:cubicBezTo>
                      <a:pt x="62161" y="46723"/>
                      <a:pt x="64508" y="35482"/>
                      <a:pt x="67036" y="23565"/>
                    </a:cubicBezTo>
                    <a:cubicBezTo>
                      <a:pt x="69158" y="13318"/>
                      <a:pt x="71596" y="1716"/>
                      <a:pt x="75658" y="1716"/>
                    </a:cubicBezTo>
                    <a:cubicBezTo>
                      <a:pt x="79676" y="1716"/>
                      <a:pt x="82114" y="13318"/>
                      <a:pt x="84281" y="23565"/>
                    </a:cubicBezTo>
                    <a:cubicBezTo>
                      <a:pt x="86763" y="35482"/>
                      <a:pt x="89156" y="46723"/>
                      <a:pt x="94573" y="46723"/>
                    </a:cubicBezTo>
                    <a:lnTo>
                      <a:pt x="94573" y="45052"/>
                    </a:lnTo>
                    <a:cubicBezTo>
                      <a:pt x="90510" y="45052"/>
                      <a:pt x="88073" y="33451"/>
                      <a:pt x="85906" y="23204"/>
                    </a:cubicBezTo>
                    <a:cubicBezTo>
                      <a:pt x="83423" y="11286"/>
                      <a:pt x="81076" y="1"/>
                      <a:pt x="75658" y="1"/>
                    </a:cubicBezTo>
                    <a:cubicBezTo>
                      <a:pt x="70241" y="1"/>
                      <a:pt x="67849" y="11286"/>
                      <a:pt x="65366" y="23204"/>
                    </a:cubicBezTo>
                    <a:cubicBezTo>
                      <a:pt x="63199" y="33451"/>
                      <a:pt x="60762" y="45052"/>
                      <a:pt x="56744" y="45052"/>
                    </a:cubicBezTo>
                    <a:cubicBezTo>
                      <a:pt x="52681" y="45052"/>
                      <a:pt x="50243" y="33451"/>
                      <a:pt x="48122" y="23204"/>
                    </a:cubicBezTo>
                    <a:cubicBezTo>
                      <a:pt x="45594" y="11286"/>
                      <a:pt x="43246" y="1"/>
                      <a:pt x="37829" y="1"/>
                    </a:cubicBezTo>
                    <a:cubicBezTo>
                      <a:pt x="32412" y="1"/>
                      <a:pt x="30065" y="11286"/>
                      <a:pt x="27537" y="23204"/>
                    </a:cubicBezTo>
                    <a:cubicBezTo>
                      <a:pt x="25370" y="33451"/>
                      <a:pt x="22932" y="45052"/>
                      <a:pt x="18915" y="45052"/>
                    </a:cubicBezTo>
                    <a:cubicBezTo>
                      <a:pt x="14897" y="45052"/>
                      <a:pt x="12459" y="33451"/>
                      <a:pt x="10293" y="23204"/>
                    </a:cubicBezTo>
                    <a:cubicBezTo>
                      <a:pt x="7765" y="11286"/>
                      <a:pt x="5417" y="1"/>
                      <a:pt x="0" y="1"/>
                    </a:cubicBezTo>
                    <a:close/>
                  </a:path>
                </a:pathLst>
              </a:custGeom>
              <a:solidFill>
                <a:srgbClr val="4D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15"/>
              <p:cNvSpPr/>
              <p:nvPr/>
            </p:nvSpPr>
            <p:spPr>
              <a:xfrm>
                <a:off x="631975" y="1479525"/>
                <a:ext cx="2420775" cy="1631900"/>
              </a:xfrm>
              <a:custGeom>
                <a:avLst/>
                <a:gdLst/>
                <a:ahLst/>
                <a:cxnLst/>
                <a:rect l="l" t="t" r="r" b="b"/>
                <a:pathLst>
                  <a:path w="96831" h="65276" extrusionOk="0">
                    <a:moveTo>
                      <a:pt x="92497" y="1129"/>
                    </a:moveTo>
                    <a:cubicBezTo>
                      <a:pt x="94257" y="1129"/>
                      <a:pt x="95702" y="2574"/>
                      <a:pt x="95702" y="4334"/>
                    </a:cubicBezTo>
                    <a:lnTo>
                      <a:pt x="95702" y="60942"/>
                    </a:lnTo>
                    <a:cubicBezTo>
                      <a:pt x="95702" y="62703"/>
                      <a:pt x="94257" y="64147"/>
                      <a:pt x="92497" y="64147"/>
                    </a:cubicBezTo>
                    <a:lnTo>
                      <a:pt x="4334" y="64147"/>
                    </a:lnTo>
                    <a:cubicBezTo>
                      <a:pt x="2574" y="64147"/>
                      <a:pt x="1129" y="62703"/>
                      <a:pt x="1129" y="60942"/>
                    </a:cubicBezTo>
                    <a:lnTo>
                      <a:pt x="1129" y="4334"/>
                    </a:lnTo>
                    <a:cubicBezTo>
                      <a:pt x="1129" y="2574"/>
                      <a:pt x="2574" y="1129"/>
                      <a:pt x="4334" y="1129"/>
                    </a:cubicBezTo>
                    <a:close/>
                    <a:moveTo>
                      <a:pt x="4334" y="0"/>
                    </a:moveTo>
                    <a:cubicBezTo>
                      <a:pt x="1942" y="0"/>
                      <a:pt x="1" y="1942"/>
                      <a:pt x="1" y="4334"/>
                    </a:cubicBezTo>
                    <a:lnTo>
                      <a:pt x="1" y="60942"/>
                    </a:lnTo>
                    <a:cubicBezTo>
                      <a:pt x="1" y="63335"/>
                      <a:pt x="1942" y="65276"/>
                      <a:pt x="4334" y="65276"/>
                    </a:cubicBezTo>
                    <a:lnTo>
                      <a:pt x="92497" y="65276"/>
                    </a:lnTo>
                    <a:cubicBezTo>
                      <a:pt x="94889" y="65276"/>
                      <a:pt x="96831" y="63335"/>
                      <a:pt x="96831" y="60942"/>
                    </a:cubicBezTo>
                    <a:lnTo>
                      <a:pt x="96831" y="4334"/>
                    </a:lnTo>
                    <a:cubicBezTo>
                      <a:pt x="96831" y="1942"/>
                      <a:pt x="94889" y="0"/>
                      <a:pt x="924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5"/>
              <p:cNvSpPr/>
              <p:nvPr/>
            </p:nvSpPr>
            <p:spPr>
              <a:xfrm>
                <a:off x="2773975" y="3236675"/>
                <a:ext cx="190750" cy="114025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4561" extrusionOk="0">
                    <a:moveTo>
                      <a:pt x="0" y="1"/>
                    </a:moveTo>
                    <a:lnTo>
                      <a:pt x="0" y="4560"/>
                    </a:lnTo>
                    <a:lnTo>
                      <a:pt x="7630" y="4560"/>
                    </a:lnTo>
                    <a:lnTo>
                      <a:pt x="7630" y="1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8" name="Google Shape;728;p15"/>
            <p:cNvSpPr txBox="1"/>
            <p:nvPr/>
          </p:nvSpPr>
          <p:spPr>
            <a:xfrm>
              <a:off x="4884325" y="3442250"/>
              <a:ext cx="3549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An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oscilloscope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, in combination with a microphone, can be used to detect and visualise sound waves.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 Frequency and Pitch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34" name="Google Shape;73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3.28P</a:t>
            </a:r>
            <a:endParaRPr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Understand how the pitch of a sound relates to the frequency of vibration of the source.</a:t>
            </a:r>
            <a:endParaRPr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frequency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 wave can be defined as the number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complete vibrations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per second.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Frequency is measured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hertz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Hz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 frequency sounds have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 pitch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Pitch is defined as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highness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lowness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 sound.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■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 example, a squeaking mouse will have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 pitch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Low frequency sounds have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low pitch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Pitch can be estimated using an oscilloscope.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many waves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are displayed on the screen at any one time, the sound is of a high frequency, and therefore a high pitch.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35" name="Google Shape;73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741" name="Google Shape;741;p17"/>
          <p:cNvGrpSpPr/>
          <p:nvPr/>
        </p:nvGrpSpPr>
        <p:grpSpPr>
          <a:xfrm>
            <a:off x="-12" y="1523430"/>
            <a:ext cx="3760176" cy="1808911"/>
            <a:chOff x="424863" y="1504455"/>
            <a:chExt cx="3760176" cy="1808911"/>
          </a:xfrm>
        </p:grpSpPr>
        <p:sp>
          <p:nvSpPr>
            <p:cNvPr id="742" name="Google Shape;742;p17"/>
            <p:cNvSpPr/>
            <p:nvPr/>
          </p:nvSpPr>
          <p:spPr>
            <a:xfrm>
              <a:off x="425300" y="1504455"/>
              <a:ext cx="3759296" cy="681864"/>
            </a:xfrm>
            <a:custGeom>
              <a:avLst/>
              <a:gdLst/>
              <a:ahLst/>
              <a:cxnLst/>
              <a:rect l="l" t="t" r="r" b="b"/>
              <a:pathLst>
                <a:path w="234956" h="42730" fill="none" extrusionOk="0">
                  <a:moveTo>
                    <a:pt x="1" y="21801"/>
                  </a:moveTo>
                  <a:lnTo>
                    <a:pt x="437" y="22346"/>
                  </a:lnTo>
                  <a:lnTo>
                    <a:pt x="927" y="22891"/>
                  </a:lnTo>
                  <a:lnTo>
                    <a:pt x="1418" y="23436"/>
                  </a:lnTo>
                  <a:lnTo>
                    <a:pt x="1854" y="23927"/>
                  </a:lnTo>
                  <a:lnTo>
                    <a:pt x="2344" y="24472"/>
                  </a:lnTo>
                  <a:lnTo>
                    <a:pt x="2780" y="25017"/>
                  </a:lnTo>
                  <a:lnTo>
                    <a:pt x="3271" y="25562"/>
                  </a:lnTo>
                  <a:lnTo>
                    <a:pt x="3761" y="26052"/>
                  </a:lnTo>
                  <a:lnTo>
                    <a:pt x="4197" y="26597"/>
                  </a:lnTo>
                  <a:lnTo>
                    <a:pt x="4688" y="27088"/>
                  </a:lnTo>
                  <a:lnTo>
                    <a:pt x="5178" y="27633"/>
                  </a:lnTo>
                  <a:lnTo>
                    <a:pt x="5614" y="28123"/>
                  </a:lnTo>
                  <a:lnTo>
                    <a:pt x="6105" y="28668"/>
                  </a:lnTo>
                  <a:lnTo>
                    <a:pt x="6595" y="29159"/>
                  </a:lnTo>
                  <a:lnTo>
                    <a:pt x="7031" y="29649"/>
                  </a:lnTo>
                  <a:lnTo>
                    <a:pt x="7522" y="30140"/>
                  </a:lnTo>
                  <a:lnTo>
                    <a:pt x="8012" y="30630"/>
                  </a:lnTo>
                  <a:lnTo>
                    <a:pt x="8448" y="31121"/>
                  </a:lnTo>
                  <a:lnTo>
                    <a:pt x="8939" y="31611"/>
                  </a:lnTo>
                  <a:lnTo>
                    <a:pt x="9375" y="32047"/>
                  </a:lnTo>
                  <a:lnTo>
                    <a:pt x="9865" y="32538"/>
                  </a:lnTo>
                  <a:lnTo>
                    <a:pt x="10356" y="32974"/>
                  </a:lnTo>
                  <a:lnTo>
                    <a:pt x="10792" y="33410"/>
                  </a:lnTo>
                  <a:lnTo>
                    <a:pt x="11283" y="33846"/>
                  </a:lnTo>
                  <a:lnTo>
                    <a:pt x="11773" y="34282"/>
                  </a:lnTo>
                  <a:lnTo>
                    <a:pt x="12209" y="34718"/>
                  </a:lnTo>
                  <a:lnTo>
                    <a:pt x="12700" y="35154"/>
                  </a:lnTo>
                  <a:lnTo>
                    <a:pt x="13190" y="35535"/>
                  </a:lnTo>
                  <a:lnTo>
                    <a:pt x="13626" y="35917"/>
                  </a:lnTo>
                  <a:lnTo>
                    <a:pt x="14117" y="36298"/>
                  </a:lnTo>
                  <a:lnTo>
                    <a:pt x="14553" y="36680"/>
                  </a:lnTo>
                  <a:lnTo>
                    <a:pt x="15043" y="37061"/>
                  </a:lnTo>
                  <a:lnTo>
                    <a:pt x="15534" y="37443"/>
                  </a:lnTo>
                  <a:lnTo>
                    <a:pt x="15970" y="37770"/>
                  </a:lnTo>
                  <a:lnTo>
                    <a:pt x="16460" y="38097"/>
                  </a:lnTo>
                  <a:lnTo>
                    <a:pt x="16951" y="38424"/>
                  </a:lnTo>
                  <a:lnTo>
                    <a:pt x="17387" y="38751"/>
                  </a:lnTo>
                  <a:lnTo>
                    <a:pt x="17877" y="39078"/>
                  </a:lnTo>
                  <a:lnTo>
                    <a:pt x="18368" y="39350"/>
                  </a:lnTo>
                  <a:lnTo>
                    <a:pt x="18804" y="39623"/>
                  </a:lnTo>
                  <a:lnTo>
                    <a:pt x="19294" y="39895"/>
                  </a:lnTo>
                  <a:lnTo>
                    <a:pt x="19785" y="40168"/>
                  </a:lnTo>
                  <a:lnTo>
                    <a:pt x="20221" y="40440"/>
                  </a:lnTo>
                  <a:lnTo>
                    <a:pt x="20711" y="40658"/>
                  </a:lnTo>
                  <a:lnTo>
                    <a:pt x="21147" y="40876"/>
                  </a:lnTo>
                  <a:lnTo>
                    <a:pt x="21638" y="41094"/>
                  </a:lnTo>
                  <a:lnTo>
                    <a:pt x="22128" y="41312"/>
                  </a:lnTo>
                  <a:lnTo>
                    <a:pt x="22564" y="41476"/>
                  </a:lnTo>
                  <a:lnTo>
                    <a:pt x="23055" y="41639"/>
                  </a:lnTo>
                  <a:lnTo>
                    <a:pt x="23545" y="41803"/>
                  </a:lnTo>
                  <a:lnTo>
                    <a:pt x="23981" y="41966"/>
                  </a:lnTo>
                  <a:lnTo>
                    <a:pt x="24472" y="42075"/>
                  </a:lnTo>
                  <a:lnTo>
                    <a:pt x="24962" y="42239"/>
                  </a:lnTo>
                  <a:lnTo>
                    <a:pt x="25398" y="42348"/>
                  </a:lnTo>
                  <a:lnTo>
                    <a:pt x="25889" y="42402"/>
                  </a:lnTo>
                  <a:lnTo>
                    <a:pt x="26379" y="42511"/>
                  </a:lnTo>
                  <a:lnTo>
                    <a:pt x="26815" y="42566"/>
                  </a:lnTo>
                  <a:lnTo>
                    <a:pt x="27306" y="42620"/>
                  </a:lnTo>
                  <a:lnTo>
                    <a:pt x="27742" y="42675"/>
                  </a:lnTo>
                  <a:lnTo>
                    <a:pt x="28232" y="42675"/>
                  </a:lnTo>
                  <a:lnTo>
                    <a:pt x="28723" y="42729"/>
                  </a:lnTo>
                  <a:lnTo>
                    <a:pt x="29159" y="42729"/>
                  </a:lnTo>
                  <a:lnTo>
                    <a:pt x="29649" y="42729"/>
                  </a:lnTo>
                  <a:lnTo>
                    <a:pt x="30140" y="42675"/>
                  </a:lnTo>
                  <a:lnTo>
                    <a:pt x="30576" y="42620"/>
                  </a:lnTo>
                  <a:lnTo>
                    <a:pt x="31066" y="42566"/>
                  </a:lnTo>
                  <a:lnTo>
                    <a:pt x="31557" y="42511"/>
                  </a:lnTo>
                  <a:lnTo>
                    <a:pt x="31993" y="42457"/>
                  </a:lnTo>
                  <a:lnTo>
                    <a:pt x="32483" y="42348"/>
                  </a:lnTo>
                  <a:lnTo>
                    <a:pt x="32920" y="42239"/>
                  </a:lnTo>
                  <a:lnTo>
                    <a:pt x="33410" y="42130"/>
                  </a:lnTo>
                  <a:lnTo>
                    <a:pt x="33901" y="41966"/>
                  </a:lnTo>
                  <a:lnTo>
                    <a:pt x="34337" y="41857"/>
                  </a:lnTo>
                  <a:lnTo>
                    <a:pt x="34827" y="41694"/>
                  </a:lnTo>
                  <a:lnTo>
                    <a:pt x="35318" y="41530"/>
                  </a:lnTo>
                  <a:lnTo>
                    <a:pt x="35754" y="41312"/>
                  </a:lnTo>
                  <a:lnTo>
                    <a:pt x="36244" y="41149"/>
                  </a:lnTo>
                  <a:lnTo>
                    <a:pt x="36735" y="40931"/>
                  </a:lnTo>
                  <a:lnTo>
                    <a:pt x="37171" y="40713"/>
                  </a:lnTo>
                  <a:lnTo>
                    <a:pt x="37661" y="40440"/>
                  </a:lnTo>
                  <a:lnTo>
                    <a:pt x="38152" y="40222"/>
                  </a:lnTo>
                  <a:lnTo>
                    <a:pt x="38588" y="39950"/>
                  </a:lnTo>
                  <a:lnTo>
                    <a:pt x="39078" y="39677"/>
                  </a:lnTo>
                  <a:lnTo>
                    <a:pt x="39514" y="39405"/>
                  </a:lnTo>
                  <a:lnTo>
                    <a:pt x="40005" y="39132"/>
                  </a:lnTo>
                  <a:lnTo>
                    <a:pt x="40495" y="38805"/>
                  </a:lnTo>
                  <a:lnTo>
                    <a:pt x="40931" y="38478"/>
                  </a:lnTo>
                  <a:lnTo>
                    <a:pt x="41422" y="38151"/>
                  </a:lnTo>
                  <a:lnTo>
                    <a:pt x="41912" y="37824"/>
                  </a:lnTo>
                  <a:lnTo>
                    <a:pt x="42348" y="37497"/>
                  </a:lnTo>
                  <a:lnTo>
                    <a:pt x="42839" y="37116"/>
                  </a:lnTo>
                  <a:lnTo>
                    <a:pt x="43329" y="36789"/>
                  </a:lnTo>
                  <a:lnTo>
                    <a:pt x="43765" y="36407"/>
                  </a:lnTo>
                  <a:lnTo>
                    <a:pt x="44256" y="35971"/>
                  </a:lnTo>
                  <a:lnTo>
                    <a:pt x="44692" y="35590"/>
                  </a:lnTo>
                  <a:lnTo>
                    <a:pt x="45182" y="35208"/>
                  </a:lnTo>
                  <a:lnTo>
                    <a:pt x="45673" y="34772"/>
                  </a:lnTo>
                  <a:lnTo>
                    <a:pt x="46109" y="34336"/>
                  </a:lnTo>
                  <a:lnTo>
                    <a:pt x="46599" y="33900"/>
                  </a:lnTo>
                  <a:lnTo>
                    <a:pt x="47090" y="33464"/>
                  </a:lnTo>
                  <a:lnTo>
                    <a:pt x="47526" y="33028"/>
                  </a:lnTo>
                  <a:lnTo>
                    <a:pt x="48016" y="32592"/>
                  </a:lnTo>
                  <a:lnTo>
                    <a:pt x="48507" y="32156"/>
                  </a:lnTo>
                  <a:lnTo>
                    <a:pt x="48943" y="31666"/>
                  </a:lnTo>
                  <a:lnTo>
                    <a:pt x="49433" y="31175"/>
                  </a:lnTo>
                  <a:lnTo>
                    <a:pt x="49924" y="30685"/>
                  </a:lnTo>
                  <a:lnTo>
                    <a:pt x="50360" y="30249"/>
                  </a:lnTo>
                  <a:lnTo>
                    <a:pt x="50850" y="29704"/>
                  </a:lnTo>
                  <a:lnTo>
                    <a:pt x="51286" y="29213"/>
                  </a:lnTo>
                  <a:lnTo>
                    <a:pt x="51777" y="28723"/>
                  </a:lnTo>
                  <a:lnTo>
                    <a:pt x="52267" y="28232"/>
                  </a:lnTo>
                  <a:lnTo>
                    <a:pt x="52703" y="27687"/>
                  </a:lnTo>
                  <a:lnTo>
                    <a:pt x="53684" y="26652"/>
                  </a:lnTo>
                  <a:lnTo>
                    <a:pt x="54120" y="26161"/>
                  </a:lnTo>
                  <a:lnTo>
                    <a:pt x="54611" y="25616"/>
                  </a:lnTo>
                  <a:lnTo>
                    <a:pt x="55538" y="24581"/>
                  </a:lnTo>
                  <a:lnTo>
                    <a:pt x="56028" y="24036"/>
                  </a:lnTo>
                  <a:lnTo>
                    <a:pt x="56464" y="23491"/>
                  </a:lnTo>
                  <a:lnTo>
                    <a:pt x="56955" y="23000"/>
                  </a:lnTo>
                  <a:lnTo>
                    <a:pt x="57445" y="22455"/>
                  </a:lnTo>
                  <a:lnTo>
                    <a:pt x="57881" y="21910"/>
                  </a:lnTo>
                  <a:lnTo>
                    <a:pt x="58372" y="21365"/>
                  </a:lnTo>
                  <a:lnTo>
                    <a:pt x="58862" y="20820"/>
                  </a:lnTo>
                  <a:lnTo>
                    <a:pt x="59298" y="20275"/>
                  </a:lnTo>
                  <a:lnTo>
                    <a:pt x="59789" y="19730"/>
                  </a:lnTo>
                  <a:lnTo>
                    <a:pt x="60279" y="19239"/>
                  </a:lnTo>
                  <a:lnTo>
                    <a:pt x="60715" y="18694"/>
                  </a:lnTo>
                  <a:lnTo>
                    <a:pt x="61206" y="18149"/>
                  </a:lnTo>
                  <a:lnTo>
                    <a:pt x="62132" y="17114"/>
                  </a:lnTo>
                  <a:lnTo>
                    <a:pt x="62623" y="16569"/>
                  </a:lnTo>
                  <a:lnTo>
                    <a:pt x="63059" y="16024"/>
                  </a:lnTo>
                  <a:lnTo>
                    <a:pt x="63549" y="15533"/>
                  </a:lnTo>
                  <a:lnTo>
                    <a:pt x="64040" y="14988"/>
                  </a:lnTo>
                  <a:lnTo>
                    <a:pt x="64476" y="14498"/>
                  </a:lnTo>
                  <a:lnTo>
                    <a:pt x="64966" y="14007"/>
                  </a:lnTo>
                  <a:lnTo>
                    <a:pt x="65457" y="13462"/>
                  </a:lnTo>
                  <a:lnTo>
                    <a:pt x="65893" y="12972"/>
                  </a:lnTo>
                  <a:lnTo>
                    <a:pt x="66874" y="11991"/>
                  </a:lnTo>
                  <a:lnTo>
                    <a:pt x="67310" y="11555"/>
                  </a:lnTo>
                  <a:lnTo>
                    <a:pt x="67800" y="11064"/>
                  </a:lnTo>
                  <a:lnTo>
                    <a:pt x="68291" y="10574"/>
                  </a:lnTo>
                  <a:lnTo>
                    <a:pt x="68727" y="10138"/>
                  </a:lnTo>
                  <a:lnTo>
                    <a:pt x="69217" y="9647"/>
                  </a:lnTo>
                  <a:lnTo>
                    <a:pt x="69653" y="9211"/>
                  </a:lnTo>
                  <a:lnTo>
                    <a:pt x="70144" y="8775"/>
                  </a:lnTo>
                  <a:lnTo>
                    <a:pt x="70634" y="8339"/>
                  </a:lnTo>
                  <a:lnTo>
                    <a:pt x="71070" y="7958"/>
                  </a:lnTo>
                  <a:lnTo>
                    <a:pt x="71561" y="7522"/>
                  </a:lnTo>
                  <a:lnTo>
                    <a:pt x="72051" y="7140"/>
                  </a:lnTo>
                  <a:lnTo>
                    <a:pt x="72487" y="6704"/>
                  </a:lnTo>
                  <a:lnTo>
                    <a:pt x="72978" y="6323"/>
                  </a:lnTo>
                  <a:lnTo>
                    <a:pt x="73468" y="5941"/>
                  </a:lnTo>
                  <a:lnTo>
                    <a:pt x="73904" y="5614"/>
                  </a:lnTo>
                  <a:lnTo>
                    <a:pt x="74395" y="5233"/>
                  </a:lnTo>
                  <a:lnTo>
                    <a:pt x="74831" y="4906"/>
                  </a:lnTo>
                  <a:lnTo>
                    <a:pt x="75321" y="4524"/>
                  </a:lnTo>
                  <a:lnTo>
                    <a:pt x="75812" y="4197"/>
                  </a:lnTo>
                  <a:lnTo>
                    <a:pt x="76248" y="3925"/>
                  </a:lnTo>
                  <a:lnTo>
                    <a:pt x="76739" y="3598"/>
                  </a:lnTo>
                  <a:lnTo>
                    <a:pt x="77229" y="3325"/>
                  </a:lnTo>
                  <a:lnTo>
                    <a:pt x="77665" y="2998"/>
                  </a:lnTo>
                  <a:lnTo>
                    <a:pt x="78156" y="2726"/>
                  </a:lnTo>
                  <a:lnTo>
                    <a:pt x="78646" y="2508"/>
                  </a:lnTo>
                  <a:lnTo>
                    <a:pt x="79082" y="2235"/>
                  </a:lnTo>
                  <a:lnTo>
                    <a:pt x="79573" y="2017"/>
                  </a:lnTo>
                  <a:lnTo>
                    <a:pt x="80063" y="1799"/>
                  </a:lnTo>
                  <a:lnTo>
                    <a:pt x="80499" y="1581"/>
                  </a:lnTo>
                  <a:lnTo>
                    <a:pt x="80990" y="1363"/>
                  </a:lnTo>
                  <a:lnTo>
                    <a:pt x="81426" y="1200"/>
                  </a:lnTo>
                  <a:lnTo>
                    <a:pt x="81916" y="1036"/>
                  </a:lnTo>
                  <a:lnTo>
                    <a:pt x="82407" y="873"/>
                  </a:lnTo>
                  <a:lnTo>
                    <a:pt x="82843" y="709"/>
                  </a:lnTo>
                  <a:lnTo>
                    <a:pt x="83333" y="600"/>
                  </a:lnTo>
                  <a:lnTo>
                    <a:pt x="83824" y="437"/>
                  </a:lnTo>
                  <a:lnTo>
                    <a:pt x="84260" y="382"/>
                  </a:lnTo>
                  <a:lnTo>
                    <a:pt x="84750" y="273"/>
                  </a:lnTo>
                  <a:lnTo>
                    <a:pt x="85241" y="164"/>
                  </a:lnTo>
                  <a:lnTo>
                    <a:pt x="85677" y="110"/>
                  </a:lnTo>
                  <a:lnTo>
                    <a:pt x="86167" y="55"/>
                  </a:lnTo>
                  <a:lnTo>
                    <a:pt x="86603" y="1"/>
                  </a:lnTo>
                  <a:lnTo>
                    <a:pt x="87094" y="1"/>
                  </a:lnTo>
                  <a:lnTo>
                    <a:pt x="87584" y="1"/>
                  </a:lnTo>
                  <a:lnTo>
                    <a:pt x="88020" y="1"/>
                  </a:lnTo>
                  <a:lnTo>
                    <a:pt x="88511" y="1"/>
                  </a:lnTo>
                  <a:lnTo>
                    <a:pt x="89001" y="1"/>
                  </a:lnTo>
                  <a:lnTo>
                    <a:pt x="89437" y="55"/>
                  </a:lnTo>
                  <a:lnTo>
                    <a:pt x="89928" y="110"/>
                  </a:lnTo>
                  <a:lnTo>
                    <a:pt x="90418" y="164"/>
                  </a:lnTo>
                  <a:lnTo>
                    <a:pt x="90854" y="273"/>
                  </a:lnTo>
                  <a:lnTo>
                    <a:pt x="91345" y="382"/>
                  </a:lnTo>
                  <a:lnTo>
                    <a:pt x="91835" y="491"/>
                  </a:lnTo>
                  <a:lnTo>
                    <a:pt x="92271" y="600"/>
                  </a:lnTo>
                  <a:lnTo>
                    <a:pt x="92762" y="709"/>
                  </a:lnTo>
                  <a:lnTo>
                    <a:pt x="93198" y="873"/>
                  </a:lnTo>
                  <a:lnTo>
                    <a:pt x="93688" y="1036"/>
                  </a:lnTo>
                  <a:lnTo>
                    <a:pt x="94179" y="1200"/>
                  </a:lnTo>
                  <a:lnTo>
                    <a:pt x="94615" y="1418"/>
                  </a:lnTo>
                  <a:lnTo>
                    <a:pt x="95105" y="1581"/>
                  </a:lnTo>
                  <a:lnTo>
                    <a:pt x="95596" y="1799"/>
                  </a:lnTo>
                  <a:lnTo>
                    <a:pt x="96032" y="2017"/>
                  </a:lnTo>
                  <a:lnTo>
                    <a:pt x="96522" y="2290"/>
                  </a:lnTo>
                  <a:lnTo>
                    <a:pt x="97013" y="2508"/>
                  </a:lnTo>
                  <a:lnTo>
                    <a:pt x="97449" y="2780"/>
                  </a:lnTo>
                  <a:lnTo>
                    <a:pt x="97939" y="3053"/>
                  </a:lnTo>
                  <a:lnTo>
                    <a:pt x="98430" y="3325"/>
                  </a:lnTo>
                  <a:lnTo>
                    <a:pt x="98866" y="3598"/>
                  </a:lnTo>
                  <a:lnTo>
                    <a:pt x="99357" y="3925"/>
                  </a:lnTo>
                  <a:lnTo>
                    <a:pt x="99793" y="4252"/>
                  </a:lnTo>
                  <a:lnTo>
                    <a:pt x="100283" y="4579"/>
                  </a:lnTo>
                  <a:lnTo>
                    <a:pt x="100774" y="4906"/>
                  </a:lnTo>
                  <a:lnTo>
                    <a:pt x="101210" y="5233"/>
                  </a:lnTo>
                  <a:lnTo>
                    <a:pt x="101700" y="5614"/>
                  </a:lnTo>
                  <a:lnTo>
                    <a:pt x="102191" y="5996"/>
                  </a:lnTo>
                  <a:lnTo>
                    <a:pt x="102627" y="6377"/>
                  </a:lnTo>
                  <a:lnTo>
                    <a:pt x="103117" y="6759"/>
                  </a:lnTo>
                  <a:lnTo>
                    <a:pt x="103608" y="7140"/>
                  </a:lnTo>
                  <a:lnTo>
                    <a:pt x="104044" y="7576"/>
                  </a:lnTo>
                  <a:lnTo>
                    <a:pt x="104534" y="7958"/>
                  </a:lnTo>
                  <a:lnTo>
                    <a:pt x="104970" y="8394"/>
                  </a:lnTo>
                  <a:lnTo>
                    <a:pt x="105461" y="8830"/>
                  </a:lnTo>
                  <a:lnTo>
                    <a:pt x="105951" y="9266"/>
                  </a:lnTo>
                  <a:lnTo>
                    <a:pt x="106387" y="9702"/>
                  </a:lnTo>
                  <a:lnTo>
                    <a:pt x="106878" y="10138"/>
                  </a:lnTo>
                  <a:lnTo>
                    <a:pt x="107368" y="10628"/>
                  </a:lnTo>
                  <a:lnTo>
                    <a:pt x="107804" y="11064"/>
                  </a:lnTo>
                  <a:lnTo>
                    <a:pt x="108295" y="11555"/>
                  </a:lnTo>
                  <a:lnTo>
                    <a:pt x="108785" y="12045"/>
                  </a:lnTo>
                  <a:lnTo>
                    <a:pt x="109221" y="12536"/>
                  </a:lnTo>
                  <a:lnTo>
                    <a:pt x="109712" y="13026"/>
                  </a:lnTo>
                  <a:lnTo>
                    <a:pt x="110638" y="14007"/>
                  </a:lnTo>
                  <a:lnTo>
                    <a:pt x="111129" y="14552"/>
                  </a:lnTo>
                  <a:lnTo>
                    <a:pt x="111565" y="15043"/>
                  </a:lnTo>
                  <a:lnTo>
                    <a:pt x="112546" y="16078"/>
                  </a:lnTo>
                  <a:lnTo>
                    <a:pt x="112982" y="16623"/>
                  </a:lnTo>
                  <a:lnTo>
                    <a:pt x="113472" y="17114"/>
                  </a:lnTo>
                  <a:lnTo>
                    <a:pt x="113963" y="17659"/>
                  </a:lnTo>
                  <a:lnTo>
                    <a:pt x="114399" y="18204"/>
                  </a:lnTo>
                  <a:lnTo>
                    <a:pt x="114889" y="18694"/>
                  </a:lnTo>
                  <a:lnTo>
                    <a:pt x="115816" y="19784"/>
                  </a:lnTo>
                  <a:lnTo>
                    <a:pt x="116306" y="20329"/>
                  </a:lnTo>
                  <a:lnTo>
                    <a:pt x="116742" y="20874"/>
                  </a:lnTo>
                  <a:lnTo>
                    <a:pt x="117233" y="21420"/>
                  </a:lnTo>
                  <a:lnTo>
                    <a:pt x="117723" y="21965"/>
                  </a:lnTo>
                  <a:lnTo>
                    <a:pt x="118159" y="22455"/>
                  </a:lnTo>
                  <a:lnTo>
                    <a:pt x="118650" y="23000"/>
                  </a:lnTo>
                  <a:lnTo>
                    <a:pt x="119140" y="23545"/>
                  </a:lnTo>
                  <a:lnTo>
                    <a:pt x="119576" y="24090"/>
                  </a:lnTo>
                  <a:lnTo>
                    <a:pt x="120067" y="24635"/>
                  </a:lnTo>
                  <a:lnTo>
                    <a:pt x="120558" y="25126"/>
                  </a:lnTo>
                  <a:lnTo>
                    <a:pt x="120994" y="25671"/>
                  </a:lnTo>
                  <a:lnTo>
                    <a:pt x="121484" y="26216"/>
                  </a:lnTo>
                  <a:lnTo>
                    <a:pt x="121975" y="26706"/>
                  </a:lnTo>
                  <a:lnTo>
                    <a:pt x="122411" y="27251"/>
                  </a:lnTo>
                  <a:lnTo>
                    <a:pt x="122901" y="27742"/>
                  </a:lnTo>
                  <a:lnTo>
                    <a:pt x="123337" y="28287"/>
                  </a:lnTo>
                  <a:lnTo>
                    <a:pt x="123828" y="28777"/>
                  </a:lnTo>
                  <a:lnTo>
                    <a:pt x="124318" y="29268"/>
                  </a:lnTo>
                  <a:lnTo>
                    <a:pt x="124754" y="29758"/>
                  </a:lnTo>
                  <a:lnTo>
                    <a:pt x="125245" y="30249"/>
                  </a:lnTo>
                  <a:lnTo>
                    <a:pt x="125735" y="30739"/>
                  </a:lnTo>
                  <a:lnTo>
                    <a:pt x="126171" y="31230"/>
                  </a:lnTo>
                  <a:lnTo>
                    <a:pt x="126662" y="31720"/>
                  </a:lnTo>
                  <a:lnTo>
                    <a:pt x="127152" y="32156"/>
                  </a:lnTo>
                  <a:lnTo>
                    <a:pt x="127588" y="32647"/>
                  </a:lnTo>
                  <a:lnTo>
                    <a:pt x="128079" y="33083"/>
                  </a:lnTo>
                  <a:lnTo>
                    <a:pt x="128515" y="33519"/>
                  </a:lnTo>
                  <a:lnTo>
                    <a:pt x="129005" y="33955"/>
                  </a:lnTo>
                  <a:lnTo>
                    <a:pt x="129496" y="34391"/>
                  </a:lnTo>
                  <a:lnTo>
                    <a:pt x="129932" y="34827"/>
                  </a:lnTo>
                  <a:lnTo>
                    <a:pt x="130422" y="35208"/>
                  </a:lnTo>
                  <a:lnTo>
                    <a:pt x="130913" y="35644"/>
                  </a:lnTo>
                  <a:lnTo>
                    <a:pt x="131349" y="36026"/>
                  </a:lnTo>
                  <a:lnTo>
                    <a:pt x="131839" y="36407"/>
                  </a:lnTo>
                  <a:lnTo>
                    <a:pt x="132330" y="36789"/>
                  </a:lnTo>
                  <a:lnTo>
                    <a:pt x="132766" y="37170"/>
                  </a:lnTo>
                  <a:lnTo>
                    <a:pt x="133256" y="37497"/>
                  </a:lnTo>
                  <a:lnTo>
                    <a:pt x="133747" y="37879"/>
                  </a:lnTo>
                  <a:lnTo>
                    <a:pt x="134183" y="38206"/>
                  </a:lnTo>
                  <a:lnTo>
                    <a:pt x="134673" y="38533"/>
                  </a:lnTo>
                  <a:lnTo>
                    <a:pt x="135109" y="38860"/>
                  </a:lnTo>
                  <a:lnTo>
                    <a:pt x="135600" y="39132"/>
                  </a:lnTo>
                  <a:lnTo>
                    <a:pt x="136090" y="39405"/>
                  </a:lnTo>
                  <a:lnTo>
                    <a:pt x="136526" y="39732"/>
                  </a:lnTo>
                  <a:lnTo>
                    <a:pt x="137017" y="40004"/>
                  </a:lnTo>
                  <a:lnTo>
                    <a:pt x="137507" y="40222"/>
                  </a:lnTo>
                  <a:lnTo>
                    <a:pt x="137943" y="40495"/>
                  </a:lnTo>
                  <a:lnTo>
                    <a:pt x="138434" y="40713"/>
                  </a:lnTo>
                  <a:lnTo>
                    <a:pt x="138924" y="40931"/>
                  </a:lnTo>
                  <a:lnTo>
                    <a:pt x="139360" y="41149"/>
                  </a:lnTo>
                  <a:lnTo>
                    <a:pt x="139851" y="41312"/>
                  </a:lnTo>
                  <a:lnTo>
                    <a:pt x="140341" y="41530"/>
                  </a:lnTo>
                  <a:lnTo>
                    <a:pt x="140777" y="41694"/>
                  </a:lnTo>
                  <a:lnTo>
                    <a:pt x="141268" y="41857"/>
                  </a:lnTo>
                  <a:lnTo>
                    <a:pt x="141704" y="42021"/>
                  </a:lnTo>
                  <a:lnTo>
                    <a:pt x="142194" y="42130"/>
                  </a:lnTo>
                  <a:lnTo>
                    <a:pt x="142685" y="42239"/>
                  </a:lnTo>
                  <a:lnTo>
                    <a:pt x="143121" y="42348"/>
                  </a:lnTo>
                  <a:lnTo>
                    <a:pt x="143612" y="42457"/>
                  </a:lnTo>
                  <a:lnTo>
                    <a:pt x="144102" y="42511"/>
                  </a:lnTo>
                  <a:lnTo>
                    <a:pt x="144538" y="42566"/>
                  </a:lnTo>
                  <a:lnTo>
                    <a:pt x="145029" y="42620"/>
                  </a:lnTo>
                  <a:lnTo>
                    <a:pt x="145519" y="42675"/>
                  </a:lnTo>
                  <a:lnTo>
                    <a:pt x="145955" y="42729"/>
                  </a:lnTo>
                  <a:lnTo>
                    <a:pt x="146446" y="42729"/>
                  </a:lnTo>
                  <a:lnTo>
                    <a:pt x="146882" y="42729"/>
                  </a:lnTo>
                  <a:lnTo>
                    <a:pt x="147372" y="42675"/>
                  </a:lnTo>
                  <a:lnTo>
                    <a:pt x="147863" y="42675"/>
                  </a:lnTo>
                  <a:lnTo>
                    <a:pt x="148299" y="42620"/>
                  </a:lnTo>
                  <a:lnTo>
                    <a:pt x="148789" y="42566"/>
                  </a:lnTo>
                  <a:lnTo>
                    <a:pt x="149280" y="42511"/>
                  </a:lnTo>
                  <a:lnTo>
                    <a:pt x="149716" y="42402"/>
                  </a:lnTo>
                  <a:lnTo>
                    <a:pt x="150206" y="42348"/>
                  </a:lnTo>
                  <a:lnTo>
                    <a:pt x="150697" y="42239"/>
                  </a:lnTo>
                  <a:lnTo>
                    <a:pt x="151133" y="42075"/>
                  </a:lnTo>
                  <a:lnTo>
                    <a:pt x="151623" y="41966"/>
                  </a:lnTo>
                  <a:lnTo>
                    <a:pt x="152114" y="41803"/>
                  </a:lnTo>
                  <a:lnTo>
                    <a:pt x="152550" y="41639"/>
                  </a:lnTo>
                  <a:lnTo>
                    <a:pt x="153040" y="41476"/>
                  </a:lnTo>
                  <a:lnTo>
                    <a:pt x="153476" y="41258"/>
                  </a:lnTo>
                  <a:lnTo>
                    <a:pt x="153967" y="41094"/>
                  </a:lnTo>
                  <a:lnTo>
                    <a:pt x="154457" y="40876"/>
                  </a:lnTo>
                  <a:lnTo>
                    <a:pt x="154893" y="40658"/>
                  </a:lnTo>
                  <a:lnTo>
                    <a:pt x="155384" y="40386"/>
                  </a:lnTo>
                  <a:lnTo>
                    <a:pt x="155874" y="40168"/>
                  </a:lnTo>
                  <a:lnTo>
                    <a:pt x="156310" y="39895"/>
                  </a:lnTo>
                  <a:lnTo>
                    <a:pt x="156801" y="39623"/>
                  </a:lnTo>
                  <a:lnTo>
                    <a:pt x="157291" y="39350"/>
                  </a:lnTo>
                  <a:lnTo>
                    <a:pt x="157727" y="39023"/>
                  </a:lnTo>
                  <a:lnTo>
                    <a:pt x="158218" y="38751"/>
                  </a:lnTo>
                  <a:lnTo>
                    <a:pt x="158654" y="38424"/>
                  </a:lnTo>
                  <a:lnTo>
                    <a:pt x="159144" y="38097"/>
                  </a:lnTo>
                  <a:lnTo>
                    <a:pt x="159635" y="37770"/>
                  </a:lnTo>
                  <a:lnTo>
                    <a:pt x="160071" y="37388"/>
                  </a:lnTo>
                  <a:lnTo>
                    <a:pt x="160561" y="37061"/>
                  </a:lnTo>
                  <a:lnTo>
                    <a:pt x="161052" y="36680"/>
                  </a:lnTo>
                  <a:lnTo>
                    <a:pt x="161488" y="36298"/>
                  </a:lnTo>
                  <a:lnTo>
                    <a:pt x="161978" y="35917"/>
                  </a:lnTo>
                  <a:lnTo>
                    <a:pt x="162469" y="35481"/>
                  </a:lnTo>
                  <a:lnTo>
                    <a:pt x="162905" y="35099"/>
                  </a:lnTo>
                  <a:lnTo>
                    <a:pt x="163395" y="34663"/>
                  </a:lnTo>
                  <a:lnTo>
                    <a:pt x="163886" y="34282"/>
                  </a:lnTo>
                  <a:lnTo>
                    <a:pt x="164322" y="33846"/>
                  </a:lnTo>
                  <a:lnTo>
                    <a:pt x="164813" y="33410"/>
                  </a:lnTo>
                  <a:lnTo>
                    <a:pt x="165249" y="32919"/>
                  </a:lnTo>
                  <a:lnTo>
                    <a:pt x="165739" y="32483"/>
                  </a:lnTo>
                  <a:lnTo>
                    <a:pt x="166230" y="31993"/>
                  </a:lnTo>
                  <a:lnTo>
                    <a:pt x="166666" y="31557"/>
                  </a:lnTo>
                  <a:lnTo>
                    <a:pt x="167156" y="31066"/>
                  </a:lnTo>
                  <a:lnTo>
                    <a:pt x="167647" y="30576"/>
                  </a:lnTo>
                  <a:lnTo>
                    <a:pt x="168083" y="30085"/>
                  </a:lnTo>
                  <a:lnTo>
                    <a:pt x="168573" y="29595"/>
                  </a:lnTo>
                  <a:lnTo>
                    <a:pt x="169064" y="29104"/>
                  </a:lnTo>
                  <a:lnTo>
                    <a:pt x="169500" y="28614"/>
                  </a:lnTo>
                  <a:lnTo>
                    <a:pt x="169990" y="28123"/>
                  </a:lnTo>
                  <a:lnTo>
                    <a:pt x="170917" y="27088"/>
                  </a:lnTo>
                  <a:lnTo>
                    <a:pt x="171407" y="26543"/>
                  </a:lnTo>
                  <a:lnTo>
                    <a:pt x="171843" y="26052"/>
                  </a:lnTo>
                  <a:lnTo>
                    <a:pt x="172334" y="25507"/>
                  </a:lnTo>
                  <a:lnTo>
                    <a:pt x="172824" y="24962"/>
                  </a:lnTo>
                  <a:lnTo>
                    <a:pt x="173751" y="23927"/>
                  </a:lnTo>
                  <a:lnTo>
                    <a:pt x="174241" y="23382"/>
                  </a:lnTo>
                  <a:lnTo>
                    <a:pt x="174677" y="22837"/>
                  </a:lnTo>
                  <a:lnTo>
                    <a:pt x="175168" y="22292"/>
                  </a:lnTo>
                  <a:lnTo>
                    <a:pt x="175658" y="21747"/>
                  </a:lnTo>
                  <a:lnTo>
                    <a:pt x="176094" y="21256"/>
                  </a:lnTo>
                  <a:lnTo>
                    <a:pt x="176585" y="20711"/>
                  </a:lnTo>
                  <a:lnTo>
                    <a:pt x="177511" y="19621"/>
                  </a:lnTo>
                  <a:lnTo>
                    <a:pt x="178002" y="19076"/>
                  </a:lnTo>
                  <a:lnTo>
                    <a:pt x="178438" y="18531"/>
                  </a:lnTo>
                  <a:lnTo>
                    <a:pt x="178928" y="18040"/>
                  </a:lnTo>
                  <a:lnTo>
                    <a:pt x="179419" y="17495"/>
                  </a:lnTo>
                  <a:lnTo>
                    <a:pt x="179855" y="16950"/>
                  </a:lnTo>
                  <a:lnTo>
                    <a:pt x="180345" y="16460"/>
                  </a:lnTo>
                  <a:lnTo>
                    <a:pt x="180836" y="15915"/>
                  </a:lnTo>
                  <a:lnTo>
                    <a:pt x="181272" y="15424"/>
                  </a:lnTo>
                  <a:lnTo>
                    <a:pt x="182253" y="14389"/>
                  </a:lnTo>
                  <a:lnTo>
                    <a:pt x="182689" y="13844"/>
                  </a:lnTo>
                  <a:lnTo>
                    <a:pt x="183179" y="13353"/>
                  </a:lnTo>
                  <a:lnTo>
                    <a:pt x="183615" y="12863"/>
                  </a:lnTo>
                  <a:lnTo>
                    <a:pt x="184106" y="12372"/>
                  </a:lnTo>
                  <a:lnTo>
                    <a:pt x="184596" y="11882"/>
                  </a:lnTo>
                  <a:lnTo>
                    <a:pt x="185032" y="11391"/>
                  </a:lnTo>
                  <a:lnTo>
                    <a:pt x="185523" y="10955"/>
                  </a:lnTo>
                  <a:lnTo>
                    <a:pt x="186013" y="10465"/>
                  </a:lnTo>
                  <a:lnTo>
                    <a:pt x="186450" y="10029"/>
                  </a:lnTo>
                  <a:lnTo>
                    <a:pt x="186940" y="9593"/>
                  </a:lnTo>
                  <a:lnTo>
                    <a:pt x="187431" y="9102"/>
                  </a:lnTo>
                  <a:lnTo>
                    <a:pt x="187867" y="8666"/>
                  </a:lnTo>
                  <a:lnTo>
                    <a:pt x="188357" y="8230"/>
                  </a:lnTo>
                  <a:lnTo>
                    <a:pt x="188793" y="7849"/>
                  </a:lnTo>
                  <a:lnTo>
                    <a:pt x="189284" y="7413"/>
                  </a:lnTo>
                  <a:lnTo>
                    <a:pt x="189774" y="7031"/>
                  </a:lnTo>
                  <a:lnTo>
                    <a:pt x="190210" y="6650"/>
                  </a:lnTo>
                  <a:lnTo>
                    <a:pt x="190701" y="6214"/>
                  </a:lnTo>
                  <a:lnTo>
                    <a:pt x="191191" y="5887"/>
                  </a:lnTo>
                  <a:lnTo>
                    <a:pt x="191627" y="5505"/>
                  </a:lnTo>
                  <a:lnTo>
                    <a:pt x="192118" y="5124"/>
                  </a:lnTo>
                  <a:lnTo>
                    <a:pt x="192608" y="4797"/>
                  </a:lnTo>
                  <a:lnTo>
                    <a:pt x="193044" y="4470"/>
                  </a:lnTo>
                  <a:lnTo>
                    <a:pt x="193535" y="4143"/>
                  </a:lnTo>
                  <a:lnTo>
                    <a:pt x="194025" y="3816"/>
                  </a:lnTo>
                  <a:lnTo>
                    <a:pt x="194461" y="3543"/>
                  </a:lnTo>
                  <a:lnTo>
                    <a:pt x="194952" y="3216"/>
                  </a:lnTo>
                  <a:lnTo>
                    <a:pt x="195388" y="2944"/>
                  </a:lnTo>
                  <a:lnTo>
                    <a:pt x="195878" y="2671"/>
                  </a:lnTo>
                  <a:lnTo>
                    <a:pt x="196369" y="2453"/>
                  </a:lnTo>
                  <a:lnTo>
                    <a:pt x="196805" y="2181"/>
                  </a:lnTo>
                  <a:lnTo>
                    <a:pt x="197295" y="1963"/>
                  </a:lnTo>
                  <a:lnTo>
                    <a:pt x="197786" y="1745"/>
                  </a:lnTo>
                  <a:lnTo>
                    <a:pt x="198222" y="1527"/>
                  </a:lnTo>
                  <a:lnTo>
                    <a:pt x="198712" y="1309"/>
                  </a:lnTo>
                  <a:lnTo>
                    <a:pt x="199203" y="1145"/>
                  </a:lnTo>
                  <a:lnTo>
                    <a:pt x="199639" y="982"/>
                  </a:lnTo>
                  <a:lnTo>
                    <a:pt x="200129" y="818"/>
                  </a:lnTo>
                  <a:lnTo>
                    <a:pt x="200565" y="709"/>
                  </a:lnTo>
                  <a:lnTo>
                    <a:pt x="201056" y="546"/>
                  </a:lnTo>
                  <a:lnTo>
                    <a:pt x="201546" y="437"/>
                  </a:lnTo>
                  <a:lnTo>
                    <a:pt x="201982" y="328"/>
                  </a:lnTo>
                  <a:lnTo>
                    <a:pt x="202473" y="219"/>
                  </a:lnTo>
                  <a:lnTo>
                    <a:pt x="202963" y="164"/>
                  </a:lnTo>
                  <a:lnTo>
                    <a:pt x="203399" y="110"/>
                  </a:lnTo>
                  <a:lnTo>
                    <a:pt x="203890" y="55"/>
                  </a:lnTo>
                  <a:lnTo>
                    <a:pt x="204380" y="1"/>
                  </a:lnTo>
                  <a:lnTo>
                    <a:pt x="204816" y="1"/>
                  </a:lnTo>
                  <a:lnTo>
                    <a:pt x="205307" y="1"/>
                  </a:lnTo>
                  <a:lnTo>
                    <a:pt x="205797" y="1"/>
                  </a:lnTo>
                  <a:lnTo>
                    <a:pt x="206233" y="1"/>
                  </a:lnTo>
                  <a:lnTo>
                    <a:pt x="206724" y="55"/>
                  </a:lnTo>
                  <a:lnTo>
                    <a:pt x="207160" y="55"/>
                  </a:lnTo>
                  <a:lnTo>
                    <a:pt x="207650" y="110"/>
                  </a:lnTo>
                  <a:lnTo>
                    <a:pt x="208141" y="219"/>
                  </a:lnTo>
                  <a:lnTo>
                    <a:pt x="208577" y="273"/>
                  </a:lnTo>
                  <a:lnTo>
                    <a:pt x="209068" y="382"/>
                  </a:lnTo>
                  <a:lnTo>
                    <a:pt x="209558" y="491"/>
                  </a:lnTo>
                  <a:lnTo>
                    <a:pt x="209994" y="600"/>
                  </a:lnTo>
                  <a:lnTo>
                    <a:pt x="210485" y="764"/>
                  </a:lnTo>
                  <a:lnTo>
                    <a:pt x="210975" y="927"/>
                  </a:lnTo>
                  <a:lnTo>
                    <a:pt x="211411" y="1091"/>
                  </a:lnTo>
                  <a:lnTo>
                    <a:pt x="211902" y="1254"/>
                  </a:lnTo>
                  <a:lnTo>
                    <a:pt x="212392" y="1418"/>
                  </a:lnTo>
                  <a:lnTo>
                    <a:pt x="212828" y="1636"/>
                  </a:lnTo>
                  <a:lnTo>
                    <a:pt x="213319" y="1854"/>
                  </a:lnTo>
                  <a:lnTo>
                    <a:pt x="213755" y="2072"/>
                  </a:lnTo>
                  <a:lnTo>
                    <a:pt x="214245" y="2344"/>
                  </a:lnTo>
                  <a:lnTo>
                    <a:pt x="214736" y="2562"/>
                  </a:lnTo>
                  <a:lnTo>
                    <a:pt x="215172" y="2835"/>
                  </a:lnTo>
                  <a:lnTo>
                    <a:pt x="215662" y="3107"/>
                  </a:lnTo>
                  <a:lnTo>
                    <a:pt x="216153" y="3380"/>
                  </a:lnTo>
                  <a:lnTo>
                    <a:pt x="216589" y="3707"/>
                  </a:lnTo>
                  <a:lnTo>
                    <a:pt x="217079" y="3979"/>
                  </a:lnTo>
                  <a:lnTo>
                    <a:pt x="217570" y="4306"/>
                  </a:lnTo>
                  <a:lnTo>
                    <a:pt x="218006" y="4633"/>
                  </a:lnTo>
                  <a:lnTo>
                    <a:pt x="218496" y="5015"/>
                  </a:lnTo>
                  <a:lnTo>
                    <a:pt x="218932" y="5342"/>
                  </a:lnTo>
                  <a:lnTo>
                    <a:pt x="219423" y="5723"/>
                  </a:lnTo>
                  <a:lnTo>
                    <a:pt x="219913" y="6050"/>
                  </a:lnTo>
                  <a:lnTo>
                    <a:pt x="220349" y="6432"/>
                  </a:lnTo>
                  <a:lnTo>
                    <a:pt x="220840" y="6813"/>
                  </a:lnTo>
                  <a:lnTo>
                    <a:pt x="221330" y="7249"/>
                  </a:lnTo>
                  <a:lnTo>
                    <a:pt x="221766" y="7631"/>
                  </a:lnTo>
                  <a:lnTo>
                    <a:pt x="222257" y="8067"/>
                  </a:lnTo>
                  <a:lnTo>
                    <a:pt x="222747" y="8503"/>
                  </a:lnTo>
                  <a:lnTo>
                    <a:pt x="223183" y="8939"/>
                  </a:lnTo>
                  <a:lnTo>
                    <a:pt x="223674" y="9375"/>
                  </a:lnTo>
                  <a:lnTo>
                    <a:pt x="224164" y="9811"/>
                  </a:lnTo>
                  <a:lnTo>
                    <a:pt x="224600" y="10247"/>
                  </a:lnTo>
                  <a:lnTo>
                    <a:pt x="225091" y="10737"/>
                  </a:lnTo>
                  <a:lnTo>
                    <a:pt x="225527" y="11228"/>
                  </a:lnTo>
                  <a:lnTo>
                    <a:pt x="226017" y="11664"/>
                  </a:lnTo>
                  <a:lnTo>
                    <a:pt x="226508" y="12154"/>
                  </a:lnTo>
                  <a:lnTo>
                    <a:pt x="226944" y="12645"/>
                  </a:lnTo>
                  <a:lnTo>
                    <a:pt x="227434" y="13135"/>
                  </a:lnTo>
                  <a:lnTo>
                    <a:pt x="227925" y="13626"/>
                  </a:lnTo>
                  <a:lnTo>
                    <a:pt x="228361" y="14171"/>
                  </a:lnTo>
                  <a:lnTo>
                    <a:pt x="228851" y="14661"/>
                  </a:lnTo>
                  <a:lnTo>
                    <a:pt x="229342" y="15152"/>
                  </a:lnTo>
                  <a:lnTo>
                    <a:pt x="230269" y="16187"/>
                  </a:lnTo>
                  <a:lnTo>
                    <a:pt x="230705" y="16732"/>
                  </a:lnTo>
                  <a:lnTo>
                    <a:pt x="231195" y="17277"/>
                  </a:lnTo>
                  <a:lnTo>
                    <a:pt x="231686" y="17768"/>
                  </a:lnTo>
                  <a:lnTo>
                    <a:pt x="232612" y="18858"/>
                  </a:lnTo>
                  <a:lnTo>
                    <a:pt x="233103" y="19403"/>
                  </a:lnTo>
                  <a:lnTo>
                    <a:pt x="234029" y="20438"/>
                  </a:lnTo>
                  <a:lnTo>
                    <a:pt x="234520" y="20983"/>
                  </a:lnTo>
                  <a:lnTo>
                    <a:pt x="234956" y="21529"/>
                  </a:lnTo>
                </a:path>
              </a:pathLst>
            </a:custGeom>
            <a:noFill/>
            <a:ln w="17725" cap="rnd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424863" y="2631502"/>
              <a:ext cx="3760176" cy="681864"/>
            </a:xfrm>
            <a:custGeom>
              <a:avLst/>
              <a:gdLst/>
              <a:ahLst/>
              <a:cxnLst/>
              <a:rect l="l" t="t" r="r" b="b"/>
              <a:pathLst>
                <a:path w="235011" h="42730" fill="none" extrusionOk="0">
                  <a:moveTo>
                    <a:pt x="1" y="21365"/>
                  </a:moveTo>
                  <a:lnTo>
                    <a:pt x="437" y="20438"/>
                  </a:lnTo>
                  <a:lnTo>
                    <a:pt x="927" y="19457"/>
                  </a:lnTo>
                  <a:lnTo>
                    <a:pt x="1418" y="18531"/>
                  </a:lnTo>
                  <a:lnTo>
                    <a:pt x="1854" y="17604"/>
                  </a:lnTo>
                  <a:lnTo>
                    <a:pt x="2344" y="16678"/>
                  </a:lnTo>
                  <a:lnTo>
                    <a:pt x="2780" y="15751"/>
                  </a:lnTo>
                  <a:lnTo>
                    <a:pt x="3271" y="14879"/>
                  </a:lnTo>
                  <a:lnTo>
                    <a:pt x="3761" y="14007"/>
                  </a:lnTo>
                  <a:lnTo>
                    <a:pt x="4197" y="13081"/>
                  </a:lnTo>
                  <a:lnTo>
                    <a:pt x="4688" y="12263"/>
                  </a:lnTo>
                  <a:lnTo>
                    <a:pt x="5178" y="11391"/>
                  </a:lnTo>
                  <a:lnTo>
                    <a:pt x="5614" y="10574"/>
                  </a:lnTo>
                  <a:lnTo>
                    <a:pt x="6105" y="9756"/>
                  </a:lnTo>
                  <a:lnTo>
                    <a:pt x="6595" y="8993"/>
                  </a:lnTo>
                  <a:lnTo>
                    <a:pt x="7031" y="8230"/>
                  </a:lnTo>
                  <a:lnTo>
                    <a:pt x="7522" y="7522"/>
                  </a:lnTo>
                  <a:lnTo>
                    <a:pt x="8012" y="6813"/>
                  </a:lnTo>
                  <a:lnTo>
                    <a:pt x="8448" y="6159"/>
                  </a:lnTo>
                  <a:lnTo>
                    <a:pt x="8939" y="5505"/>
                  </a:lnTo>
                  <a:lnTo>
                    <a:pt x="9375" y="4851"/>
                  </a:lnTo>
                  <a:lnTo>
                    <a:pt x="9865" y="4306"/>
                  </a:lnTo>
                  <a:lnTo>
                    <a:pt x="10356" y="3761"/>
                  </a:lnTo>
                  <a:lnTo>
                    <a:pt x="10792" y="3216"/>
                  </a:lnTo>
                  <a:lnTo>
                    <a:pt x="11283" y="2726"/>
                  </a:lnTo>
                  <a:lnTo>
                    <a:pt x="11773" y="2290"/>
                  </a:lnTo>
                  <a:lnTo>
                    <a:pt x="12209" y="1908"/>
                  </a:lnTo>
                  <a:lnTo>
                    <a:pt x="12700" y="1527"/>
                  </a:lnTo>
                  <a:lnTo>
                    <a:pt x="13190" y="1200"/>
                  </a:lnTo>
                  <a:lnTo>
                    <a:pt x="13626" y="927"/>
                  </a:lnTo>
                  <a:lnTo>
                    <a:pt x="14117" y="655"/>
                  </a:lnTo>
                  <a:lnTo>
                    <a:pt x="14607" y="437"/>
                  </a:lnTo>
                  <a:lnTo>
                    <a:pt x="15043" y="273"/>
                  </a:lnTo>
                  <a:lnTo>
                    <a:pt x="15534" y="164"/>
                  </a:lnTo>
                  <a:lnTo>
                    <a:pt x="15970" y="55"/>
                  </a:lnTo>
                  <a:lnTo>
                    <a:pt x="16460" y="1"/>
                  </a:lnTo>
                  <a:lnTo>
                    <a:pt x="16951" y="1"/>
                  </a:lnTo>
                  <a:lnTo>
                    <a:pt x="17387" y="55"/>
                  </a:lnTo>
                  <a:lnTo>
                    <a:pt x="17877" y="110"/>
                  </a:lnTo>
                  <a:lnTo>
                    <a:pt x="18368" y="219"/>
                  </a:lnTo>
                  <a:lnTo>
                    <a:pt x="18804" y="382"/>
                  </a:lnTo>
                  <a:lnTo>
                    <a:pt x="19294" y="600"/>
                  </a:lnTo>
                  <a:lnTo>
                    <a:pt x="19785" y="818"/>
                  </a:lnTo>
                  <a:lnTo>
                    <a:pt x="20221" y="1091"/>
                  </a:lnTo>
                  <a:lnTo>
                    <a:pt x="20711" y="1418"/>
                  </a:lnTo>
                  <a:lnTo>
                    <a:pt x="21202" y="1799"/>
                  </a:lnTo>
                  <a:lnTo>
                    <a:pt x="21638" y="2181"/>
                  </a:lnTo>
                  <a:lnTo>
                    <a:pt x="22128" y="2617"/>
                  </a:lnTo>
                  <a:lnTo>
                    <a:pt x="22564" y="3107"/>
                  </a:lnTo>
                  <a:lnTo>
                    <a:pt x="23055" y="3598"/>
                  </a:lnTo>
                  <a:lnTo>
                    <a:pt x="23545" y="4143"/>
                  </a:lnTo>
                  <a:lnTo>
                    <a:pt x="23981" y="4688"/>
                  </a:lnTo>
                  <a:lnTo>
                    <a:pt x="24472" y="5342"/>
                  </a:lnTo>
                  <a:lnTo>
                    <a:pt x="24962" y="5941"/>
                  </a:lnTo>
                  <a:lnTo>
                    <a:pt x="25398" y="6650"/>
                  </a:lnTo>
                  <a:lnTo>
                    <a:pt x="25889" y="7304"/>
                  </a:lnTo>
                  <a:lnTo>
                    <a:pt x="26379" y="8067"/>
                  </a:lnTo>
                  <a:lnTo>
                    <a:pt x="26815" y="8775"/>
                  </a:lnTo>
                  <a:lnTo>
                    <a:pt x="27306" y="9593"/>
                  </a:lnTo>
                  <a:lnTo>
                    <a:pt x="27796" y="10356"/>
                  </a:lnTo>
                  <a:lnTo>
                    <a:pt x="28232" y="11173"/>
                  </a:lnTo>
                  <a:lnTo>
                    <a:pt x="28723" y="12045"/>
                  </a:lnTo>
                  <a:lnTo>
                    <a:pt x="29159" y="12863"/>
                  </a:lnTo>
                  <a:lnTo>
                    <a:pt x="29649" y="13735"/>
                  </a:lnTo>
                  <a:lnTo>
                    <a:pt x="30140" y="14607"/>
                  </a:lnTo>
                  <a:lnTo>
                    <a:pt x="30576" y="15533"/>
                  </a:lnTo>
                  <a:lnTo>
                    <a:pt x="31066" y="16460"/>
                  </a:lnTo>
                  <a:lnTo>
                    <a:pt x="31557" y="17386"/>
                  </a:lnTo>
                  <a:lnTo>
                    <a:pt x="31993" y="18313"/>
                  </a:lnTo>
                  <a:lnTo>
                    <a:pt x="32483" y="19239"/>
                  </a:lnTo>
                  <a:lnTo>
                    <a:pt x="33410" y="21092"/>
                  </a:lnTo>
                  <a:lnTo>
                    <a:pt x="33901" y="22073"/>
                  </a:lnTo>
                  <a:lnTo>
                    <a:pt x="34391" y="23000"/>
                  </a:lnTo>
                  <a:lnTo>
                    <a:pt x="34827" y="23927"/>
                  </a:lnTo>
                  <a:lnTo>
                    <a:pt x="35318" y="24853"/>
                  </a:lnTo>
                  <a:lnTo>
                    <a:pt x="35754" y="25780"/>
                  </a:lnTo>
                  <a:lnTo>
                    <a:pt x="36244" y="26706"/>
                  </a:lnTo>
                  <a:lnTo>
                    <a:pt x="36735" y="27633"/>
                  </a:lnTo>
                  <a:lnTo>
                    <a:pt x="37171" y="28505"/>
                  </a:lnTo>
                  <a:lnTo>
                    <a:pt x="37661" y="29377"/>
                  </a:lnTo>
                  <a:lnTo>
                    <a:pt x="38152" y="30249"/>
                  </a:lnTo>
                  <a:lnTo>
                    <a:pt x="38588" y="31121"/>
                  </a:lnTo>
                  <a:lnTo>
                    <a:pt x="39078" y="31938"/>
                  </a:lnTo>
                  <a:lnTo>
                    <a:pt x="39569" y="32756"/>
                  </a:lnTo>
                  <a:lnTo>
                    <a:pt x="40005" y="33519"/>
                  </a:lnTo>
                  <a:lnTo>
                    <a:pt x="40495" y="34282"/>
                  </a:lnTo>
                  <a:lnTo>
                    <a:pt x="40931" y="35045"/>
                  </a:lnTo>
                  <a:lnTo>
                    <a:pt x="41422" y="35753"/>
                  </a:lnTo>
                  <a:lnTo>
                    <a:pt x="41912" y="36407"/>
                  </a:lnTo>
                  <a:lnTo>
                    <a:pt x="42348" y="37061"/>
                  </a:lnTo>
                  <a:lnTo>
                    <a:pt x="42839" y="37715"/>
                  </a:lnTo>
                  <a:lnTo>
                    <a:pt x="43329" y="38260"/>
                  </a:lnTo>
                  <a:lnTo>
                    <a:pt x="43765" y="38860"/>
                  </a:lnTo>
                  <a:lnTo>
                    <a:pt x="44256" y="39350"/>
                  </a:lnTo>
                  <a:lnTo>
                    <a:pt x="44746" y="39841"/>
                  </a:lnTo>
                  <a:lnTo>
                    <a:pt x="45182" y="40331"/>
                  </a:lnTo>
                  <a:lnTo>
                    <a:pt x="45673" y="40713"/>
                  </a:lnTo>
                  <a:lnTo>
                    <a:pt x="46163" y="41094"/>
                  </a:lnTo>
                  <a:lnTo>
                    <a:pt x="46599" y="41421"/>
                  </a:lnTo>
                  <a:lnTo>
                    <a:pt x="47090" y="41748"/>
                  </a:lnTo>
                  <a:lnTo>
                    <a:pt x="47526" y="42021"/>
                  </a:lnTo>
                  <a:lnTo>
                    <a:pt x="48016" y="42239"/>
                  </a:lnTo>
                  <a:lnTo>
                    <a:pt x="48507" y="42402"/>
                  </a:lnTo>
                  <a:lnTo>
                    <a:pt x="48943" y="42566"/>
                  </a:lnTo>
                  <a:lnTo>
                    <a:pt x="49433" y="42675"/>
                  </a:lnTo>
                  <a:lnTo>
                    <a:pt x="49924" y="42729"/>
                  </a:lnTo>
                  <a:lnTo>
                    <a:pt x="50360" y="42729"/>
                  </a:lnTo>
                  <a:lnTo>
                    <a:pt x="50850" y="42729"/>
                  </a:lnTo>
                  <a:lnTo>
                    <a:pt x="51341" y="42620"/>
                  </a:lnTo>
                  <a:lnTo>
                    <a:pt x="51777" y="42511"/>
                  </a:lnTo>
                  <a:lnTo>
                    <a:pt x="52267" y="42402"/>
                  </a:lnTo>
                  <a:lnTo>
                    <a:pt x="52758" y="42184"/>
                  </a:lnTo>
                  <a:lnTo>
                    <a:pt x="53194" y="41966"/>
                  </a:lnTo>
                  <a:lnTo>
                    <a:pt x="53684" y="41694"/>
                  </a:lnTo>
                  <a:lnTo>
                    <a:pt x="54120" y="41367"/>
                  </a:lnTo>
                  <a:lnTo>
                    <a:pt x="54611" y="41040"/>
                  </a:lnTo>
                  <a:lnTo>
                    <a:pt x="55102" y="40658"/>
                  </a:lnTo>
                  <a:lnTo>
                    <a:pt x="55538" y="40222"/>
                  </a:lnTo>
                  <a:lnTo>
                    <a:pt x="56028" y="39786"/>
                  </a:lnTo>
                  <a:lnTo>
                    <a:pt x="56519" y="39241"/>
                  </a:lnTo>
                  <a:lnTo>
                    <a:pt x="56955" y="38751"/>
                  </a:lnTo>
                  <a:lnTo>
                    <a:pt x="57445" y="38151"/>
                  </a:lnTo>
                  <a:lnTo>
                    <a:pt x="57936" y="37552"/>
                  </a:lnTo>
                  <a:lnTo>
                    <a:pt x="58372" y="36952"/>
                  </a:lnTo>
                  <a:lnTo>
                    <a:pt x="58862" y="36298"/>
                  </a:lnTo>
                  <a:lnTo>
                    <a:pt x="59353" y="35590"/>
                  </a:lnTo>
                  <a:lnTo>
                    <a:pt x="59789" y="34881"/>
                  </a:lnTo>
                  <a:lnTo>
                    <a:pt x="60279" y="34118"/>
                  </a:lnTo>
                  <a:lnTo>
                    <a:pt x="60715" y="33355"/>
                  </a:lnTo>
                  <a:lnTo>
                    <a:pt x="61206" y="32592"/>
                  </a:lnTo>
                  <a:lnTo>
                    <a:pt x="61696" y="31775"/>
                  </a:lnTo>
                  <a:lnTo>
                    <a:pt x="62132" y="30957"/>
                  </a:lnTo>
                  <a:lnTo>
                    <a:pt x="62623" y="30085"/>
                  </a:lnTo>
                  <a:lnTo>
                    <a:pt x="63113" y="29213"/>
                  </a:lnTo>
                  <a:lnTo>
                    <a:pt x="63549" y="28341"/>
                  </a:lnTo>
                  <a:lnTo>
                    <a:pt x="64040" y="27415"/>
                  </a:lnTo>
                  <a:lnTo>
                    <a:pt x="64530" y="26543"/>
                  </a:lnTo>
                  <a:lnTo>
                    <a:pt x="64966" y="25616"/>
                  </a:lnTo>
                  <a:lnTo>
                    <a:pt x="65457" y="24690"/>
                  </a:lnTo>
                  <a:lnTo>
                    <a:pt x="65947" y="23763"/>
                  </a:lnTo>
                  <a:lnTo>
                    <a:pt x="66383" y="22782"/>
                  </a:lnTo>
                  <a:lnTo>
                    <a:pt x="66874" y="21855"/>
                  </a:lnTo>
                  <a:lnTo>
                    <a:pt x="67310" y="20929"/>
                  </a:lnTo>
                  <a:lnTo>
                    <a:pt x="67800" y="20002"/>
                  </a:lnTo>
                  <a:lnTo>
                    <a:pt x="68291" y="19021"/>
                  </a:lnTo>
                  <a:lnTo>
                    <a:pt x="68727" y="18095"/>
                  </a:lnTo>
                  <a:lnTo>
                    <a:pt x="69217" y="17168"/>
                  </a:lnTo>
                  <a:lnTo>
                    <a:pt x="69708" y="16242"/>
                  </a:lnTo>
                  <a:lnTo>
                    <a:pt x="70144" y="15370"/>
                  </a:lnTo>
                  <a:lnTo>
                    <a:pt x="70634" y="14443"/>
                  </a:lnTo>
                  <a:lnTo>
                    <a:pt x="71125" y="13571"/>
                  </a:lnTo>
                  <a:lnTo>
                    <a:pt x="71561" y="12699"/>
                  </a:lnTo>
                  <a:lnTo>
                    <a:pt x="72051" y="11827"/>
                  </a:lnTo>
                  <a:lnTo>
                    <a:pt x="72542" y="11010"/>
                  </a:lnTo>
                  <a:lnTo>
                    <a:pt x="72978" y="10192"/>
                  </a:lnTo>
                  <a:lnTo>
                    <a:pt x="73468" y="9429"/>
                  </a:lnTo>
                  <a:lnTo>
                    <a:pt x="73904" y="8666"/>
                  </a:lnTo>
                  <a:lnTo>
                    <a:pt x="74395" y="7903"/>
                  </a:lnTo>
                  <a:lnTo>
                    <a:pt x="74885" y="7195"/>
                  </a:lnTo>
                  <a:lnTo>
                    <a:pt x="75321" y="6486"/>
                  </a:lnTo>
                  <a:lnTo>
                    <a:pt x="75812" y="5832"/>
                  </a:lnTo>
                  <a:lnTo>
                    <a:pt x="76302" y="5178"/>
                  </a:lnTo>
                  <a:lnTo>
                    <a:pt x="76739" y="4579"/>
                  </a:lnTo>
                  <a:lnTo>
                    <a:pt x="77229" y="4034"/>
                  </a:lnTo>
                  <a:lnTo>
                    <a:pt x="77720" y="3489"/>
                  </a:lnTo>
                  <a:lnTo>
                    <a:pt x="78156" y="2998"/>
                  </a:lnTo>
                  <a:lnTo>
                    <a:pt x="78646" y="2508"/>
                  </a:lnTo>
                  <a:lnTo>
                    <a:pt x="79082" y="2126"/>
                  </a:lnTo>
                  <a:lnTo>
                    <a:pt x="79573" y="1690"/>
                  </a:lnTo>
                  <a:lnTo>
                    <a:pt x="80063" y="1363"/>
                  </a:lnTo>
                  <a:lnTo>
                    <a:pt x="80499" y="1036"/>
                  </a:lnTo>
                  <a:lnTo>
                    <a:pt x="80990" y="764"/>
                  </a:lnTo>
                  <a:lnTo>
                    <a:pt x="81480" y="546"/>
                  </a:lnTo>
                  <a:lnTo>
                    <a:pt x="81916" y="328"/>
                  </a:lnTo>
                  <a:lnTo>
                    <a:pt x="82407" y="219"/>
                  </a:lnTo>
                  <a:lnTo>
                    <a:pt x="82897" y="110"/>
                  </a:lnTo>
                  <a:lnTo>
                    <a:pt x="83333" y="1"/>
                  </a:lnTo>
                  <a:lnTo>
                    <a:pt x="83824" y="1"/>
                  </a:lnTo>
                  <a:lnTo>
                    <a:pt x="84314" y="1"/>
                  </a:lnTo>
                  <a:lnTo>
                    <a:pt x="84750" y="55"/>
                  </a:lnTo>
                  <a:lnTo>
                    <a:pt x="85241" y="164"/>
                  </a:lnTo>
                  <a:lnTo>
                    <a:pt x="85677" y="273"/>
                  </a:lnTo>
                  <a:lnTo>
                    <a:pt x="86167" y="491"/>
                  </a:lnTo>
                  <a:lnTo>
                    <a:pt x="86658" y="709"/>
                  </a:lnTo>
                  <a:lnTo>
                    <a:pt x="87094" y="982"/>
                  </a:lnTo>
                  <a:lnTo>
                    <a:pt x="87584" y="1254"/>
                  </a:lnTo>
                  <a:lnTo>
                    <a:pt x="88075" y="1581"/>
                  </a:lnTo>
                  <a:lnTo>
                    <a:pt x="88511" y="1963"/>
                  </a:lnTo>
                  <a:lnTo>
                    <a:pt x="89001" y="2399"/>
                  </a:lnTo>
                  <a:lnTo>
                    <a:pt x="89492" y="2835"/>
                  </a:lnTo>
                  <a:lnTo>
                    <a:pt x="89928" y="3325"/>
                  </a:lnTo>
                  <a:lnTo>
                    <a:pt x="90418" y="3870"/>
                  </a:lnTo>
                  <a:lnTo>
                    <a:pt x="90909" y="4415"/>
                  </a:lnTo>
                  <a:lnTo>
                    <a:pt x="91345" y="5015"/>
                  </a:lnTo>
                  <a:lnTo>
                    <a:pt x="91835" y="5614"/>
                  </a:lnTo>
                  <a:lnTo>
                    <a:pt x="92271" y="6268"/>
                  </a:lnTo>
                  <a:lnTo>
                    <a:pt x="92762" y="6922"/>
                  </a:lnTo>
                  <a:lnTo>
                    <a:pt x="93252" y="7631"/>
                  </a:lnTo>
                  <a:lnTo>
                    <a:pt x="93688" y="8394"/>
                  </a:lnTo>
                  <a:lnTo>
                    <a:pt x="94179" y="9157"/>
                  </a:lnTo>
                  <a:lnTo>
                    <a:pt x="94669" y="9920"/>
                  </a:lnTo>
                  <a:lnTo>
                    <a:pt x="95105" y="10737"/>
                  </a:lnTo>
                  <a:lnTo>
                    <a:pt x="95596" y="11555"/>
                  </a:lnTo>
                  <a:lnTo>
                    <a:pt x="96086" y="12427"/>
                  </a:lnTo>
                  <a:lnTo>
                    <a:pt x="96522" y="13299"/>
                  </a:lnTo>
                  <a:lnTo>
                    <a:pt x="97013" y="14171"/>
                  </a:lnTo>
                  <a:lnTo>
                    <a:pt x="97503" y="15043"/>
                  </a:lnTo>
                  <a:lnTo>
                    <a:pt x="97939" y="15969"/>
                  </a:lnTo>
                  <a:lnTo>
                    <a:pt x="98430" y="16896"/>
                  </a:lnTo>
                  <a:lnTo>
                    <a:pt x="98866" y="17822"/>
                  </a:lnTo>
                  <a:lnTo>
                    <a:pt x="99357" y="18749"/>
                  </a:lnTo>
                  <a:lnTo>
                    <a:pt x="99847" y="19675"/>
                  </a:lnTo>
                  <a:lnTo>
                    <a:pt x="100283" y="20602"/>
                  </a:lnTo>
                  <a:lnTo>
                    <a:pt x="100774" y="21528"/>
                  </a:lnTo>
                  <a:lnTo>
                    <a:pt x="101700" y="23436"/>
                  </a:lnTo>
                  <a:lnTo>
                    <a:pt x="102191" y="24363"/>
                  </a:lnTo>
                  <a:lnTo>
                    <a:pt x="102681" y="25289"/>
                  </a:lnTo>
                  <a:lnTo>
                    <a:pt x="103117" y="26216"/>
                  </a:lnTo>
                  <a:lnTo>
                    <a:pt x="103608" y="27142"/>
                  </a:lnTo>
                  <a:lnTo>
                    <a:pt x="104098" y="28014"/>
                  </a:lnTo>
                  <a:lnTo>
                    <a:pt x="104534" y="28941"/>
                  </a:lnTo>
                  <a:lnTo>
                    <a:pt x="105025" y="29813"/>
                  </a:lnTo>
                  <a:lnTo>
                    <a:pt x="105461" y="30630"/>
                  </a:lnTo>
                  <a:lnTo>
                    <a:pt x="105951" y="31502"/>
                  </a:lnTo>
                  <a:lnTo>
                    <a:pt x="106442" y="32320"/>
                  </a:lnTo>
                  <a:lnTo>
                    <a:pt x="106878" y="33083"/>
                  </a:lnTo>
                  <a:lnTo>
                    <a:pt x="107368" y="33900"/>
                  </a:lnTo>
                  <a:lnTo>
                    <a:pt x="107859" y="34609"/>
                  </a:lnTo>
                  <a:lnTo>
                    <a:pt x="108295" y="35372"/>
                  </a:lnTo>
                  <a:lnTo>
                    <a:pt x="108785" y="36080"/>
                  </a:lnTo>
                  <a:lnTo>
                    <a:pt x="109276" y="36734"/>
                  </a:lnTo>
                  <a:lnTo>
                    <a:pt x="109712" y="37388"/>
                  </a:lnTo>
                  <a:lnTo>
                    <a:pt x="110202" y="37988"/>
                  </a:lnTo>
                  <a:lnTo>
                    <a:pt x="110693" y="38533"/>
                  </a:lnTo>
                  <a:lnTo>
                    <a:pt x="111129" y="39078"/>
                  </a:lnTo>
                  <a:lnTo>
                    <a:pt x="111619" y="39623"/>
                  </a:lnTo>
                  <a:lnTo>
                    <a:pt x="112055" y="40059"/>
                  </a:lnTo>
                  <a:lnTo>
                    <a:pt x="112546" y="40495"/>
                  </a:lnTo>
                  <a:lnTo>
                    <a:pt x="113036" y="40931"/>
                  </a:lnTo>
                  <a:lnTo>
                    <a:pt x="113472" y="41258"/>
                  </a:lnTo>
                  <a:lnTo>
                    <a:pt x="113963" y="41585"/>
                  </a:lnTo>
                  <a:lnTo>
                    <a:pt x="114453" y="41857"/>
                  </a:lnTo>
                  <a:lnTo>
                    <a:pt x="114889" y="42130"/>
                  </a:lnTo>
                  <a:lnTo>
                    <a:pt x="115380" y="42348"/>
                  </a:lnTo>
                  <a:lnTo>
                    <a:pt x="115870" y="42511"/>
                  </a:lnTo>
                  <a:lnTo>
                    <a:pt x="116306" y="42620"/>
                  </a:lnTo>
                  <a:lnTo>
                    <a:pt x="116797" y="42675"/>
                  </a:lnTo>
                  <a:lnTo>
                    <a:pt x="117233" y="42729"/>
                  </a:lnTo>
                  <a:lnTo>
                    <a:pt x="117723" y="42729"/>
                  </a:lnTo>
                  <a:lnTo>
                    <a:pt x="118214" y="42675"/>
                  </a:lnTo>
                  <a:lnTo>
                    <a:pt x="118650" y="42620"/>
                  </a:lnTo>
                  <a:lnTo>
                    <a:pt x="119140" y="42457"/>
                  </a:lnTo>
                  <a:lnTo>
                    <a:pt x="119631" y="42293"/>
                  </a:lnTo>
                  <a:lnTo>
                    <a:pt x="120067" y="42075"/>
                  </a:lnTo>
                  <a:lnTo>
                    <a:pt x="120558" y="41857"/>
                  </a:lnTo>
                  <a:lnTo>
                    <a:pt x="121048" y="41530"/>
                  </a:lnTo>
                  <a:lnTo>
                    <a:pt x="121484" y="41203"/>
                  </a:lnTo>
                  <a:lnTo>
                    <a:pt x="121975" y="40876"/>
                  </a:lnTo>
                  <a:lnTo>
                    <a:pt x="122465" y="40440"/>
                  </a:lnTo>
                  <a:lnTo>
                    <a:pt x="122901" y="40004"/>
                  </a:lnTo>
                  <a:lnTo>
                    <a:pt x="123392" y="39514"/>
                  </a:lnTo>
                  <a:lnTo>
                    <a:pt x="123828" y="39023"/>
                  </a:lnTo>
                  <a:lnTo>
                    <a:pt x="124318" y="38478"/>
                  </a:lnTo>
                  <a:lnTo>
                    <a:pt x="124809" y="37879"/>
                  </a:lnTo>
                  <a:lnTo>
                    <a:pt x="125245" y="37279"/>
                  </a:lnTo>
                  <a:lnTo>
                    <a:pt x="125735" y="36625"/>
                  </a:lnTo>
                  <a:lnTo>
                    <a:pt x="126226" y="35971"/>
                  </a:lnTo>
                  <a:lnTo>
                    <a:pt x="126662" y="35263"/>
                  </a:lnTo>
                  <a:lnTo>
                    <a:pt x="127152" y="34554"/>
                  </a:lnTo>
                  <a:lnTo>
                    <a:pt x="127643" y="33791"/>
                  </a:lnTo>
                  <a:lnTo>
                    <a:pt x="128079" y="32974"/>
                  </a:lnTo>
                  <a:lnTo>
                    <a:pt x="128569" y="32211"/>
                  </a:lnTo>
                  <a:lnTo>
                    <a:pt x="129060" y="31393"/>
                  </a:lnTo>
                  <a:lnTo>
                    <a:pt x="129496" y="30521"/>
                  </a:lnTo>
                  <a:lnTo>
                    <a:pt x="129986" y="29649"/>
                  </a:lnTo>
                  <a:lnTo>
                    <a:pt x="130422" y="28777"/>
                  </a:lnTo>
                  <a:lnTo>
                    <a:pt x="130913" y="27905"/>
                  </a:lnTo>
                  <a:lnTo>
                    <a:pt x="131403" y="27033"/>
                  </a:lnTo>
                  <a:lnTo>
                    <a:pt x="131839" y="26107"/>
                  </a:lnTo>
                  <a:lnTo>
                    <a:pt x="132330" y="25180"/>
                  </a:lnTo>
                  <a:lnTo>
                    <a:pt x="133256" y="23327"/>
                  </a:lnTo>
                  <a:lnTo>
                    <a:pt x="133747" y="22346"/>
                  </a:lnTo>
                  <a:lnTo>
                    <a:pt x="134237" y="21419"/>
                  </a:lnTo>
                  <a:lnTo>
                    <a:pt x="135164" y="19566"/>
                  </a:lnTo>
                  <a:lnTo>
                    <a:pt x="135654" y="18585"/>
                  </a:lnTo>
                  <a:lnTo>
                    <a:pt x="136090" y="17659"/>
                  </a:lnTo>
                  <a:lnTo>
                    <a:pt x="136581" y="16732"/>
                  </a:lnTo>
                  <a:lnTo>
                    <a:pt x="137017" y="15860"/>
                  </a:lnTo>
                  <a:lnTo>
                    <a:pt x="137507" y="14934"/>
                  </a:lnTo>
                  <a:lnTo>
                    <a:pt x="137998" y="14062"/>
                  </a:lnTo>
                  <a:lnTo>
                    <a:pt x="138434" y="13135"/>
                  </a:lnTo>
                  <a:lnTo>
                    <a:pt x="138924" y="12318"/>
                  </a:lnTo>
                  <a:lnTo>
                    <a:pt x="139415" y="11446"/>
                  </a:lnTo>
                  <a:lnTo>
                    <a:pt x="139851" y="10628"/>
                  </a:lnTo>
                  <a:lnTo>
                    <a:pt x="140341" y="9811"/>
                  </a:lnTo>
                  <a:lnTo>
                    <a:pt x="140832" y="9048"/>
                  </a:lnTo>
                  <a:lnTo>
                    <a:pt x="141268" y="8285"/>
                  </a:lnTo>
                  <a:lnTo>
                    <a:pt x="141758" y="7576"/>
                  </a:lnTo>
                  <a:lnTo>
                    <a:pt x="142249" y="6868"/>
                  </a:lnTo>
                  <a:lnTo>
                    <a:pt x="142685" y="6159"/>
                  </a:lnTo>
                  <a:lnTo>
                    <a:pt x="143176" y="5505"/>
                  </a:lnTo>
                  <a:lnTo>
                    <a:pt x="143612" y="4906"/>
                  </a:lnTo>
                  <a:lnTo>
                    <a:pt x="144102" y="4306"/>
                  </a:lnTo>
                  <a:lnTo>
                    <a:pt x="144593" y="3761"/>
                  </a:lnTo>
                  <a:lnTo>
                    <a:pt x="145029" y="3271"/>
                  </a:lnTo>
                  <a:lnTo>
                    <a:pt x="145519" y="2780"/>
                  </a:lnTo>
                  <a:lnTo>
                    <a:pt x="146010" y="2344"/>
                  </a:lnTo>
                  <a:lnTo>
                    <a:pt x="146446" y="1908"/>
                  </a:lnTo>
                  <a:lnTo>
                    <a:pt x="146936" y="1527"/>
                  </a:lnTo>
                  <a:lnTo>
                    <a:pt x="147427" y="1200"/>
                  </a:lnTo>
                  <a:lnTo>
                    <a:pt x="147863" y="927"/>
                  </a:lnTo>
                  <a:lnTo>
                    <a:pt x="148353" y="655"/>
                  </a:lnTo>
                  <a:lnTo>
                    <a:pt x="148844" y="437"/>
                  </a:lnTo>
                  <a:lnTo>
                    <a:pt x="149280" y="273"/>
                  </a:lnTo>
                  <a:lnTo>
                    <a:pt x="149770" y="164"/>
                  </a:lnTo>
                  <a:lnTo>
                    <a:pt x="150206" y="55"/>
                  </a:lnTo>
                  <a:lnTo>
                    <a:pt x="150697" y="1"/>
                  </a:lnTo>
                  <a:lnTo>
                    <a:pt x="151187" y="1"/>
                  </a:lnTo>
                  <a:lnTo>
                    <a:pt x="151623" y="55"/>
                  </a:lnTo>
                  <a:lnTo>
                    <a:pt x="152114" y="110"/>
                  </a:lnTo>
                  <a:lnTo>
                    <a:pt x="152604" y="219"/>
                  </a:lnTo>
                  <a:lnTo>
                    <a:pt x="153040" y="382"/>
                  </a:lnTo>
                  <a:lnTo>
                    <a:pt x="153531" y="600"/>
                  </a:lnTo>
                  <a:lnTo>
                    <a:pt x="154021" y="818"/>
                  </a:lnTo>
                  <a:lnTo>
                    <a:pt x="154457" y="1091"/>
                  </a:lnTo>
                  <a:lnTo>
                    <a:pt x="154948" y="1418"/>
                  </a:lnTo>
                  <a:lnTo>
                    <a:pt x="155384" y="1745"/>
                  </a:lnTo>
                  <a:lnTo>
                    <a:pt x="155874" y="2181"/>
                  </a:lnTo>
                  <a:lnTo>
                    <a:pt x="156365" y="2617"/>
                  </a:lnTo>
                  <a:lnTo>
                    <a:pt x="156801" y="3053"/>
                  </a:lnTo>
                  <a:lnTo>
                    <a:pt x="157291" y="3543"/>
                  </a:lnTo>
                  <a:lnTo>
                    <a:pt x="157782" y="4088"/>
                  </a:lnTo>
                  <a:lnTo>
                    <a:pt x="158218" y="4688"/>
                  </a:lnTo>
                  <a:lnTo>
                    <a:pt x="158708" y="5287"/>
                  </a:lnTo>
                  <a:lnTo>
                    <a:pt x="159199" y="5941"/>
                  </a:lnTo>
                  <a:lnTo>
                    <a:pt x="159635" y="6595"/>
                  </a:lnTo>
                  <a:lnTo>
                    <a:pt x="160125" y="7249"/>
                  </a:lnTo>
                  <a:lnTo>
                    <a:pt x="160616" y="8012"/>
                  </a:lnTo>
                  <a:lnTo>
                    <a:pt x="161052" y="8721"/>
                  </a:lnTo>
                  <a:lnTo>
                    <a:pt x="161542" y="9538"/>
                  </a:lnTo>
                  <a:lnTo>
                    <a:pt x="161978" y="10301"/>
                  </a:lnTo>
                  <a:lnTo>
                    <a:pt x="162469" y="11119"/>
                  </a:lnTo>
                  <a:lnTo>
                    <a:pt x="162959" y="11991"/>
                  </a:lnTo>
                  <a:lnTo>
                    <a:pt x="163395" y="12808"/>
                  </a:lnTo>
                  <a:lnTo>
                    <a:pt x="163886" y="13680"/>
                  </a:lnTo>
                  <a:lnTo>
                    <a:pt x="164377" y="14552"/>
                  </a:lnTo>
                  <a:lnTo>
                    <a:pt x="164813" y="15479"/>
                  </a:lnTo>
                  <a:lnTo>
                    <a:pt x="165303" y="16405"/>
                  </a:lnTo>
                  <a:lnTo>
                    <a:pt x="165794" y="17332"/>
                  </a:lnTo>
                  <a:lnTo>
                    <a:pt x="166230" y="18258"/>
                  </a:lnTo>
                  <a:lnTo>
                    <a:pt x="166720" y="19185"/>
                  </a:lnTo>
                  <a:lnTo>
                    <a:pt x="167647" y="21038"/>
                  </a:lnTo>
                  <a:lnTo>
                    <a:pt x="168137" y="22019"/>
                  </a:lnTo>
                  <a:lnTo>
                    <a:pt x="169064" y="23872"/>
                  </a:lnTo>
                  <a:lnTo>
                    <a:pt x="169554" y="24799"/>
                  </a:lnTo>
                  <a:lnTo>
                    <a:pt x="169990" y="25725"/>
                  </a:lnTo>
                  <a:lnTo>
                    <a:pt x="170481" y="26652"/>
                  </a:lnTo>
                  <a:lnTo>
                    <a:pt x="170971" y="27578"/>
                  </a:lnTo>
                  <a:lnTo>
                    <a:pt x="171407" y="28450"/>
                  </a:lnTo>
                  <a:lnTo>
                    <a:pt x="171898" y="29322"/>
                  </a:lnTo>
                  <a:lnTo>
                    <a:pt x="172388" y="30194"/>
                  </a:lnTo>
                  <a:lnTo>
                    <a:pt x="172824" y="31066"/>
                  </a:lnTo>
                  <a:lnTo>
                    <a:pt x="173315" y="31884"/>
                  </a:lnTo>
                  <a:lnTo>
                    <a:pt x="173805" y="32701"/>
                  </a:lnTo>
                  <a:lnTo>
                    <a:pt x="174241" y="33464"/>
                  </a:lnTo>
                  <a:lnTo>
                    <a:pt x="174732" y="34227"/>
                  </a:lnTo>
                  <a:lnTo>
                    <a:pt x="175168" y="34990"/>
                  </a:lnTo>
                  <a:lnTo>
                    <a:pt x="175658" y="35699"/>
                  </a:lnTo>
                  <a:lnTo>
                    <a:pt x="176149" y="36353"/>
                  </a:lnTo>
                  <a:lnTo>
                    <a:pt x="176585" y="37007"/>
                  </a:lnTo>
                  <a:lnTo>
                    <a:pt x="177075" y="37661"/>
                  </a:lnTo>
                  <a:lnTo>
                    <a:pt x="177566" y="38260"/>
                  </a:lnTo>
                  <a:lnTo>
                    <a:pt x="178002" y="38805"/>
                  </a:lnTo>
                  <a:lnTo>
                    <a:pt x="178492" y="39350"/>
                  </a:lnTo>
                  <a:lnTo>
                    <a:pt x="178983" y="39841"/>
                  </a:lnTo>
                  <a:lnTo>
                    <a:pt x="179419" y="40277"/>
                  </a:lnTo>
                  <a:lnTo>
                    <a:pt x="179909" y="40713"/>
                  </a:lnTo>
                  <a:lnTo>
                    <a:pt x="180400" y="41094"/>
                  </a:lnTo>
                  <a:lnTo>
                    <a:pt x="180836" y="41421"/>
                  </a:lnTo>
                  <a:lnTo>
                    <a:pt x="181326" y="41748"/>
                  </a:lnTo>
                  <a:lnTo>
                    <a:pt x="181762" y="42021"/>
                  </a:lnTo>
                  <a:lnTo>
                    <a:pt x="182253" y="42239"/>
                  </a:lnTo>
                  <a:lnTo>
                    <a:pt x="182743" y="42402"/>
                  </a:lnTo>
                  <a:lnTo>
                    <a:pt x="183179" y="42566"/>
                  </a:lnTo>
                  <a:lnTo>
                    <a:pt x="183670" y="42675"/>
                  </a:lnTo>
                  <a:lnTo>
                    <a:pt x="184160" y="42729"/>
                  </a:lnTo>
                  <a:lnTo>
                    <a:pt x="184596" y="42729"/>
                  </a:lnTo>
                  <a:lnTo>
                    <a:pt x="185087" y="42729"/>
                  </a:lnTo>
                  <a:lnTo>
                    <a:pt x="185577" y="42620"/>
                  </a:lnTo>
                  <a:lnTo>
                    <a:pt x="186013" y="42566"/>
                  </a:lnTo>
                  <a:lnTo>
                    <a:pt x="186504" y="42402"/>
                  </a:lnTo>
                  <a:lnTo>
                    <a:pt x="186995" y="42184"/>
                  </a:lnTo>
                  <a:lnTo>
                    <a:pt x="187431" y="41966"/>
                  </a:lnTo>
                  <a:lnTo>
                    <a:pt x="187921" y="41694"/>
                  </a:lnTo>
                  <a:lnTo>
                    <a:pt x="188357" y="41421"/>
                  </a:lnTo>
                  <a:lnTo>
                    <a:pt x="188848" y="41040"/>
                  </a:lnTo>
                  <a:lnTo>
                    <a:pt x="189338" y="40658"/>
                  </a:lnTo>
                  <a:lnTo>
                    <a:pt x="189774" y="40277"/>
                  </a:lnTo>
                  <a:lnTo>
                    <a:pt x="190265" y="39786"/>
                  </a:lnTo>
                  <a:lnTo>
                    <a:pt x="190755" y="39296"/>
                  </a:lnTo>
                  <a:lnTo>
                    <a:pt x="191191" y="38751"/>
                  </a:lnTo>
                  <a:lnTo>
                    <a:pt x="191682" y="38206"/>
                  </a:lnTo>
                  <a:lnTo>
                    <a:pt x="192172" y="37606"/>
                  </a:lnTo>
                  <a:lnTo>
                    <a:pt x="192608" y="37007"/>
                  </a:lnTo>
                  <a:lnTo>
                    <a:pt x="193099" y="36298"/>
                  </a:lnTo>
                  <a:lnTo>
                    <a:pt x="193535" y="35644"/>
                  </a:lnTo>
                  <a:lnTo>
                    <a:pt x="194025" y="34936"/>
                  </a:lnTo>
                  <a:lnTo>
                    <a:pt x="194516" y="34173"/>
                  </a:lnTo>
                  <a:lnTo>
                    <a:pt x="194952" y="33410"/>
                  </a:lnTo>
                  <a:lnTo>
                    <a:pt x="195442" y="32647"/>
                  </a:lnTo>
                  <a:lnTo>
                    <a:pt x="195933" y="31829"/>
                  </a:lnTo>
                  <a:lnTo>
                    <a:pt x="196369" y="30957"/>
                  </a:lnTo>
                  <a:lnTo>
                    <a:pt x="196859" y="30140"/>
                  </a:lnTo>
                  <a:lnTo>
                    <a:pt x="197350" y="29268"/>
                  </a:lnTo>
                  <a:lnTo>
                    <a:pt x="197786" y="28396"/>
                  </a:lnTo>
                  <a:lnTo>
                    <a:pt x="198276" y="27469"/>
                  </a:lnTo>
                  <a:lnTo>
                    <a:pt x="198767" y="26597"/>
                  </a:lnTo>
                  <a:lnTo>
                    <a:pt x="199203" y="25671"/>
                  </a:lnTo>
                  <a:lnTo>
                    <a:pt x="199693" y="24744"/>
                  </a:lnTo>
                  <a:lnTo>
                    <a:pt x="200129" y="23818"/>
                  </a:lnTo>
                  <a:lnTo>
                    <a:pt x="200620" y="22891"/>
                  </a:lnTo>
                  <a:lnTo>
                    <a:pt x="201110" y="21910"/>
                  </a:lnTo>
                  <a:lnTo>
                    <a:pt x="201546" y="20983"/>
                  </a:lnTo>
                  <a:lnTo>
                    <a:pt x="202037" y="20057"/>
                  </a:lnTo>
                  <a:lnTo>
                    <a:pt x="202527" y="19130"/>
                  </a:lnTo>
                  <a:lnTo>
                    <a:pt x="202963" y="18149"/>
                  </a:lnTo>
                  <a:lnTo>
                    <a:pt x="203454" y="17223"/>
                  </a:lnTo>
                  <a:lnTo>
                    <a:pt x="203944" y="16296"/>
                  </a:lnTo>
                  <a:lnTo>
                    <a:pt x="204380" y="15424"/>
                  </a:lnTo>
                  <a:lnTo>
                    <a:pt x="204871" y="14498"/>
                  </a:lnTo>
                  <a:lnTo>
                    <a:pt x="205361" y="13626"/>
                  </a:lnTo>
                  <a:lnTo>
                    <a:pt x="205797" y="12754"/>
                  </a:lnTo>
                  <a:lnTo>
                    <a:pt x="206288" y="11882"/>
                  </a:lnTo>
                  <a:lnTo>
                    <a:pt x="206724" y="11064"/>
                  </a:lnTo>
                  <a:lnTo>
                    <a:pt x="207214" y="10247"/>
                  </a:lnTo>
                  <a:lnTo>
                    <a:pt x="207705" y="9484"/>
                  </a:lnTo>
                  <a:lnTo>
                    <a:pt x="208141" y="8666"/>
                  </a:lnTo>
                  <a:lnTo>
                    <a:pt x="208632" y="7958"/>
                  </a:lnTo>
                  <a:lnTo>
                    <a:pt x="209122" y="7195"/>
                  </a:lnTo>
                  <a:lnTo>
                    <a:pt x="209558" y="6541"/>
                  </a:lnTo>
                  <a:lnTo>
                    <a:pt x="210049" y="5887"/>
                  </a:lnTo>
                  <a:lnTo>
                    <a:pt x="210539" y="5233"/>
                  </a:lnTo>
                  <a:lnTo>
                    <a:pt x="210975" y="4633"/>
                  </a:lnTo>
                  <a:lnTo>
                    <a:pt x="211466" y="4088"/>
                  </a:lnTo>
                  <a:lnTo>
                    <a:pt x="211956" y="3543"/>
                  </a:lnTo>
                  <a:lnTo>
                    <a:pt x="212392" y="2998"/>
                  </a:lnTo>
                  <a:lnTo>
                    <a:pt x="212883" y="2562"/>
                  </a:lnTo>
                  <a:lnTo>
                    <a:pt x="213319" y="2126"/>
                  </a:lnTo>
                  <a:lnTo>
                    <a:pt x="213809" y="1745"/>
                  </a:lnTo>
                  <a:lnTo>
                    <a:pt x="214300" y="1363"/>
                  </a:lnTo>
                  <a:lnTo>
                    <a:pt x="214736" y="1091"/>
                  </a:lnTo>
                  <a:lnTo>
                    <a:pt x="215226" y="818"/>
                  </a:lnTo>
                  <a:lnTo>
                    <a:pt x="215717" y="546"/>
                  </a:lnTo>
                  <a:lnTo>
                    <a:pt x="216153" y="382"/>
                  </a:lnTo>
                  <a:lnTo>
                    <a:pt x="216643" y="219"/>
                  </a:lnTo>
                  <a:lnTo>
                    <a:pt x="217134" y="110"/>
                  </a:lnTo>
                  <a:lnTo>
                    <a:pt x="217570" y="1"/>
                  </a:lnTo>
                  <a:lnTo>
                    <a:pt x="218060" y="1"/>
                  </a:lnTo>
                  <a:lnTo>
                    <a:pt x="218551" y="1"/>
                  </a:lnTo>
                  <a:lnTo>
                    <a:pt x="218987" y="55"/>
                  </a:lnTo>
                  <a:lnTo>
                    <a:pt x="219477" y="164"/>
                  </a:lnTo>
                  <a:lnTo>
                    <a:pt x="219913" y="273"/>
                  </a:lnTo>
                  <a:lnTo>
                    <a:pt x="220404" y="491"/>
                  </a:lnTo>
                  <a:lnTo>
                    <a:pt x="220894" y="709"/>
                  </a:lnTo>
                  <a:lnTo>
                    <a:pt x="221330" y="927"/>
                  </a:lnTo>
                  <a:lnTo>
                    <a:pt x="221821" y="1254"/>
                  </a:lnTo>
                  <a:lnTo>
                    <a:pt x="222311" y="1581"/>
                  </a:lnTo>
                  <a:lnTo>
                    <a:pt x="222747" y="1963"/>
                  </a:lnTo>
                  <a:lnTo>
                    <a:pt x="223238" y="2344"/>
                  </a:lnTo>
                  <a:lnTo>
                    <a:pt x="223728" y="2835"/>
                  </a:lnTo>
                  <a:lnTo>
                    <a:pt x="224164" y="3271"/>
                  </a:lnTo>
                  <a:lnTo>
                    <a:pt x="224655" y="3816"/>
                  </a:lnTo>
                  <a:lnTo>
                    <a:pt x="225091" y="4361"/>
                  </a:lnTo>
                  <a:lnTo>
                    <a:pt x="225581" y="4960"/>
                  </a:lnTo>
                  <a:lnTo>
                    <a:pt x="226072" y="5560"/>
                  </a:lnTo>
                  <a:lnTo>
                    <a:pt x="226508" y="6214"/>
                  </a:lnTo>
                  <a:lnTo>
                    <a:pt x="226998" y="6922"/>
                  </a:lnTo>
                  <a:lnTo>
                    <a:pt x="227489" y="7631"/>
                  </a:lnTo>
                  <a:lnTo>
                    <a:pt x="227925" y="8339"/>
                  </a:lnTo>
                  <a:lnTo>
                    <a:pt x="228415" y="9102"/>
                  </a:lnTo>
                  <a:lnTo>
                    <a:pt x="228906" y="9865"/>
                  </a:lnTo>
                  <a:lnTo>
                    <a:pt x="229342" y="10683"/>
                  </a:lnTo>
                  <a:lnTo>
                    <a:pt x="229832" y="11500"/>
                  </a:lnTo>
                  <a:lnTo>
                    <a:pt x="230323" y="12372"/>
                  </a:lnTo>
                  <a:lnTo>
                    <a:pt x="230759" y="13244"/>
                  </a:lnTo>
                  <a:lnTo>
                    <a:pt x="231250" y="14116"/>
                  </a:lnTo>
                  <a:lnTo>
                    <a:pt x="231686" y="14988"/>
                  </a:lnTo>
                  <a:lnTo>
                    <a:pt x="232176" y="15915"/>
                  </a:lnTo>
                  <a:lnTo>
                    <a:pt x="232667" y="16841"/>
                  </a:lnTo>
                  <a:lnTo>
                    <a:pt x="233103" y="17768"/>
                  </a:lnTo>
                  <a:lnTo>
                    <a:pt x="233593" y="18694"/>
                  </a:lnTo>
                  <a:lnTo>
                    <a:pt x="234084" y="19621"/>
                  </a:lnTo>
                  <a:lnTo>
                    <a:pt x="235010" y="21474"/>
                  </a:lnTo>
                </a:path>
              </a:pathLst>
            </a:custGeom>
            <a:noFill/>
            <a:ln w="17725" cap="rnd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4" name="Google Shape;744;p17"/>
          <p:cNvSpPr txBox="1"/>
          <p:nvPr/>
        </p:nvSpPr>
        <p:spPr>
          <a:xfrm>
            <a:off x="3817100" y="1697450"/>
            <a:ext cx="1764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A86E8"/>
                </a:solidFill>
                <a:latin typeface="Kalam"/>
                <a:ea typeface="Kalam"/>
                <a:cs typeface="Kalam"/>
                <a:sym typeface="Kalam"/>
              </a:rPr>
              <a:t>LOW FREQUENCY/PITCH</a:t>
            </a:r>
            <a:endParaRPr sz="1100">
              <a:solidFill>
                <a:srgbClr val="4A86E8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45" name="Google Shape;745;p17"/>
          <p:cNvSpPr txBox="1"/>
          <p:nvPr/>
        </p:nvSpPr>
        <p:spPr>
          <a:xfrm>
            <a:off x="3817100" y="2836350"/>
            <a:ext cx="1764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3F3F3"/>
                </a:solidFill>
                <a:latin typeface="Kalam"/>
                <a:ea typeface="Kalam"/>
                <a:cs typeface="Kalam"/>
                <a:sym typeface="Kalam"/>
              </a:rPr>
              <a:t>HIGH FREQUENCY/PITCH</a:t>
            </a:r>
            <a:endParaRPr sz="1100">
              <a:solidFill>
                <a:srgbClr val="F3F3F3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46" name="Google Shape;746;p17"/>
          <p:cNvSpPr txBox="1"/>
          <p:nvPr/>
        </p:nvSpPr>
        <p:spPr>
          <a:xfrm>
            <a:off x="5772800" y="2156100"/>
            <a:ext cx="2901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Sound waves at a </a:t>
            </a:r>
            <a:r>
              <a:rPr lang="en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low frequency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will have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longer wavelength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λ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than those at a </a:t>
            </a:r>
            <a:r>
              <a:rPr lang="en" b="1">
                <a:solidFill>
                  <a:srgbClr val="F3F3F3"/>
                </a:solidFill>
                <a:latin typeface="Cambria"/>
                <a:ea typeface="Cambria"/>
                <a:cs typeface="Cambria"/>
                <a:sym typeface="Cambria"/>
              </a:rPr>
              <a:t>high frequency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Loudness and Amplitude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52" name="Google Shape;752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3.29P</a:t>
            </a:r>
            <a:endParaRPr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Understand how the loudness of a sound relates to the amplitude of vibration of the source.</a:t>
            </a:r>
            <a:endParaRPr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Sound waves with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higher amplitude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carry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more energy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more energy a sound wave carries,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louder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appears.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amplitude of a sound wave can also be displayed on an oscilloscope.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Louder sounds will have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bigger trace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than quieter ones.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53" name="Google Shape;75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754" name="Google Shape;754;p18"/>
          <p:cNvGrpSpPr/>
          <p:nvPr/>
        </p:nvGrpSpPr>
        <p:grpSpPr>
          <a:xfrm>
            <a:off x="2083200" y="3301725"/>
            <a:ext cx="4977575" cy="1199351"/>
            <a:chOff x="1387150" y="3254300"/>
            <a:chExt cx="4977575" cy="1199351"/>
          </a:xfrm>
        </p:grpSpPr>
        <p:sp>
          <p:nvSpPr>
            <p:cNvPr id="755" name="Google Shape;755;p18"/>
            <p:cNvSpPr/>
            <p:nvPr/>
          </p:nvSpPr>
          <p:spPr>
            <a:xfrm>
              <a:off x="1387150" y="3254300"/>
              <a:ext cx="3966942" cy="1199351"/>
            </a:xfrm>
            <a:custGeom>
              <a:avLst/>
              <a:gdLst/>
              <a:ahLst/>
              <a:cxnLst/>
              <a:rect l="l" t="t" r="r" b="b"/>
              <a:pathLst>
                <a:path w="283353" h="86878" fill="none" extrusionOk="0">
                  <a:moveTo>
                    <a:pt x="0" y="11188"/>
                  </a:moveTo>
                  <a:lnTo>
                    <a:pt x="457" y="9590"/>
                  </a:lnTo>
                  <a:lnTo>
                    <a:pt x="1142" y="7991"/>
                  </a:lnTo>
                  <a:lnTo>
                    <a:pt x="1598" y="6507"/>
                  </a:lnTo>
                  <a:lnTo>
                    <a:pt x="2169" y="5023"/>
                  </a:lnTo>
                  <a:lnTo>
                    <a:pt x="2740" y="3767"/>
                  </a:lnTo>
                  <a:lnTo>
                    <a:pt x="3311" y="2626"/>
                  </a:lnTo>
                  <a:lnTo>
                    <a:pt x="3882" y="1598"/>
                  </a:lnTo>
                  <a:lnTo>
                    <a:pt x="4452" y="913"/>
                  </a:lnTo>
                  <a:lnTo>
                    <a:pt x="5023" y="343"/>
                  </a:lnTo>
                  <a:lnTo>
                    <a:pt x="5594" y="0"/>
                  </a:lnTo>
                  <a:lnTo>
                    <a:pt x="6165" y="0"/>
                  </a:lnTo>
                  <a:lnTo>
                    <a:pt x="6736" y="228"/>
                  </a:lnTo>
                  <a:lnTo>
                    <a:pt x="7307" y="571"/>
                  </a:lnTo>
                  <a:lnTo>
                    <a:pt x="7877" y="1142"/>
                  </a:lnTo>
                  <a:lnTo>
                    <a:pt x="8448" y="1941"/>
                  </a:lnTo>
                  <a:lnTo>
                    <a:pt x="9019" y="2968"/>
                  </a:lnTo>
                  <a:lnTo>
                    <a:pt x="9590" y="4224"/>
                  </a:lnTo>
                  <a:lnTo>
                    <a:pt x="10161" y="5480"/>
                  </a:lnTo>
                  <a:lnTo>
                    <a:pt x="10731" y="6964"/>
                  </a:lnTo>
                  <a:lnTo>
                    <a:pt x="11302" y="8448"/>
                  </a:lnTo>
                  <a:lnTo>
                    <a:pt x="11873" y="10046"/>
                  </a:lnTo>
                  <a:lnTo>
                    <a:pt x="12444" y="11645"/>
                  </a:lnTo>
                  <a:lnTo>
                    <a:pt x="13015" y="13243"/>
                  </a:lnTo>
                  <a:lnTo>
                    <a:pt x="13586" y="14841"/>
                  </a:lnTo>
                  <a:lnTo>
                    <a:pt x="14156" y="16325"/>
                  </a:lnTo>
                  <a:lnTo>
                    <a:pt x="14727" y="17695"/>
                  </a:lnTo>
                  <a:lnTo>
                    <a:pt x="15298" y="18951"/>
                  </a:lnTo>
                  <a:lnTo>
                    <a:pt x="15869" y="20093"/>
                  </a:lnTo>
                  <a:lnTo>
                    <a:pt x="16440" y="20892"/>
                  </a:lnTo>
                  <a:lnTo>
                    <a:pt x="17010" y="21577"/>
                  </a:lnTo>
                  <a:lnTo>
                    <a:pt x="17581" y="22148"/>
                  </a:lnTo>
                  <a:lnTo>
                    <a:pt x="18152" y="22376"/>
                  </a:lnTo>
                  <a:lnTo>
                    <a:pt x="18723" y="22376"/>
                  </a:lnTo>
                  <a:lnTo>
                    <a:pt x="19294" y="22148"/>
                  </a:lnTo>
                  <a:lnTo>
                    <a:pt x="19865" y="21691"/>
                  </a:lnTo>
                  <a:lnTo>
                    <a:pt x="20435" y="21006"/>
                  </a:lnTo>
                  <a:lnTo>
                    <a:pt x="21006" y="20093"/>
                  </a:lnTo>
                  <a:lnTo>
                    <a:pt x="21577" y="19065"/>
                  </a:lnTo>
                  <a:lnTo>
                    <a:pt x="22148" y="17809"/>
                  </a:lnTo>
                  <a:lnTo>
                    <a:pt x="22719" y="16439"/>
                  </a:lnTo>
                  <a:lnTo>
                    <a:pt x="23289" y="14955"/>
                  </a:lnTo>
                  <a:lnTo>
                    <a:pt x="23746" y="13471"/>
                  </a:lnTo>
                  <a:lnTo>
                    <a:pt x="24317" y="11759"/>
                  </a:lnTo>
                  <a:lnTo>
                    <a:pt x="24888" y="10161"/>
                  </a:lnTo>
                  <a:lnTo>
                    <a:pt x="25458" y="8562"/>
                  </a:lnTo>
                  <a:lnTo>
                    <a:pt x="26029" y="7078"/>
                  </a:lnTo>
                  <a:lnTo>
                    <a:pt x="26600" y="5594"/>
                  </a:lnTo>
                  <a:lnTo>
                    <a:pt x="27171" y="4338"/>
                  </a:lnTo>
                  <a:lnTo>
                    <a:pt x="27742" y="3083"/>
                  </a:lnTo>
                  <a:lnTo>
                    <a:pt x="28313" y="2055"/>
                  </a:lnTo>
                  <a:lnTo>
                    <a:pt x="28883" y="1256"/>
                  </a:lnTo>
                  <a:lnTo>
                    <a:pt x="29454" y="571"/>
                  </a:lnTo>
                  <a:lnTo>
                    <a:pt x="30025" y="228"/>
                  </a:lnTo>
                  <a:lnTo>
                    <a:pt x="30596" y="0"/>
                  </a:lnTo>
                  <a:lnTo>
                    <a:pt x="31167" y="0"/>
                  </a:lnTo>
                  <a:lnTo>
                    <a:pt x="31737" y="343"/>
                  </a:lnTo>
                  <a:lnTo>
                    <a:pt x="32308" y="799"/>
                  </a:lnTo>
                  <a:lnTo>
                    <a:pt x="32879" y="1598"/>
                  </a:lnTo>
                  <a:lnTo>
                    <a:pt x="33450" y="2512"/>
                  </a:lnTo>
                  <a:lnTo>
                    <a:pt x="34021" y="3653"/>
                  </a:lnTo>
                  <a:lnTo>
                    <a:pt x="34592" y="4909"/>
                  </a:lnTo>
                  <a:lnTo>
                    <a:pt x="35162" y="6279"/>
                  </a:lnTo>
                  <a:lnTo>
                    <a:pt x="35733" y="7763"/>
                  </a:lnTo>
                  <a:lnTo>
                    <a:pt x="36304" y="9361"/>
                  </a:lnTo>
                  <a:lnTo>
                    <a:pt x="36875" y="10960"/>
                  </a:lnTo>
                  <a:lnTo>
                    <a:pt x="37446" y="12672"/>
                  </a:lnTo>
                  <a:lnTo>
                    <a:pt x="38016" y="14156"/>
                  </a:lnTo>
                  <a:lnTo>
                    <a:pt x="38587" y="15755"/>
                  </a:lnTo>
                  <a:lnTo>
                    <a:pt x="39158" y="17124"/>
                  </a:lnTo>
                  <a:lnTo>
                    <a:pt x="39729" y="18494"/>
                  </a:lnTo>
                  <a:lnTo>
                    <a:pt x="40300" y="19636"/>
                  </a:lnTo>
                  <a:lnTo>
                    <a:pt x="40870" y="20549"/>
                  </a:lnTo>
                  <a:lnTo>
                    <a:pt x="41441" y="21348"/>
                  </a:lnTo>
                  <a:lnTo>
                    <a:pt x="42012" y="21919"/>
                  </a:lnTo>
                  <a:lnTo>
                    <a:pt x="42583" y="22262"/>
                  </a:lnTo>
                  <a:lnTo>
                    <a:pt x="43154" y="22376"/>
                  </a:lnTo>
                  <a:lnTo>
                    <a:pt x="43725" y="22262"/>
                  </a:lnTo>
                  <a:lnTo>
                    <a:pt x="44295" y="21919"/>
                  </a:lnTo>
                  <a:lnTo>
                    <a:pt x="44866" y="21348"/>
                  </a:lnTo>
                  <a:lnTo>
                    <a:pt x="45437" y="20549"/>
                  </a:lnTo>
                  <a:lnTo>
                    <a:pt x="46008" y="19522"/>
                  </a:lnTo>
                  <a:lnTo>
                    <a:pt x="46464" y="18380"/>
                  </a:lnTo>
                  <a:lnTo>
                    <a:pt x="47035" y="17010"/>
                  </a:lnTo>
                  <a:lnTo>
                    <a:pt x="47606" y="15640"/>
                  </a:lnTo>
                  <a:lnTo>
                    <a:pt x="48177" y="14042"/>
                  </a:lnTo>
                  <a:lnTo>
                    <a:pt x="48748" y="12444"/>
                  </a:lnTo>
                  <a:lnTo>
                    <a:pt x="49319" y="10846"/>
                  </a:lnTo>
                  <a:lnTo>
                    <a:pt x="49889" y="9247"/>
                  </a:lnTo>
                  <a:lnTo>
                    <a:pt x="50460" y="7649"/>
                  </a:lnTo>
                  <a:lnTo>
                    <a:pt x="51031" y="6165"/>
                  </a:lnTo>
                  <a:lnTo>
                    <a:pt x="51602" y="4795"/>
                  </a:lnTo>
                  <a:lnTo>
                    <a:pt x="52173" y="3539"/>
                  </a:lnTo>
                  <a:lnTo>
                    <a:pt x="52743" y="2398"/>
                  </a:lnTo>
                  <a:lnTo>
                    <a:pt x="53314" y="1484"/>
                  </a:lnTo>
                  <a:lnTo>
                    <a:pt x="53885" y="799"/>
                  </a:lnTo>
                  <a:lnTo>
                    <a:pt x="54456" y="228"/>
                  </a:lnTo>
                  <a:lnTo>
                    <a:pt x="55027" y="0"/>
                  </a:lnTo>
                  <a:lnTo>
                    <a:pt x="55598" y="0"/>
                  </a:lnTo>
                  <a:lnTo>
                    <a:pt x="56168" y="228"/>
                  </a:lnTo>
                  <a:lnTo>
                    <a:pt x="56739" y="571"/>
                  </a:lnTo>
                  <a:lnTo>
                    <a:pt x="57310" y="1256"/>
                  </a:lnTo>
                  <a:lnTo>
                    <a:pt x="57881" y="2169"/>
                  </a:lnTo>
                  <a:lnTo>
                    <a:pt x="58452" y="3197"/>
                  </a:lnTo>
                  <a:lnTo>
                    <a:pt x="59022" y="4452"/>
                  </a:lnTo>
                  <a:lnTo>
                    <a:pt x="59593" y="5822"/>
                  </a:lnTo>
                  <a:lnTo>
                    <a:pt x="60164" y="7307"/>
                  </a:lnTo>
                  <a:lnTo>
                    <a:pt x="60735" y="8791"/>
                  </a:lnTo>
                  <a:lnTo>
                    <a:pt x="61306" y="10389"/>
                  </a:lnTo>
                  <a:lnTo>
                    <a:pt x="61876" y="11987"/>
                  </a:lnTo>
                  <a:lnTo>
                    <a:pt x="62447" y="13585"/>
                  </a:lnTo>
                  <a:lnTo>
                    <a:pt x="63018" y="15184"/>
                  </a:lnTo>
                  <a:lnTo>
                    <a:pt x="63589" y="16668"/>
                  </a:lnTo>
                  <a:lnTo>
                    <a:pt x="64160" y="17924"/>
                  </a:lnTo>
                  <a:lnTo>
                    <a:pt x="64731" y="19179"/>
                  </a:lnTo>
                  <a:lnTo>
                    <a:pt x="65301" y="20207"/>
                  </a:lnTo>
                  <a:lnTo>
                    <a:pt x="65872" y="21120"/>
                  </a:lnTo>
                  <a:lnTo>
                    <a:pt x="66443" y="21691"/>
                  </a:lnTo>
                  <a:lnTo>
                    <a:pt x="67014" y="22148"/>
                  </a:lnTo>
                  <a:lnTo>
                    <a:pt x="67585" y="22376"/>
                  </a:lnTo>
                  <a:lnTo>
                    <a:pt x="68155" y="22376"/>
                  </a:lnTo>
                  <a:lnTo>
                    <a:pt x="68726" y="22148"/>
                  </a:lnTo>
                  <a:lnTo>
                    <a:pt x="69297" y="21577"/>
                  </a:lnTo>
                  <a:lnTo>
                    <a:pt x="69754" y="20892"/>
                  </a:lnTo>
                  <a:lnTo>
                    <a:pt x="70325" y="19979"/>
                  </a:lnTo>
                  <a:lnTo>
                    <a:pt x="70895" y="18837"/>
                  </a:lnTo>
                  <a:lnTo>
                    <a:pt x="71466" y="17581"/>
                  </a:lnTo>
                  <a:lnTo>
                    <a:pt x="72037" y="16211"/>
                  </a:lnTo>
                  <a:lnTo>
                    <a:pt x="72608" y="14727"/>
                  </a:lnTo>
                  <a:lnTo>
                    <a:pt x="73179" y="13129"/>
                  </a:lnTo>
                  <a:lnTo>
                    <a:pt x="73749" y="11531"/>
                  </a:lnTo>
                  <a:lnTo>
                    <a:pt x="74320" y="9932"/>
                  </a:lnTo>
                  <a:lnTo>
                    <a:pt x="74891" y="8334"/>
                  </a:lnTo>
                  <a:lnTo>
                    <a:pt x="75462" y="6736"/>
                  </a:lnTo>
                  <a:lnTo>
                    <a:pt x="76033" y="5366"/>
                  </a:lnTo>
                  <a:lnTo>
                    <a:pt x="76604" y="3996"/>
                  </a:lnTo>
                  <a:lnTo>
                    <a:pt x="77174" y="2854"/>
                  </a:lnTo>
                  <a:lnTo>
                    <a:pt x="77745" y="1827"/>
                  </a:lnTo>
                  <a:lnTo>
                    <a:pt x="78316" y="1028"/>
                  </a:lnTo>
                  <a:lnTo>
                    <a:pt x="78887" y="457"/>
                  </a:lnTo>
                  <a:lnTo>
                    <a:pt x="79458" y="114"/>
                  </a:lnTo>
                  <a:lnTo>
                    <a:pt x="80028" y="0"/>
                  </a:lnTo>
                  <a:lnTo>
                    <a:pt x="80599" y="114"/>
                  </a:lnTo>
                  <a:lnTo>
                    <a:pt x="81170" y="457"/>
                  </a:lnTo>
                  <a:lnTo>
                    <a:pt x="81741" y="1028"/>
                  </a:lnTo>
                  <a:lnTo>
                    <a:pt x="82312" y="1713"/>
                  </a:lnTo>
                  <a:lnTo>
                    <a:pt x="82882" y="2740"/>
                  </a:lnTo>
                  <a:lnTo>
                    <a:pt x="83453" y="3882"/>
                  </a:lnTo>
                  <a:lnTo>
                    <a:pt x="84024" y="5252"/>
                  </a:lnTo>
                  <a:lnTo>
                    <a:pt x="84595" y="6622"/>
                  </a:lnTo>
                  <a:lnTo>
                    <a:pt x="85166" y="8106"/>
                  </a:lnTo>
                  <a:lnTo>
                    <a:pt x="85737" y="9704"/>
                  </a:lnTo>
                  <a:lnTo>
                    <a:pt x="86307" y="11416"/>
                  </a:lnTo>
                  <a:lnTo>
                    <a:pt x="86764" y="13015"/>
                  </a:lnTo>
                  <a:lnTo>
                    <a:pt x="87335" y="14613"/>
                  </a:lnTo>
                  <a:lnTo>
                    <a:pt x="87906" y="16097"/>
                  </a:lnTo>
                  <a:lnTo>
                    <a:pt x="88476" y="17581"/>
                  </a:lnTo>
                  <a:lnTo>
                    <a:pt x="89047" y="18837"/>
                  </a:lnTo>
                  <a:lnTo>
                    <a:pt x="89618" y="19979"/>
                  </a:lnTo>
                  <a:lnTo>
                    <a:pt x="90189" y="20892"/>
                  </a:lnTo>
                  <a:lnTo>
                    <a:pt x="90760" y="21577"/>
                  </a:lnTo>
                  <a:lnTo>
                    <a:pt x="91331" y="22148"/>
                  </a:lnTo>
                  <a:lnTo>
                    <a:pt x="91901" y="22376"/>
                  </a:lnTo>
                  <a:lnTo>
                    <a:pt x="92472" y="22376"/>
                  </a:lnTo>
                  <a:lnTo>
                    <a:pt x="93043" y="22262"/>
                  </a:lnTo>
                  <a:lnTo>
                    <a:pt x="93614" y="21805"/>
                  </a:lnTo>
                  <a:lnTo>
                    <a:pt x="94185" y="21234"/>
                  </a:lnTo>
                  <a:lnTo>
                    <a:pt x="94755" y="20321"/>
                  </a:lnTo>
                  <a:lnTo>
                    <a:pt x="95326" y="19294"/>
                  </a:lnTo>
                  <a:lnTo>
                    <a:pt x="95897" y="18152"/>
                  </a:lnTo>
                  <a:lnTo>
                    <a:pt x="96468" y="16782"/>
                  </a:lnTo>
                  <a:lnTo>
                    <a:pt x="97039" y="15412"/>
                  </a:lnTo>
                  <a:lnTo>
                    <a:pt x="97610" y="13814"/>
                  </a:lnTo>
                  <a:lnTo>
                    <a:pt x="98180" y="12215"/>
                  </a:lnTo>
                  <a:lnTo>
                    <a:pt x="98751" y="10617"/>
                  </a:lnTo>
                  <a:lnTo>
                    <a:pt x="99322" y="9019"/>
                  </a:lnTo>
                  <a:lnTo>
                    <a:pt x="99893" y="7421"/>
                  </a:lnTo>
                  <a:lnTo>
                    <a:pt x="100464" y="5937"/>
                  </a:lnTo>
                  <a:lnTo>
                    <a:pt x="101034" y="4567"/>
                  </a:lnTo>
                  <a:lnTo>
                    <a:pt x="101605" y="3311"/>
                  </a:lnTo>
                  <a:lnTo>
                    <a:pt x="102176" y="2283"/>
                  </a:lnTo>
                  <a:lnTo>
                    <a:pt x="102747" y="1370"/>
                  </a:lnTo>
                  <a:lnTo>
                    <a:pt x="103318" y="685"/>
                  </a:lnTo>
                  <a:lnTo>
                    <a:pt x="103888" y="228"/>
                  </a:lnTo>
                  <a:lnTo>
                    <a:pt x="104345" y="0"/>
                  </a:lnTo>
                  <a:lnTo>
                    <a:pt x="104916" y="0"/>
                  </a:lnTo>
                  <a:lnTo>
                    <a:pt x="105487" y="343"/>
                  </a:lnTo>
                  <a:lnTo>
                    <a:pt x="106058" y="799"/>
                  </a:lnTo>
                  <a:lnTo>
                    <a:pt x="106628" y="1484"/>
                  </a:lnTo>
                  <a:lnTo>
                    <a:pt x="107199" y="2398"/>
                  </a:lnTo>
                  <a:lnTo>
                    <a:pt x="107770" y="3425"/>
                  </a:lnTo>
                  <a:lnTo>
                    <a:pt x="108341" y="4681"/>
                  </a:lnTo>
                  <a:lnTo>
                    <a:pt x="108912" y="6165"/>
                  </a:lnTo>
                  <a:lnTo>
                    <a:pt x="109482" y="7535"/>
                  </a:lnTo>
                  <a:lnTo>
                    <a:pt x="110053" y="9133"/>
                  </a:lnTo>
                  <a:lnTo>
                    <a:pt x="110624" y="10731"/>
                  </a:lnTo>
                  <a:lnTo>
                    <a:pt x="111195" y="12330"/>
                  </a:lnTo>
                  <a:lnTo>
                    <a:pt x="111766" y="13928"/>
                  </a:lnTo>
                  <a:lnTo>
                    <a:pt x="112337" y="15526"/>
                  </a:lnTo>
                  <a:lnTo>
                    <a:pt x="112907" y="16896"/>
                  </a:lnTo>
                  <a:lnTo>
                    <a:pt x="113478" y="18266"/>
                  </a:lnTo>
                  <a:lnTo>
                    <a:pt x="114049" y="19408"/>
                  </a:lnTo>
                  <a:lnTo>
                    <a:pt x="114620" y="20435"/>
                  </a:lnTo>
                  <a:lnTo>
                    <a:pt x="115191" y="21234"/>
                  </a:lnTo>
                  <a:lnTo>
                    <a:pt x="115761" y="21805"/>
                  </a:lnTo>
                  <a:lnTo>
                    <a:pt x="116332" y="22262"/>
                  </a:lnTo>
                  <a:lnTo>
                    <a:pt x="116903" y="22376"/>
                  </a:lnTo>
                  <a:lnTo>
                    <a:pt x="117474" y="22262"/>
                  </a:lnTo>
                  <a:lnTo>
                    <a:pt x="118045" y="22033"/>
                  </a:lnTo>
                  <a:lnTo>
                    <a:pt x="118616" y="21463"/>
                  </a:lnTo>
                  <a:lnTo>
                    <a:pt x="119186" y="20663"/>
                  </a:lnTo>
                  <a:lnTo>
                    <a:pt x="119757" y="19750"/>
                  </a:lnTo>
                  <a:lnTo>
                    <a:pt x="120328" y="18609"/>
                  </a:lnTo>
                  <a:lnTo>
                    <a:pt x="120899" y="17353"/>
                  </a:lnTo>
                  <a:lnTo>
                    <a:pt x="121470" y="15869"/>
                  </a:lnTo>
                  <a:lnTo>
                    <a:pt x="122040" y="14385"/>
                  </a:lnTo>
                  <a:lnTo>
                    <a:pt x="122611" y="12786"/>
                  </a:lnTo>
                  <a:lnTo>
                    <a:pt x="123182" y="11188"/>
                  </a:lnTo>
                  <a:lnTo>
                    <a:pt x="123753" y="9590"/>
                  </a:lnTo>
                  <a:lnTo>
                    <a:pt x="124324" y="7991"/>
                  </a:lnTo>
                  <a:lnTo>
                    <a:pt x="124894" y="6507"/>
                  </a:lnTo>
                  <a:lnTo>
                    <a:pt x="125465" y="5023"/>
                  </a:lnTo>
                  <a:lnTo>
                    <a:pt x="126036" y="3767"/>
                  </a:lnTo>
                  <a:lnTo>
                    <a:pt x="126493" y="2626"/>
                  </a:lnTo>
                  <a:lnTo>
                    <a:pt x="127064" y="1713"/>
                  </a:lnTo>
                  <a:lnTo>
                    <a:pt x="127634" y="913"/>
                  </a:lnTo>
                  <a:lnTo>
                    <a:pt x="128205" y="343"/>
                  </a:lnTo>
                  <a:lnTo>
                    <a:pt x="128776" y="0"/>
                  </a:lnTo>
                  <a:lnTo>
                    <a:pt x="129347" y="0"/>
                  </a:lnTo>
                  <a:lnTo>
                    <a:pt x="129918" y="228"/>
                  </a:lnTo>
                  <a:lnTo>
                    <a:pt x="130488" y="571"/>
                  </a:lnTo>
                  <a:lnTo>
                    <a:pt x="131059" y="1142"/>
                  </a:lnTo>
                  <a:lnTo>
                    <a:pt x="131630" y="2055"/>
                  </a:lnTo>
                  <a:lnTo>
                    <a:pt x="132201" y="2968"/>
                  </a:lnTo>
                  <a:lnTo>
                    <a:pt x="132772" y="4224"/>
                  </a:lnTo>
                  <a:lnTo>
                    <a:pt x="133343" y="5480"/>
                  </a:lnTo>
                  <a:lnTo>
                    <a:pt x="133913" y="6964"/>
                  </a:lnTo>
                  <a:lnTo>
                    <a:pt x="134484" y="8448"/>
                  </a:lnTo>
                  <a:lnTo>
                    <a:pt x="135055" y="10046"/>
                  </a:lnTo>
                  <a:lnTo>
                    <a:pt x="135626" y="11759"/>
                  </a:lnTo>
                  <a:lnTo>
                    <a:pt x="136197" y="13357"/>
                  </a:lnTo>
                  <a:lnTo>
                    <a:pt x="136767" y="14841"/>
                  </a:lnTo>
                  <a:lnTo>
                    <a:pt x="137338" y="16325"/>
                  </a:lnTo>
                  <a:lnTo>
                    <a:pt x="137909" y="17695"/>
                  </a:lnTo>
                  <a:lnTo>
                    <a:pt x="138480" y="18951"/>
                  </a:lnTo>
                  <a:lnTo>
                    <a:pt x="139051" y="20093"/>
                  </a:lnTo>
                  <a:lnTo>
                    <a:pt x="139622" y="21006"/>
                  </a:lnTo>
                  <a:lnTo>
                    <a:pt x="140192" y="21691"/>
                  </a:lnTo>
                  <a:lnTo>
                    <a:pt x="140763" y="22148"/>
                  </a:lnTo>
                  <a:lnTo>
                    <a:pt x="141334" y="22376"/>
                  </a:lnTo>
                  <a:lnTo>
                    <a:pt x="141905" y="22376"/>
                  </a:lnTo>
                  <a:lnTo>
                    <a:pt x="142476" y="22148"/>
                  </a:lnTo>
                  <a:lnTo>
                    <a:pt x="143046" y="21691"/>
                  </a:lnTo>
                  <a:lnTo>
                    <a:pt x="143617" y="21006"/>
                  </a:lnTo>
                  <a:lnTo>
                    <a:pt x="144188" y="20207"/>
                  </a:lnTo>
                  <a:lnTo>
                    <a:pt x="144759" y="19065"/>
                  </a:lnTo>
                  <a:lnTo>
                    <a:pt x="145330" y="17809"/>
                  </a:lnTo>
                  <a:lnTo>
                    <a:pt x="145900" y="16439"/>
                  </a:lnTo>
                  <a:lnTo>
                    <a:pt x="146471" y="14955"/>
                  </a:lnTo>
                  <a:lnTo>
                    <a:pt x="147042" y="13471"/>
                  </a:lnTo>
                  <a:lnTo>
                    <a:pt x="147613" y="11873"/>
                  </a:lnTo>
                  <a:lnTo>
                    <a:pt x="148184" y="10161"/>
                  </a:lnTo>
                  <a:lnTo>
                    <a:pt x="148755" y="8562"/>
                  </a:lnTo>
                  <a:lnTo>
                    <a:pt x="149325" y="6964"/>
                  </a:lnTo>
                  <a:lnTo>
                    <a:pt x="149896" y="5594"/>
                  </a:lnTo>
                  <a:lnTo>
                    <a:pt x="150467" y="4224"/>
                  </a:lnTo>
                  <a:lnTo>
                    <a:pt x="151038" y="3083"/>
                  </a:lnTo>
                  <a:lnTo>
                    <a:pt x="151609" y="2055"/>
                  </a:lnTo>
                  <a:lnTo>
                    <a:pt x="152065" y="1142"/>
                  </a:lnTo>
                  <a:lnTo>
                    <a:pt x="152750" y="571"/>
                  </a:lnTo>
                  <a:lnTo>
                    <a:pt x="153207" y="114"/>
                  </a:lnTo>
                  <a:lnTo>
                    <a:pt x="153778" y="0"/>
                  </a:lnTo>
                  <a:lnTo>
                    <a:pt x="154349" y="0"/>
                  </a:lnTo>
                  <a:lnTo>
                    <a:pt x="154919" y="228"/>
                  </a:lnTo>
                  <a:lnTo>
                    <a:pt x="155490" y="799"/>
                  </a:lnTo>
                  <a:lnTo>
                    <a:pt x="156061" y="1484"/>
                  </a:lnTo>
                  <a:lnTo>
                    <a:pt x="156632" y="2512"/>
                  </a:lnTo>
                  <a:lnTo>
                    <a:pt x="157203" y="3539"/>
                  </a:lnTo>
                  <a:lnTo>
                    <a:pt x="157773" y="4795"/>
                  </a:lnTo>
                  <a:lnTo>
                    <a:pt x="158344" y="6279"/>
                  </a:lnTo>
                  <a:lnTo>
                    <a:pt x="158915" y="7763"/>
                  </a:lnTo>
                  <a:lnTo>
                    <a:pt x="159486" y="9361"/>
                  </a:lnTo>
                  <a:lnTo>
                    <a:pt x="160057" y="10960"/>
                  </a:lnTo>
                  <a:lnTo>
                    <a:pt x="160627" y="12558"/>
                  </a:lnTo>
                  <a:lnTo>
                    <a:pt x="161198" y="14156"/>
                  </a:lnTo>
                  <a:lnTo>
                    <a:pt x="161769" y="15755"/>
                  </a:lnTo>
                  <a:lnTo>
                    <a:pt x="162340" y="17124"/>
                  </a:lnTo>
                  <a:lnTo>
                    <a:pt x="162911" y="18494"/>
                  </a:lnTo>
                  <a:lnTo>
                    <a:pt x="163482" y="19636"/>
                  </a:lnTo>
                  <a:lnTo>
                    <a:pt x="164052" y="20549"/>
                  </a:lnTo>
                  <a:lnTo>
                    <a:pt x="164623" y="21348"/>
                  </a:lnTo>
                  <a:lnTo>
                    <a:pt x="165194" y="21919"/>
                  </a:lnTo>
                  <a:lnTo>
                    <a:pt x="165765" y="22262"/>
                  </a:lnTo>
                  <a:lnTo>
                    <a:pt x="166336" y="22376"/>
                  </a:lnTo>
                  <a:lnTo>
                    <a:pt x="166906" y="22262"/>
                  </a:lnTo>
                  <a:lnTo>
                    <a:pt x="167477" y="21805"/>
                  </a:lnTo>
                  <a:lnTo>
                    <a:pt x="168048" y="21234"/>
                  </a:lnTo>
                  <a:lnTo>
                    <a:pt x="168619" y="20435"/>
                  </a:lnTo>
                  <a:lnTo>
                    <a:pt x="169190" y="19522"/>
                  </a:lnTo>
                  <a:lnTo>
                    <a:pt x="169761" y="18380"/>
                  </a:lnTo>
                  <a:lnTo>
                    <a:pt x="170331" y="17010"/>
                  </a:lnTo>
                  <a:lnTo>
                    <a:pt x="170902" y="15526"/>
                  </a:lnTo>
                  <a:lnTo>
                    <a:pt x="171473" y="14042"/>
                  </a:lnTo>
                  <a:lnTo>
                    <a:pt x="172044" y="12444"/>
                  </a:lnTo>
                  <a:lnTo>
                    <a:pt x="172615" y="10846"/>
                  </a:lnTo>
                  <a:lnTo>
                    <a:pt x="173185" y="9247"/>
                  </a:lnTo>
                  <a:lnTo>
                    <a:pt x="173756" y="7649"/>
                  </a:lnTo>
                  <a:lnTo>
                    <a:pt x="174327" y="6165"/>
                  </a:lnTo>
                  <a:lnTo>
                    <a:pt x="174898" y="4681"/>
                  </a:lnTo>
                  <a:lnTo>
                    <a:pt x="175469" y="3425"/>
                  </a:lnTo>
                  <a:lnTo>
                    <a:pt x="175925" y="2398"/>
                  </a:lnTo>
                  <a:lnTo>
                    <a:pt x="176496" y="1484"/>
                  </a:lnTo>
                  <a:lnTo>
                    <a:pt x="177067" y="685"/>
                  </a:lnTo>
                  <a:lnTo>
                    <a:pt x="177638" y="228"/>
                  </a:lnTo>
                  <a:lnTo>
                    <a:pt x="178209" y="0"/>
                  </a:lnTo>
                  <a:lnTo>
                    <a:pt x="178779" y="0"/>
                  </a:lnTo>
                  <a:lnTo>
                    <a:pt x="179350" y="228"/>
                  </a:lnTo>
                  <a:lnTo>
                    <a:pt x="179921" y="571"/>
                  </a:lnTo>
                  <a:lnTo>
                    <a:pt x="180492" y="1256"/>
                  </a:lnTo>
                  <a:lnTo>
                    <a:pt x="181063" y="2169"/>
                  </a:lnTo>
                  <a:lnTo>
                    <a:pt x="181633" y="3197"/>
                  </a:lnTo>
                  <a:lnTo>
                    <a:pt x="182204" y="4338"/>
                  </a:lnTo>
                  <a:lnTo>
                    <a:pt x="182775" y="5822"/>
                  </a:lnTo>
                  <a:lnTo>
                    <a:pt x="183346" y="7192"/>
                  </a:lnTo>
                  <a:lnTo>
                    <a:pt x="183917" y="8791"/>
                  </a:lnTo>
                  <a:lnTo>
                    <a:pt x="184488" y="10389"/>
                  </a:lnTo>
                  <a:lnTo>
                    <a:pt x="185058" y="11987"/>
                  </a:lnTo>
                  <a:lnTo>
                    <a:pt x="185629" y="13585"/>
                  </a:lnTo>
                  <a:lnTo>
                    <a:pt x="186200" y="15184"/>
                  </a:lnTo>
                  <a:lnTo>
                    <a:pt x="186771" y="16554"/>
                  </a:lnTo>
                  <a:lnTo>
                    <a:pt x="187342" y="18038"/>
                  </a:lnTo>
                  <a:lnTo>
                    <a:pt x="187912" y="19294"/>
                  </a:lnTo>
                  <a:lnTo>
                    <a:pt x="188483" y="20321"/>
                  </a:lnTo>
                  <a:lnTo>
                    <a:pt x="189054" y="21120"/>
                  </a:lnTo>
                  <a:lnTo>
                    <a:pt x="189625" y="21805"/>
                  </a:lnTo>
                  <a:lnTo>
                    <a:pt x="190196" y="22262"/>
                  </a:lnTo>
                  <a:lnTo>
                    <a:pt x="190767" y="22376"/>
                  </a:lnTo>
                  <a:lnTo>
                    <a:pt x="191337" y="22376"/>
                  </a:lnTo>
                  <a:lnTo>
                    <a:pt x="191908" y="22148"/>
                  </a:lnTo>
                  <a:lnTo>
                    <a:pt x="192479" y="21691"/>
                  </a:lnTo>
                  <a:lnTo>
                    <a:pt x="193050" y="20892"/>
                  </a:lnTo>
                  <a:lnTo>
                    <a:pt x="193621" y="19979"/>
                  </a:lnTo>
                  <a:lnTo>
                    <a:pt x="194191" y="18951"/>
                  </a:lnTo>
                  <a:lnTo>
                    <a:pt x="194762" y="17695"/>
                  </a:lnTo>
                  <a:lnTo>
                    <a:pt x="195333" y="16211"/>
                  </a:lnTo>
                  <a:lnTo>
                    <a:pt x="195904" y="14727"/>
                  </a:lnTo>
                  <a:lnTo>
                    <a:pt x="196475" y="13129"/>
                  </a:lnTo>
                  <a:lnTo>
                    <a:pt x="197045" y="11531"/>
                  </a:lnTo>
                  <a:lnTo>
                    <a:pt x="197616" y="9932"/>
                  </a:lnTo>
                  <a:lnTo>
                    <a:pt x="198073" y="8334"/>
                  </a:lnTo>
                  <a:lnTo>
                    <a:pt x="198758" y="6736"/>
                  </a:lnTo>
                  <a:lnTo>
                    <a:pt x="199215" y="5366"/>
                  </a:lnTo>
                  <a:lnTo>
                    <a:pt x="199785" y="3996"/>
                  </a:lnTo>
                  <a:lnTo>
                    <a:pt x="200356" y="2854"/>
                  </a:lnTo>
                  <a:lnTo>
                    <a:pt x="200927" y="1827"/>
                  </a:lnTo>
                  <a:lnTo>
                    <a:pt x="201498" y="1142"/>
                  </a:lnTo>
                  <a:lnTo>
                    <a:pt x="202069" y="457"/>
                  </a:lnTo>
                  <a:lnTo>
                    <a:pt x="202639" y="114"/>
                  </a:lnTo>
                  <a:lnTo>
                    <a:pt x="203210" y="0"/>
                  </a:lnTo>
                  <a:lnTo>
                    <a:pt x="203781" y="114"/>
                  </a:lnTo>
                  <a:lnTo>
                    <a:pt x="204352" y="457"/>
                  </a:lnTo>
                  <a:lnTo>
                    <a:pt x="204923" y="1028"/>
                  </a:lnTo>
                  <a:lnTo>
                    <a:pt x="205494" y="1827"/>
                  </a:lnTo>
                  <a:lnTo>
                    <a:pt x="206064" y="2740"/>
                  </a:lnTo>
                  <a:lnTo>
                    <a:pt x="206635" y="3882"/>
                  </a:lnTo>
                  <a:lnTo>
                    <a:pt x="207206" y="5252"/>
                  </a:lnTo>
                  <a:lnTo>
                    <a:pt x="207777" y="6622"/>
                  </a:lnTo>
                  <a:lnTo>
                    <a:pt x="208348" y="8220"/>
                  </a:lnTo>
                  <a:lnTo>
                    <a:pt x="208918" y="9818"/>
                  </a:lnTo>
                  <a:lnTo>
                    <a:pt x="209489" y="11416"/>
                  </a:lnTo>
                  <a:lnTo>
                    <a:pt x="210060" y="13015"/>
                  </a:lnTo>
                  <a:lnTo>
                    <a:pt x="210631" y="14613"/>
                  </a:lnTo>
                  <a:lnTo>
                    <a:pt x="211202" y="16097"/>
                  </a:lnTo>
                  <a:lnTo>
                    <a:pt x="211773" y="17467"/>
                  </a:lnTo>
                  <a:lnTo>
                    <a:pt x="212343" y="18837"/>
                  </a:lnTo>
                  <a:lnTo>
                    <a:pt x="212914" y="19864"/>
                  </a:lnTo>
                  <a:lnTo>
                    <a:pt x="213485" y="20778"/>
                  </a:lnTo>
                  <a:lnTo>
                    <a:pt x="214056" y="21577"/>
                  </a:lnTo>
                  <a:lnTo>
                    <a:pt x="214627" y="22033"/>
                  </a:lnTo>
                  <a:lnTo>
                    <a:pt x="215197" y="22376"/>
                  </a:lnTo>
                  <a:lnTo>
                    <a:pt x="215768" y="22376"/>
                  </a:lnTo>
                  <a:lnTo>
                    <a:pt x="216339" y="22148"/>
                  </a:lnTo>
                  <a:lnTo>
                    <a:pt x="216910" y="21805"/>
                  </a:lnTo>
                  <a:lnTo>
                    <a:pt x="217481" y="21120"/>
                  </a:lnTo>
                  <a:lnTo>
                    <a:pt x="218051" y="20321"/>
                  </a:lnTo>
                  <a:lnTo>
                    <a:pt x="218622" y="19294"/>
                  </a:lnTo>
                  <a:lnTo>
                    <a:pt x="219193" y="18152"/>
                  </a:lnTo>
                  <a:lnTo>
                    <a:pt x="219764" y="16782"/>
                  </a:lnTo>
                  <a:lnTo>
                    <a:pt x="220335" y="15298"/>
                  </a:lnTo>
                  <a:lnTo>
                    <a:pt x="220906" y="13814"/>
                  </a:lnTo>
                  <a:lnTo>
                    <a:pt x="221362" y="12215"/>
                  </a:lnTo>
                  <a:lnTo>
                    <a:pt x="221933" y="10617"/>
                  </a:lnTo>
                  <a:lnTo>
                    <a:pt x="222504" y="8905"/>
                  </a:lnTo>
                  <a:lnTo>
                    <a:pt x="223075" y="7421"/>
                  </a:lnTo>
                  <a:lnTo>
                    <a:pt x="223645" y="5937"/>
                  </a:lnTo>
                  <a:lnTo>
                    <a:pt x="224216" y="4567"/>
                  </a:lnTo>
                  <a:lnTo>
                    <a:pt x="224787" y="3311"/>
                  </a:lnTo>
                  <a:lnTo>
                    <a:pt x="225358" y="2283"/>
                  </a:lnTo>
                  <a:lnTo>
                    <a:pt x="225929" y="1370"/>
                  </a:lnTo>
                  <a:lnTo>
                    <a:pt x="226500" y="685"/>
                  </a:lnTo>
                  <a:lnTo>
                    <a:pt x="227070" y="228"/>
                  </a:lnTo>
                  <a:lnTo>
                    <a:pt x="227641" y="0"/>
                  </a:lnTo>
                  <a:lnTo>
                    <a:pt x="228212" y="0"/>
                  </a:lnTo>
                  <a:lnTo>
                    <a:pt x="228783" y="228"/>
                  </a:lnTo>
                  <a:lnTo>
                    <a:pt x="229354" y="799"/>
                  </a:lnTo>
                  <a:lnTo>
                    <a:pt x="229924" y="1484"/>
                  </a:lnTo>
                  <a:lnTo>
                    <a:pt x="230495" y="2398"/>
                  </a:lnTo>
                  <a:lnTo>
                    <a:pt x="231066" y="3425"/>
                  </a:lnTo>
                  <a:lnTo>
                    <a:pt x="231637" y="4681"/>
                  </a:lnTo>
                  <a:lnTo>
                    <a:pt x="232208" y="6051"/>
                  </a:lnTo>
                  <a:lnTo>
                    <a:pt x="232779" y="7535"/>
                  </a:lnTo>
                  <a:lnTo>
                    <a:pt x="233349" y="9133"/>
                  </a:lnTo>
                  <a:lnTo>
                    <a:pt x="233920" y="10731"/>
                  </a:lnTo>
                  <a:lnTo>
                    <a:pt x="234491" y="12330"/>
                  </a:lnTo>
                  <a:lnTo>
                    <a:pt x="235062" y="13928"/>
                  </a:lnTo>
                  <a:lnTo>
                    <a:pt x="235633" y="15526"/>
                  </a:lnTo>
                  <a:lnTo>
                    <a:pt x="236203" y="16896"/>
                  </a:lnTo>
                  <a:lnTo>
                    <a:pt x="236774" y="18266"/>
                  </a:lnTo>
                  <a:lnTo>
                    <a:pt x="237345" y="19408"/>
                  </a:lnTo>
                  <a:lnTo>
                    <a:pt x="237916" y="20435"/>
                  </a:lnTo>
                  <a:lnTo>
                    <a:pt x="238487" y="21234"/>
                  </a:lnTo>
                  <a:lnTo>
                    <a:pt x="239057" y="21805"/>
                  </a:lnTo>
                  <a:lnTo>
                    <a:pt x="239628" y="22262"/>
                  </a:lnTo>
                  <a:lnTo>
                    <a:pt x="240199" y="22376"/>
                  </a:lnTo>
                  <a:lnTo>
                    <a:pt x="240770" y="22262"/>
                  </a:lnTo>
                  <a:lnTo>
                    <a:pt x="241341" y="22033"/>
                  </a:lnTo>
                  <a:lnTo>
                    <a:pt x="241912" y="21463"/>
                  </a:lnTo>
                  <a:lnTo>
                    <a:pt x="242482" y="20663"/>
                  </a:lnTo>
                  <a:lnTo>
                    <a:pt x="243053" y="19750"/>
                  </a:lnTo>
                  <a:lnTo>
                    <a:pt x="243624" y="18609"/>
                  </a:lnTo>
                  <a:lnTo>
                    <a:pt x="244081" y="17353"/>
                  </a:lnTo>
                  <a:lnTo>
                    <a:pt x="244766" y="15869"/>
                  </a:lnTo>
                  <a:lnTo>
                    <a:pt x="245222" y="14385"/>
                  </a:lnTo>
                  <a:lnTo>
                    <a:pt x="245793" y="12786"/>
                  </a:lnTo>
                  <a:lnTo>
                    <a:pt x="246364" y="11188"/>
                  </a:lnTo>
                  <a:lnTo>
                    <a:pt x="246935" y="9590"/>
                  </a:lnTo>
                  <a:lnTo>
                    <a:pt x="247506" y="7991"/>
                  </a:lnTo>
                  <a:lnTo>
                    <a:pt x="248076" y="6393"/>
                  </a:lnTo>
                  <a:lnTo>
                    <a:pt x="248647" y="5023"/>
                  </a:lnTo>
                  <a:lnTo>
                    <a:pt x="249218" y="3767"/>
                  </a:lnTo>
                  <a:lnTo>
                    <a:pt x="249789" y="2626"/>
                  </a:lnTo>
                  <a:lnTo>
                    <a:pt x="250360" y="1598"/>
                  </a:lnTo>
                  <a:lnTo>
                    <a:pt x="250930" y="913"/>
                  </a:lnTo>
                  <a:lnTo>
                    <a:pt x="251501" y="343"/>
                  </a:lnTo>
                  <a:lnTo>
                    <a:pt x="252072" y="0"/>
                  </a:lnTo>
                  <a:lnTo>
                    <a:pt x="252643" y="0"/>
                  </a:lnTo>
                  <a:lnTo>
                    <a:pt x="253214" y="228"/>
                  </a:lnTo>
                  <a:lnTo>
                    <a:pt x="253785" y="571"/>
                  </a:lnTo>
                  <a:lnTo>
                    <a:pt x="254355" y="1142"/>
                  </a:lnTo>
                  <a:lnTo>
                    <a:pt x="254926" y="1941"/>
                  </a:lnTo>
                  <a:lnTo>
                    <a:pt x="255497" y="2968"/>
                  </a:lnTo>
                  <a:lnTo>
                    <a:pt x="256068" y="4224"/>
                  </a:lnTo>
                  <a:lnTo>
                    <a:pt x="256639" y="5480"/>
                  </a:lnTo>
                  <a:lnTo>
                    <a:pt x="257209" y="6964"/>
                  </a:lnTo>
                  <a:lnTo>
                    <a:pt x="257780" y="8448"/>
                  </a:lnTo>
                  <a:lnTo>
                    <a:pt x="258351" y="10046"/>
                  </a:lnTo>
                  <a:lnTo>
                    <a:pt x="258922" y="11759"/>
                  </a:lnTo>
                  <a:lnTo>
                    <a:pt x="259493" y="13357"/>
                  </a:lnTo>
                  <a:lnTo>
                    <a:pt x="260063" y="14841"/>
                  </a:lnTo>
                  <a:lnTo>
                    <a:pt x="260634" y="16439"/>
                  </a:lnTo>
                  <a:lnTo>
                    <a:pt x="261205" y="17809"/>
                  </a:lnTo>
                  <a:lnTo>
                    <a:pt x="261776" y="19065"/>
                  </a:lnTo>
                  <a:lnTo>
                    <a:pt x="262347" y="20093"/>
                  </a:lnTo>
                  <a:lnTo>
                    <a:pt x="262918" y="21006"/>
                  </a:lnTo>
                  <a:lnTo>
                    <a:pt x="263488" y="21691"/>
                  </a:lnTo>
                  <a:lnTo>
                    <a:pt x="264059" y="22262"/>
                  </a:lnTo>
                  <a:lnTo>
                    <a:pt x="264630" y="22490"/>
                  </a:lnTo>
                  <a:lnTo>
                    <a:pt x="265201" y="22490"/>
                  </a:lnTo>
                  <a:lnTo>
                    <a:pt x="265772" y="22262"/>
                  </a:lnTo>
                  <a:lnTo>
                    <a:pt x="266342" y="21805"/>
                  </a:lnTo>
                  <a:lnTo>
                    <a:pt x="266913" y="21120"/>
                  </a:lnTo>
                  <a:lnTo>
                    <a:pt x="267370" y="20207"/>
                  </a:lnTo>
                  <a:lnTo>
                    <a:pt x="267941" y="19179"/>
                  </a:lnTo>
                  <a:lnTo>
                    <a:pt x="268512" y="17924"/>
                  </a:lnTo>
                  <a:lnTo>
                    <a:pt x="269082" y="16554"/>
                  </a:lnTo>
                  <a:lnTo>
                    <a:pt x="269653" y="15070"/>
                  </a:lnTo>
                  <a:lnTo>
                    <a:pt x="270224" y="13471"/>
                  </a:lnTo>
                  <a:lnTo>
                    <a:pt x="270795" y="11873"/>
                  </a:lnTo>
                  <a:lnTo>
                    <a:pt x="271366" y="10275"/>
                  </a:lnTo>
                  <a:lnTo>
                    <a:pt x="271936" y="8676"/>
                  </a:lnTo>
                  <a:lnTo>
                    <a:pt x="272507" y="7078"/>
                  </a:lnTo>
                  <a:lnTo>
                    <a:pt x="273078" y="5708"/>
                  </a:lnTo>
                  <a:lnTo>
                    <a:pt x="273649" y="4338"/>
                  </a:lnTo>
                  <a:lnTo>
                    <a:pt x="274220" y="3197"/>
                  </a:lnTo>
                  <a:lnTo>
                    <a:pt x="274791" y="2169"/>
                  </a:lnTo>
                  <a:lnTo>
                    <a:pt x="275361" y="1256"/>
                  </a:lnTo>
                  <a:lnTo>
                    <a:pt x="275932" y="685"/>
                  </a:lnTo>
                  <a:lnTo>
                    <a:pt x="276617" y="228"/>
                  </a:lnTo>
                  <a:lnTo>
                    <a:pt x="277188" y="0"/>
                  </a:lnTo>
                  <a:lnTo>
                    <a:pt x="277759" y="0"/>
                  </a:lnTo>
                  <a:lnTo>
                    <a:pt x="278330" y="343"/>
                  </a:lnTo>
                  <a:lnTo>
                    <a:pt x="278900" y="799"/>
                  </a:lnTo>
                  <a:lnTo>
                    <a:pt x="279471" y="1598"/>
                  </a:lnTo>
                  <a:lnTo>
                    <a:pt x="280042" y="2512"/>
                  </a:lnTo>
                  <a:lnTo>
                    <a:pt x="280613" y="3653"/>
                  </a:lnTo>
                  <a:lnTo>
                    <a:pt x="281069" y="4909"/>
                  </a:lnTo>
                  <a:lnTo>
                    <a:pt x="281754" y="6279"/>
                  </a:lnTo>
                  <a:lnTo>
                    <a:pt x="282211" y="7877"/>
                  </a:lnTo>
                  <a:lnTo>
                    <a:pt x="282782" y="9361"/>
                  </a:lnTo>
                  <a:lnTo>
                    <a:pt x="283353" y="11074"/>
                  </a:lnTo>
                  <a:moveTo>
                    <a:pt x="0" y="64388"/>
                  </a:moveTo>
                  <a:lnTo>
                    <a:pt x="457" y="61191"/>
                  </a:lnTo>
                  <a:lnTo>
                    <a:pt x="1142" y="57994"/>
                  </a:lnTo>
                  <a:lnTo>
                    <a:pt x="1598" y="54912"/>
                  </a:lnTo>
                  <a:lnTo>
                    <a:pt x="2169" y="52058"/>
                  </a:lnTo>
                  <a:lnTo>
                    <a:pt x="2740" y="49546"/>
                  </a:lnTo>
                  <a:lnTo>
                    <a:pt x="3311" y="47263"/>
                  </a:lnTo>
                  <a:lnTo>
                    <a:pt x="3882" y="45322"/>
                  </a:lnTo>
                  <a:lnTo>
                    <a:pt x="4452" y="43838"/>
                  </a:lnTo>
                  <a:lnTo>
                    <a:pt x="5023" y="42811"/>
                  </a:lnTo>
                  <a:lnTo>
                    <a:pt x="5594" y="42126"/>
                  </a:lnTo>
                  <a:lnTo>
                    <a:pt x="6165" y="42012"/>
                  </a:lnTo>
                  <a:lnTo>
                    <a:pt x="6736" y="42240"/>
                  </a:lnTo>
                  <a:lnTo>
                    <a:pt x="7307" y="43039"/>
                  </a:lnTo>
                  <a:lnTo>
                    <a:pt x="7877" y="44295"/>
                  </a:lnTo>
                  <a:lnTo>
                    <a:pt x="8448" y="45893"/>
                  </a:lnTo>
                  <a:lnTo>
                    <a:pt x="9019" y="47948"/>
                  </a:lnTo>
                  <a:lnTo>
                    <a:pt x="9590" y="50231"/>
                  </a:lnTo>
                  <a:lnTo>
                    <a:pt x="10161" y="52971"/>
                  </a:lnTo>
                  <a:lnTo>
                    <a:pt x="10731" y="55825"/>
                  </a:lnTo>
                  <a:lnTo>
                    <a:pt x="11302" y="58908"/>
                  </a:lnTo>
                  <a:lnTo>
                    <a:pt x="11873" y="62104"/>
                  </a:lnTo>
                  <a:lnTo>
                    <a:pt x="12444" y="65301"/>
                  </a:lnTo>
                  <a:lnTo>
                    <a:pt x="13015" y="68497"/>
                  </a:lnTo>
                  <a:lnTo>
                    <a:pt x="13586" y="71694"/>
                  </a:lnTo>
                  <a:lnTo>
                    <a:pt x="14156" y="74662"/>
                  </a:lnTo>
                  <a:lnTo>
                    <a:pt x="14727" y="77402"/>
                  </a:lnTo>
                  <a:lnTo>
                    <a:pt x="15298" y="79914"/>
                  </a:lnTo>
                  <a:lnTo>
                    <a:pt x="15869" y="82083"/>
                  </a:lnTo>
                  <a:lnTo>
                    <a:pt x="16440" y="83909"/>
                  </a:lnTo>
                  <a:lnTo>
                    <a:pt x="17010" y="85279"/>
                  </a:lnTo>
                  <a:lnTo>
                    <a:pt x="17581" y="86193"/>
                  </a:lnTo>
                  <a:lnTo>
                    <a:pt x="18152" y="86763"/>
                  </a:lnTo>
                  <a:lnTo>
                    <a:pt x="18723" y="86763"/>
                  </a:lnTo>
                  <a:lnTo>
                    <a:pt x="19294" y="86307"/>
                  </a:lnTo>
                  <a:lnTo>
                    <a:pt x="19865" y="85393"/>
                  </a:lnTo>
                  <a:lnTo>
                    <a:pt x="20435" y="84023"/>
                  </a:lnTo>
                  <a:lnTo>
                    <a:pt x="21006" y="82311"/>
                  </a:lnTo>
                  <a:lnTo>
                    <a:pt x="21577" y="80142"/>
                  </a:lnTo>
                  <a:lnTo>
                    <a:pt x="22148" y="77745"/>
                  </a:lnTo>
                  <a:lnTo>
                    <a:pt x="22719" y="75005"/>
                  </a:lnTo>
                  <a:lnTo>
                    <a:pt x="23289" y="72036"/>
                  </a:lnTo>
                  <a:lnTo>
                    <a:pt x="23746" y="68840"/>
                  </a:lnTo>
                  <a:lnTo>
                    <a:pt x="24317" y="65643"/>
                  </a:lnTo>
                  <a:lnTo>
                    <a:pt x="24888" y="62447"/>
                  </a:lnTo>
                  <a:lnTo>
                    <a:pt x="25458" y="59250"/>
                  </a:lnTo>
                  <a:lnTo>
                    <a:pt x="26029" y="56054"/>
                  </a:lnTo>
                  <a:lnTo>
                    <a:pt x="26600" y="53200"/>
                  </a:lnTo>
                  <a:lnTo>
                    <a:pt x="27171" y="50460"/>
                  </a:lnTo>
                  <a:lnTo>
                    <a:pt x="27742" y="48062"/>
                  </a:lnTo>
                  <a:lnTo>
                    <a:pt x="28313" y="46007"/>
                  </a:lnTo>
                  <a:lnTo>
                    <a:pt x="28883" y="44409"/>
                  </a:lnTo>
                  <a:lnTo>
                    <a:pt x="29454" y="43153"/>
                  </a:lnTo>
                  <a:lnTo>
                    <a:pt x="30025" y="42240"/>
                  </a:lnTo>
                  <a:lnTo>
                    <a:pt x="30596" y="41898"/>
                  </a:lnTo>
                  <a:lnTo>
                    <a:pt x="31167" y="42012"/>
                  </a:lnTo>
                  <a:lnTo>
                    <a:pt x="31737" y="42697"/>
                  </a:lnTo>
                  <a:lnTo>
                    <a:pt x="32308" y="43724"/>
                  </a:lnTo>
                  <a:lnTo>
                    <a:pt x="32879" y="45094"/>
                  </a:lnTo>
                  <a:lnTo>
                    <a:pt x="33450" y="46921"/>
                  </a:lnTo>
                  <a:lnTo>
                    <a:pt x="34021" y="49204"/>
                  </a:lnTo>
                  <a:lnTo>
                    <a:pt x="34592" y="51716"/>
                  </a:lnTo>
                  <a:lnTo>
                    <a:pt x="35162" y="54570"/>
                  </a:lnTo>
                  <a:lnTo>
                    <a:pt x="35733" y="57652"/>
                  </a:lnTo>
                  <a:lnTo>
                    <a:pt x="36304" y="60734"/>
                  </a:lnTo>
                  <a:lnTo>
                    <a:pt x="36875" y="64045"/>
                  </a:lnTo>
                  <a:lnTo>
                    <a:pt x="37446" y="67242"/>
                  </a:lnTo>
                  <a:lnTo>
                    <a:pt x="38016" y="70438"/>
                  </a:lnTo>
                  <a:lnTo>
                    <a:pt x="38587" y="73521"/>
                  </a:lnTo>
                  <a:lnTo>
                    <a:pt x="39158" y="76375"/>
                  </a:lnTo>
                  <a:lnTo>
                    <a:pt x="39729" y="79000"/>
                  </a:lnTo>
                  <a:lnTo>
                    <a:pt x="40300" y="81284"/>
                  </a:lnTo>
                  <a:lnTo>
                    <a:pt x="40870" y="83224"/>
                  </a:lnTo>
                  <a:lnTo>
                    <a:pt x="41441" y="84708"/>
                  </a:lnTo>
                  <a:lnTo>
                    <a:pt x="42012" y="85850"/>
                  </a:lnTo>
                  <a:lnTo>
                    <a:pt x="42583" y="86535"/>
                  </a:lnTo>
                  <a:lnTo>
                    <a:pt x="43154" y="86763"/>
                  </a:lnTo>
                  <a:lnTo>
                    <a:pt x="43725" y="86535"/>
                  </a:lnTo>
                  <a:lnTo>
                    <a:pt x="44295" y="85736"/>
                  </a:lnTo>
                  <a:lnTo>
                    <a:pt x="44866" y="84594"/>
                  </a:lnTo>
                  <a:lnTo>
                    <a:pt x="45437" y="82996"/>
                  </a:lnTo>
                  <a:lnTo>
                    <a:pt x="46008" y="81055"/>
                  </a:lnTo>
                  <a:lnTo>
                    <a:pt x="46464" y="78658"/>
                  </a:lnTo>
                  <a:lnTo>
                    <a:pt x="47035" y="76032"/>
                  </a:lnTo>
                  <a:lnTo>
                    <a:pt x="47606" y="73178"/>
                  </a:lnTo>
                  <a:lnTo>
                    <a:pt x="48177" y="70096"/>
                  </a:lnTo>
                  <a:lnTo>
                    <a:pt x="48748" y="67013"/>
                  </a:lnTo>
                  <a:lnTo>
                    <a:pt x="49319" y="63703"/>
                  </a:lnTo>
                  <a:lnTo>
                    <a:pt x="49889" y="60506"/>
                  </a:lnTo>
                  <a:lnTo>
                    <a:pt x="50460" y="57310"/>
                  </a:lnTo>
                  <a:lnTo>
                    <a:pt x="51031" y="54341"/>
                  </a:lnTo>
                  <a:lnTo>
                    <a:pt x="51602" y="51601"/>
                  </a:lnTo>
                  <a:lnTo>
                    <a:pt x="52173" y="49090"/>
                  </a:lnTo>
                  <a:lnTo>
                    <a:pt x="52743" y="46807"/>
                  </a:lnTo>
                  <a:lnTo>
                    <a:pt x="53314" y="44980"/>
                  </a:lnTo>
                  <a:lnTo>
                    <a:pt x="53885" y="43610"/>
                  </a:lnTo>
                  <a:lnTo>
                    <a:pt x="54456" y="42583"/>
                  </a:lnTo>
                  <a:lnTo>
                    <a:pt x="55027" y="42012"/>
                  </a:lnTo>
                  <a:lnTo>
                    <a:pt x="55598" y="42012"/>
                  </a:lnTo>
                  <a:lnTo>
                    <a:pt x="56168" y="42468"/>
                  </a:lnTo>
                  <a:lnTo>
                    <a:pt x="56739" y="43268"/>
                  </a:lnTo>
                  <a:lnTo>
                    <a:pt x="57310" y="44638"/>
                  </a:lnTo>
                  <a:lnTo>
                    <a:pt x="57881" y="46350"/>
                  </a:lnTo>
                  <a:lnTo>
                    <a:pt x="58452" y="48405"/>
                  </a:lnTo>
                  <a:lnTo>
                    <a:pt x="59022" y="50802"/>
                  </a:lnTo>
                  <a:lnTo>
                    <a:pt x="59593" y="53542"/>
                  </a:lnTo>
                  <a:lnTo>
                    <a:pt x="60164" y="56510"/>
                  </a:lnTo>
                  <a:lnTo>
                    <a:pt x="60735" y="59593"/>
                  </a:lnTo>
                  <a:lnTo>
                    <a:pt x="61306" y="62789"/>
                  </a:lnTo>
                  <a:lnTo>
                    <a:pt x="61876" y="66100"/>
                  </a:lnTo>
                  <a:lnTo>
                    <a:pt x="62447" y="69297"/>
                  </a:lnTo>
                  <a:lnTo>
                    <a:pt x="63018" y="72379"/>
                  </a:lnTo>
                  <a:lnTo>
                    <a:pt x="63589" y="75347"/>
                  </a:lnTo>
                  <a:lnTo>
                    <a:pt x="64160" y="77973"/>
                  </a:lnTo>
                  <a:lnTo>
                    <a:pt x="64731" y="80484"/>
                  </a:lnTo>
                  <a:lnTo>
                    <a:pt x="65301" y="82539"/>
                  </a:lnTo>
                  <a:lnTo>
                    <a:pt x="65872" y="84252"/>
                  </a:lnTo>
                  <a:lnTo>
                    <a:pt x="66443" y="85622"/>
                  </a:lnTo>
                  <a:lnTo>
                    <a:pt x="67014" y="86421"/>
                  </a:lnTo>
                  <a:lnTo>
                    <a:pt x="67585" y="86877"/>
                  </a:lnTo>
                  <a:lnTo>
                    <a:pt x="68155" y="86763"/>
                  </a:lnTo>
                  <a:lnTo>
                    <a:pt x="68726" y="86193"/>
                  </a:lnTo>
                  <a:lnTo>
                    <a:pt x="69297" y="85165"/>
                  </a:lnTo>
                  <a:lnTo>
                    <a:pt x="69754" y="83795"/>
                  </a:lnTo>
                  <a:lnTo>
                    <a:pt x="70325" y="81969"/>
                  </a:lnTo>
                  <a:lnTo>
                    <a:pt x="70895" y="79799"/>
                  </a:lnTo>
                  <a:lnTo>
                    <a:pt x="71466" y="77288"/>
                  </a:lnTo>
                  <a:lnTo>
                    <a:pt x="72037" y="74434"/>
                  </a:lnTo>
                  <a:lnTo>
                    <a:pt x="72608" y="71351"/>
                  </a:lnTo>
                  <a:lnTo>
                    <a:pt x="73179" y="68269"/>
                  </a:lnTo>
                  <a:lnTo>
                    <a:pt x="73749" y="65073"/>
                  </a:lnTo>
                  <a:lnTo>
                    <a:pt x="74320" y="61762"/>
                  </a:lnTo>
                  <a:lnTo>
                    <a:pt x="74891" y="58565"/>
                  </a:lnTo>
                  <a:lnTo>
                    <a:pt x="75462" y="55483"/>
                  </a:lnTo>
                  <a:lnTo>
                    <a:pt x="76033" y="52629"/>
                  </a:lnTo>
                  <a:lnTo>
                    <a:pt x="76604" y="50003"/>
                  </a:lnTo>
                  <a:lnTo>
                    <a:pt x="77174" y="47720"/>
                  </a:lnTo>
                  <a:lnTo>
                    <a:pt x="77745" y="45665"/>
                  </a:lnTo>
                  <a:lnTo>
                    <a:pt x="78316" y="44181"/>
                  </a:lnTo>
                  <a:lnTo>
                    <a:pt x="78887" y="42925"/>
                  </a:lnTo>
                  <a:lnTo>
                    <a:pt x="79458" y="42240"/>
                  </a:lnTo>
                  <a:lnTo>
                    <a:pt x="80028" y="42012"/>
                  </a:lnTo>
                  <a:lnTo>
                    <a:pt x="80599" y="42240"/>
                  </a:lnTo>
                  <a:lnTo>
                    <a:pt x="81170" y="42811"/>
                  </a:lnTo>
                  <a:lnTo>
                    <a:pt x="81741" y="43953"/>
                  </a:lnTo>
                  <a:lnTo>
                    <a:pt x="82312" y="45551"/>
                  </a:lnTo>
                  <a:lnTo>
                    <a:pt x="82882" y="47492"/>
                  </a:lnTo>
                  <a:lnTo>
                    <a:pt x="83453" y="49775"/>
                  </a:lnTo>
                  <a:lnTo>
                    <a:pt x="84024" y="52401"/>
                  </a:lnTo>
                  <a:lnTo>
                    <a:pt x="84595" y="55255"/>
                  </a:lnTo>
                  <a:lnTo>
                    <a:pt x="85166" y="58337"/>
                  </a:lnTo>
                  <a:lnTo>
                    <a:pt x="85737" y="61534"/>
                  </a:lnTo>
                  <a:lnTo>
                    <a:pt x="86307" y="64730"/>
                  </a:lnTo>
                  <a:lnTo>
                    <a:pt x="86878" y="67927"/>
                  </a:lnTo>
                  <a:lnTo>
                    <a:pt x="87449" y="71123"/>
                  </a:lnTo>
                  <a:lnTo>
                    <a:pt x="88020" y="74091"/>
                  </a:lnTo>
                  <a:lnTo>
                    <a:pt x="88591" y="76945"/>
                  </a:lnTo>
                  <a:lnTo>
                    <a:pt x="89161" y="79571"/>
                  </a:lnTo>
                  <a:lnTo>
                    <a:pt x="89732" y="81740"/>
                  </a:lnTo>
                  <a:lnTo>
                    <a:pt x="90303" y="83681"/>
                  </a:lnTo>
                  <a:lnTo>
                    <a:pt x="90874" y="85051"/>
                  </a:lnTo>
                  <a:lnTo>
                    <a:pt x="91445" y="86078"/>
                  </a:lnTo>
                  <a:lnTo>
                    <a:pt x="92016" y="86649"/>
                  </a:lnTo>
                  <a:lnTo>
                    <a:pt x="92472" y="86763"/>
                  </a:lnTo>
                  <a:lnTo>
                    <a:pt x="93043" y="86421"/>
                  </a:lnTo>
                  <a:lnTo>
                    <a:pt x="93614" y="85622"/>
                  </a:lnTo>
                  <a:lnTo>
                    <a:pt x="94185" y="84366"/>
                  </a:lnTo>
                  <a:lnTo>
                    <a:pt x="94755" y="82653"/>
                  </a:lnTo>
                  <a:lnTo>
                    <a:pt x="95326" y="80599"/>
                  </a:lnTo>
                  <a:lnTo>
                    <a:pt x="95897" y="78201"/>
                  </a:lnTo>
                  <a:lnTo>
                    <a:pt x="96468" y="75575"/>
                  </a:lnTo>
                  <a:lnTo>
                    <a:pt x="97039" y="72607"/>
                  </a:lnTo>
                  <a:lnTo>
                    <a:pt x="97610" y="69525"/>
                  </a:lnTo>
                  <a:lnTo>
                    <a:pt x="98180" y="66328"/>
                  </a:lnTo>
                  <a:lnTo>
                    <a:pt x="98751" y="63132"/>
                  </a:lnTo>
                  <a:lnTo>
                    <a:pt x="99322" y="59935"/>
                  </a:lnTo>
                  <a:lnTo>
                    <a:pt x="99893" y="56739"/>
                  </a:lnTo>
                  <a:lnTo>
                    <a:pt x="100464" y="53770"/>
                  </a:lnTo>
                  <a:lnTo>
                    <a:pt x="101034" y="51031"/>
                  </a:lnTo>
                  <a:lnTo>
                    <a:pt x="101605" y="48633"/>
                  </a:lnTo>
                  <a:lnTo>
                    <a:pt x="102176" y="46464"/>
                  </a:lnTo>
                  <a:lnTo>
                    <a:pt x="102747" y="44752"/>
                  </a:lnTo>
                  <a:lnTo>
                    <a:pt x="103318" y="43382"/>
                  </a:lnTo>
                  <a:lnTo>
                    <a:pt x="103888" y="42468"/>
                  </a:lnTo>
                  <a:lnTo>
                    <a:pt x="104459" y="42012"/>
                  </a:lnTo>
                  <a:lnTo>
                    <a:pt x="105030" y="42012"/>
                  </a:lnTo>
                  <a:lnTo>
                    <a:pt x="105601" y="42583"/>
                  </a:lnTo>
                  <a:lnTo>
                    <a:pt x="106172" y="43496"/>
                  </a:lnTo>
                  <a:lnTo>
                    <a:pt x="106743" y="44866"/>
                  </a:lnTo>
                  <a:lnTo>
                    <a:pt x="107313" y="46692"/>
                  </a:lnTo>
                  <a:lnTo>
                    <a:pt x="107884" y="48862"/>
                  </a:lnTo>
                  <a:lnTo>
                    <a:pt x="108455" y="51373"/>
                  </a:lnTo>
                  <a:lnTo>
                    <a:pt x="109026" y="54113"/>
                  </a:lnTo>
                  <a:lnTo>
                    <a:pt x="109597" y="57081"/>
                  </a:lnTo>
                  <a:lnTo>
                    <a:pt x="110167" y="60278"/>
                  </a:lnTo>
                  <a:lnTo>
                    <a:pt x="110738" y="63474"/>
                  </a:lnTo>
                  <a:lnTo>
                    <a:pt x="111309" y="66671"/>
                  </a:lnTo>
                  <a:lnTo>
                    <a:pt x="111880" y="69867"/>
                  </a:lnTo>
                  <a:lnTo>
                    <a:pt x="112451" y="72950"/>
                  </a:lnTo>
                  <a:lnTo>
                    <a:pt x="113022" y="75804"/>
                  </a:lnTo>
                  <a:lnTo>
                    <a:pt x="113592" y="78430"/>
                  </a:lnTo>
                  <a:lnTo>
                    <a:pt x="114163" y="80827"/>
                  </a:lnTo>
                  <a:lnTo>
                    <a:pt x="114734" y="82882"/>
                  </a:lnTo>
                  <a:lnTo>
                    <a:pt x="115305" y="84480"/>
                  </a:lnTo>
                  <a:lnTo>
                    <a:pt x="115876" y="85736"/>
                  </a:lnTo>
                  <a:lnTo>
                    <a:pt x="116446" y="86421"/>
                  </a:lnTo>
                  <a:lnTo>
                    <a:pt x="117017" y="86763"/>
                  </a:lnTo>
                  <a:lnTo>
                    <a:pt x="117588" y="86649"/>
                  </a:lnTo>
                  <a:lnTo>
                    <a:pt x="118159" y="85964"/>
                  </a:lnTo>
                  <a:lnTo>
                    <a:pt x="118730" y="84823"/>
                  </a:lnTo>
                  <a:lnTo>
                    <a:pt x="119300" y="83453"/>
                  </a:lnTo>
                  <a:lnTo>
                    <a:pt x="119871" y="81512"/>
                  </a:lnTo>
                  <a:lnTo>
                    <a:pt x="120442" y="79229"/>
                  </a:lnTo>
                  <a:lnTo>
                    <a:pt x="121013" y="76717"/>
                  </a:lnTo>
                  <a:lnTo>
                    <a:pt x="121584" y="73863"/>
                  </a:lnTo>
                  <a:lnTo>
                    <a:pt x="122155" y="70781"/>
                  </a:lnTo>
                  <a:lnTo>
                    <a:pt x="122725" y="67584"/>
                  </a:lnTo>
                  <a:lnTo>
                    <a:pt x="123867" y="61191"/>
                  </a:lnTo>
                  <a:lnTo>
                    <a:pt x="124438" y="57994"/>
                  </a:lnTo>
                  <a:lnTo>
                    <a:pt x="125009" y="54912"/>
                  </a:lnTo>
                  <a:lnTo>
                    <a:pt x="125579" y="52058"/>
                  </a:lnTo>
                  <a:lnTo>
                    <a:pt x="126150" y="49546"/>
                  </a:lnTo>
                  <a:lnTo>
                    <a:pt x="126607" y="47263"/>
                  </a:lnTo>
                  <a:lnTo>
                    <a:pt x="127178" y="45322"/>
                  </a:lnTo>
                  <a:lnTo>
                    <a:pt x="127749" y="43838"/>
                  </a:lnTo>
                  <a:lnTo>
                    <a:pt x="128319" y="42811"/>
                  </a:lnTo>
                  <a:lnTo>
                    <a:pt x="128890" y="42126"/>
                  </a:lnTo>
                  <a:lnTo>
                    <a:pt x="129461" y="42012"/>
                  </a:lnTo>
                  <a:lnTo>
                    <a:pt x="130032" y="42240"/>
                  </a:lnTo>
                  <a:lnTo>
                    <a:pt x="130603" y="43039"/>
                  </a:lnTo>
                  <a:lnTo>
                    <a:pt x="131173" y="44295"/>
                  </a:lnTo>
                  <a:lnTo>
                    <a:pt x="131744" y="45893"/>
                  </a:lnTo>
                  <a:lnTo>
                    <a:pt x="132315" y="47948"/>
                  </a:lnTo>
                  <a:lnTo>
                    <a:pt x="132886" y="50231"/>
                  </a:lnTo>
                  <a:lnTo>
                    <a:pt x="133457" y="52971"/>
                  </a:lnTo>
                  <a:lnTo>
                    <a:pt x="134028" y="55825"/>
                  </a:lnTo>
                  <a:lnTo>
                    <a:pt x="134598" y="58908"/>
                  </a:lnTo>
                  <a:lnTo>
                    <a:pt x="135169" y="62104"/>
                  </a:lnTo>
                  <a:lnTo>
                    <a:pt x="135740" y="65301"/>
                  </a:lnTo>
                  <a:lnTo>
                    <a:pt x="136311" y="68497"/>
                  </a:lnTo>
                  <a:lnTo>
                    <a:pt x="136882" y="71694"/>
                  </a:lnTo>
                  <a:lnTo>
                    <a:pt x="137452" y="74662"/>
                  </a:lnTo>
                  <a:lnTo>
                    <a:pt x="138023" y="77402"/>
                  </a:lnTo>
                  <a:lnTo>
                    <a:pt x="138594" y="79914"/>
                  </a:lnTo>
                  <a:lnTo>
                    <a:pt x="139165" y="82083"/>
                  </a:lnTo>
                  <a:lnTo>
                    <a:pt x="139736" y="83909"/>
                  </a:lnTo>
                  <a:lnTo>
                    <a:pt x="140306" y="85279"/>
                  </a:lnTo>
                  <a:lnTo>
                    <a:pt x="140877" y="86193"/>
                  </a:lnTo>
                  <a:lnTo>
                    <a:pt x="141448" y="86763"/>
                  </a:lnTo>
                  <a:lnTo>
                    <a:pt x="142019" y="86763"/>
                  </a:lnTo>
                  <a:lnTo>
                    <a:pt x="142590" y="86307"/>
                  </a:lnTo>
                  <a:lnTo>
                    <a:pt x="143161" y="85393"/>
                  </a:lnTo>
                  <a:lnTo>
                    <a:pt x="143731" y="84023"/>
                  </a:lnTo>
                  <a:lnTo>
                    <a:pt x="144302" y="82311"/>
                  </a:lnTo>
                  <a:lnTo>
                    <a:pt x="144873" y="80142"/>
                  </a:lnTo>
                  <a:lnTo>
                    <a:pt x="145444" y="77745"/>
                  </a:lnTo>
                  <a:lnTo>
                    <a:pt x="146015" y="75005"/>
                  </a:lnTo>
                  <a:lnTo>
                    <a:pt x="146585" y="72036"/>
                  </a:lnTo>
                  <a:lnTo>
                    <a:pt x="147156" y="68840"/>
                  </a:lnTo>
                  <a:lnTo>
                    <a:pt x="147727" y="65643"/>
                  </a:lnTo>
                  <a:lnTo>
                    <a:pt x="148298" y="62447"/>
                  </a:lnTo>
                  <a:lnTo>
                    <a:pt x="148869" y="59250"/>
                  </a:lnTo>
                  <a:lnTo>
                    <a:pt x="149440" y="56054"/>
                  </a:lnTo>
                  <a:lnTo>
                    <a:pt x="150010" y="53200"/>
                  </a:lnTo>
                  <a:lnTo>
                    <a:pt x="150467" y="50574"/>
                  </a:lnTo>
                  <a:lnTo>
                    <a:pt x="151038" y="48177"/>
                  </a:lnTo>
                  <a:lnTo>
                    <a:pt x="151609" y="46122"/>
                  </a:lnTo>
                  <a:lnTo>
                    <a:pt x="152179" y="44409"/>
                  </a:lnTo>
                  <a:lnTo>
                    <a:pt x="152750" y="43153"/>
                  </a:lnTo>
                  <a:lnTo>
                    <a:pt x="153321" y="42354"/>
                  </a:lnTo>
                  <a:lnTo>
                    <a:pt x="153892" y="42012"/>
                  </a:lnTo>
                  <a:lnTo>
                    <a:pt x="154463" y="42126"/>
                  </a:lnTo>
                  <a:lnTo>
                    <a:pt x="155034" y="42697"/>
                  </a:lnTo>
                  <a:lnTo>
                    <a:pt x="155604" y="43724"/>
                  </a:lnTo>
                  <a:lnTo>
                    <a:pt x="156175" y="45208"/>
                  </a:lnTo>
                  <a:lnTo>
                    <a:pt x="156746" y="47035"/>
                  </a:lnTo>
                  <a:lnTo>
                    <a:pt x="157317" y="49318"/>
                  </a:lnTo>
                  <a:lnTo>
                    <a:pt x="157888" y="51830"/>
                  </a:lnTo>
                  <a:lnTo>
                    <a:pt x="158458" y="54684"/>
                  </a:lnTo>
                  <a:lnTo>
                    <a:pt x="159029" y="57652"/>
                  </a:lnTo>
                  <a:lnTo>
                    <a:pt x="159600" y="60849"/>
                  </a:lnTo>
                  <a:lnTo>
                    <a:pt x="160171" y="64045"/>
                  </a:lnTo>
                  <a:lnTo>
                    <a:pt x="160742" y="67356"/>
                  </a:lnTo>
                  <a:lnTo>
                    <a:pt x="161312" y="70552"/>
                  </a:lnTo>
                  <a:lnTo>
                    <a:pt x="161883" y="73521"/>
                  </a:lnTo>
                  <a:lnTo>
                    <a:pt x="162454" y="76375"/>
                  </a:lnTo>
                  <a:lnTo>
                    <a:pt x="163025" y="79000"/>
                  </a:lnTo>
                  <a:lnTo>
                    <a:pt x="163596" y="81284"/>
                  </a:lnTo>
                  <a:lnTo>
                    <a:pt x="164167" y="83224"/>
                  </a:lnTo>
                  <a:lnTo>
                    <a:pt x="164737" y="84823"/>
                  </a:lnTo>
                  <a:lnTo>
                    <a:pt x="165308" y="85964"/>
                  </a:lnTo>
                  <a:lnTo>
                    <a:pt x="165879" y="86649"/>
                  </a:lnTo>
                  <a:lnTo>
                    <a:pt x="166450" y="86877"/>
                  </a:lnTo>
                  <a:lnTo>
                    <a:pt x="167021" y="86535"/>
                  </a:lnTo>
                  <a:lnTo>
                    <a:pt x="167591" y="85850"/>
                  </a:lnTo>
                  <a:lnTo>
                    <a:pt x="168162" y="84708"/>
                  </a:lnTo>
                  <a:lnTo>
                    <a:pt x="168733" y="83110"/>
                  </a:lnTo>
                  <a:lnTo>
                    <a:pt x="169304" y="81055"/>
                  </a:lnTo>
                  <a:lnTo>
                    <a:pt x="169875" y="78772"/>
                  </a:lnTo>
                  <a:lnTo>
                    <a:pt x="170446" y="76146"/>
                  </a:lnTo>
                  <a:lnTo>
                    <a:pt x="171016" y="73292"/>
                  </a:lnTo>
                  <a:lnTo>
                    <a:pt x="171587" y="70210"/>
                  </a:lnTo>
                  <a:lnTo>
                    <a:pt x="172158" y="67013"/>
                  </a:lnTo>
                  <a:lnTo>
                    <a:pt x="172615" y="63817"/>
                  </a:lnTo>
                  <a:lnTo>
                    <a:pt x="173185" y="60506"/>
                  </a:lnTo>
                  <a:lnTo>
                    <a:pt x="173756" y="57424"/>
                  </a:lnTo>
                  <a:lnTo>
                    <a:pt x="174327" y="54341"/>
                  </a:lnTo>
                  <a:lnTo>
                    <a:pt x="174898" y="51487"/>
                  </a:lnTo>
                  <a:lnTo>
                    <a:pt x="175469" y="48976"/>
                  </a:lnTo>
                  <a:lnTo>
                    <a:pt x="176040" y="46807"/>
                  </a:lnTo>
                  <a:lnTo>
                    <a:pt x="176610" y="44980"/>
                  </a:lnTo>
                  <a:lnTo>
                    <a:pt x="177181" y="43610"/>
                  </a:lnTo>
                  <a:lnTo>
                    <a:pt x="177752" y="42583"/>
                  </a:lnTo>
                  <a:lnTo>
                    <a:pt x="178323" y="42012"/>
                  </a:lnTo>
                  <a:lnTo>
                    <a:pt x="178894" y="42012"/>
                  </a:lnTo>
                  <a:lnTo>
                    <a:pt x="179464" y="42468"/>
                  </a:lnTo>
                  <a:lnTo>
                    <a:pt x="180035" y="43268"/>
                  </a:lnTo>
                  <a:lnTo>
                    <a:pt x="180606" y="44638"/>
                  </a:lnTo>
                  <a:lnTo>
                    <a:pt x="181177" y="46350"/>
                  </a:lnTo>
                  <a:lnTo>
                    <a:pt x="181748" y="48405"/>
                  </a:lnTo>
                  <a:lnTo>
                    <a:pt x="182318" y="50802"/>
                  </a:lnTo>
                  <a:lnTo>
                    <a:pt x="182889" y="53542"/>
                  </a:lnTo>
                  <a:lnTo>
                    <a:pt x="183460" y="56510"/>
                  </a:lnTo>
                  <a:lnTo>
                    <a:pt x="184031" y="59593"/>
                  </a:lnTo>
                  <a:lnTo>
                    <a:pt x="184602" y="62789"/>
                  </a:lnTo>
                  <a:lnTo>
                    <a:pt x="185173" y="66100"/>
                  </a:lnTo>
                  <a:lnTo>
                    <a:pt x="185743" y="69297"/>
                  </a:lnTo>
                  <a:lnTo>
                    <a:pt x="186314" y="72379"/>
                  </a:lnTo>
                  <a:lnTo>
                    <a:pt x="186885" y="75347"/>
                  </a:lnTo>
                  <a:lnTo>
                    <a:pt x="187456" y="77973"/>
                  </a:lnTo>
                  <a:lnTo>
                    <a:pt x="188027" y="80484"/>
                  </a:lnTo>
                  <a:lnTo>
                    <a:pt x="188597" y="82539"/>
                  </a:lnTo>
                  <a:lnTo>
                    <a:pt x="189168" y="84252"/>
                  </a:lnTo>
                  <a:lnTo>
                    <a:pt x="189739" y="85508"/>
                  </a:lnTo>
                  <a:lnTo>
                    <a:pt x="190310" y="86421"/>
                  </a:lnTo>
                  <a:lnTo>
                    <a:pt x="190881" y="86763"/>
                  </a:lnTo>
                  <a:lnTo>
                    <a:pt x="191452" y="86763"/>
                  </a:lnTo>
                  <a:lnTo>
                    <a:pt x="192022" y="86193"/>
                  </a:lnTo>
                  <a:lnTo>
                    <a:pt x="192593" y="85165"/>
                  </a:lnTo>
                  <a:lnTo>
                    <a:pt x="193164" y="83795"/>
                  </a:lnTo>
                  <a:lnTo>
                    <a:pt x="193735" y="81969"/>
                  </a:lnTo>
                  <a:lnTo>
                    <a:pt x="194306" y="79685"/>
                  </a:lnTo>
                  <a:lnTo>
                    <a:pt x="194876" y="77174"/>
                  </a:lnTo>
                  <a:lnTo>
                    <a:pt x="195447" y="74320"/>
                  </a:lnTo>
                  <a:lnTo>
                    <a:pt x="196018" y="71351"/>
                  </a:lnTo>
                  <a:lnTo>
                    <a:pt x="196475" y="68155"/>
                  </a:lnTo>
                  <a:lnTo>
                    <a:pt x="197045" y="64958"/>
                  </a:lnTo>
                  <a:lnTo>
                    <a:pt x="197616" y="61762"/>
                  </a:lnTo>
                  <a:lnTo>
                    <a:pt x="198187" y="58565"/>
                  </a:lnTo>
                  <a:lnTo>
                    <a:pt x="198758" y="55483"/>
                  </a:lnTo>
                  <a:lnTo>
                    <a:pt x="199329" y="52629"/>
                  </a:lnTo>
                  <a:lnTo>
                    <a:pt x="199900" y="50003"/>
                  </a:lnTo>
                  <a:lnTo>
                    <a:pt x="200470" y="47720"/>
                  </a:lnTo>
                  <a:lnTo>
                    <a:pt x="201041" y="45665"/>
                  </a:lnTo>
                  <a:lnTo>
                    <a:pt x="201612" y="44067"/>
                  </a:lnTo>
                  <a:lnTo>
                    <a:pt x="202183" y="42925"/>
                  </a:lnTo>
                  <a:lnTo>
                    <a:pt x="202754" y="42240"/>
                  </a:lnTo>
                  <a:lnTo>
                    <a:pt x="203324" y="42012"/>
                  </a:lnTo>
                  <a:lnTo>
                    <a:pt x="203895" y="42126"/>
                  </a:lnTo>
                  <a:lnTo>
                    <a:pt x="204466" y="42811"/>
                  </a:lnTo>
                  <a:lnTo>
                    <a:pt x="205037" y="43953"/>
                  </a:lnTo>
                  <a:lnTo>
                    <a:pt x="205608" y="45551"/>
                  </a:lnTo>
                  <a:lnTo>
                    <a:pt x="206179" y="47492"/>
                  </a:lnTo>
                  <a:lnTo>
                    <a:pt x="206749" y="49775"/>
                  </a:lnTo>
                  <a:lnTo>
                    <a:pt x="207320" y="52401"/>
                  </a:lnTo>
                  <a:lnTo>
                    <a:pt x="207891" y="55255"/>
                  </a:lnTo>
                  <a:lnTo>
                    <a:pt x="208462" y="58337"/>
                  </a:lnTo>
                  <a:lnTo>
                    <a:pt x="209033" y="61419"/>
                  </a:lnTo>
                  <a:lnTo>
                    <a:pt x="209603" y="64730"/>
                  </a:lnTo>
                  <a:lnTo>
                    <a:pt x="210174" y="67927"/>
                  </a:lnTo>
                  <a:lnTo>
                    <a:pt x="210745" y="71123"/>
                  </a:lnTo>
                  <a:lnTo>
                    <a:pt x="211316" y="74091"/>
                  </a:lnTo>
                  <a:lnTo>
                    <a:pt x="211887" y="76945"/>
                  </a:lnTo>
                  <a:lnTo>
                    <a:pt x="212458" y="79571"/>
                  </a:lnTo>
                  <a:lnTo>
                    <a:pt x="213028" y="81740"/>
                  </a:lnTo>
                  <a:lnTo>
                    <a:pt x="213599" y="83567"/>
                  </a:lnTo>
                  <a:lnTo>
                    <a:pt x="214170" y="85051"/>
                  </a:lnTo>
                  <a:lnTo>
                    <a:pt x="214741" y="86078"/>
                  </a:lnTo>
                  <a:lnTo>
                    <a:pt x="215312" y="86649"/>
                  </a:lnTo>
                  <a:lnTo>
                    <a:pt x="215882" y="86763"/>
                  </a:lnTo>
                  <a:lnTo>
                    <a:pt x="216453" y="86421"/>
                  </a:lnTo>
                  <a:lnTo>
                    <a:pt x="217024" y="85622"/>
                  </a:lnTo>
                  <a:lnTo>
                    <a:pt x="217595" y="84366"/>
                  </a:lnTo>
                  <a:lnTo>
                    <a:pt x="218166" y="82653"/>
                  </a:lnTo>
                  <a:lnTo>
                    <a:pt x="218622" y="80599"/>
                  </a:lnTo>
                  <a:lnTo>
                    <a:pt x="219193" y="78201"/>
                  </a:lnTo>
                  <a:lnTo>
                    <a:pt x="219764" y="75575"/>
                  </a:lnTo>
                  <a:lnTo>
                    <a:pt x="220335" y="72607"/>
                  </a:lnTo>
                  <a:lnTo>
                    <a:pt x="220906" y="69525"/>
                  </a:lnTo>
                  <a:lnTo>
                    <a:pt x="221476" y="66328"/>
                  </a:lnTo>
                  <a:lnTo>
                    <a:pt x="222047" y="63018"/>
                  </a:lnTo>
                  <a:lnTo>
                    <a:pt x="222618" y="59821"/>
                  </a:lnTo>
                  <a:lnTo>
                    <a:pt x="223189" y="56739"/>
                  </a:lnTo>
                  <a:lnTo>
                    <a:pt x="223760" y="53770"/>
                  </a:lnTo>
                  <a:lnTo>
                    <a:pt x="224330" y="51031"/>
                  </a:lnTo>
                  <a:lnTo>
                    <a:pt x="224901" y="48519"/>
                  </a:lnTo>
                  <a:lnTo>
                    <a:pt x="225472" y="46464"/>
                  </a:lnTo>
                  <a:lnTo>
                    <a:pt x="226043" y="44638"/>
                  </a:lnTo>
                  <a:lnTo>
                    <a:pt x="226614" y="43382"/>
                  </a:lnTo>
                  <a:lnTo>
                    <a:pt x="227185" y="42468"/>
                  </a:lnTo>
                  <a:lnTo>
                    <a:pt x="227755" y="42012"/>
                  </a:lnTo>
                  <a:lnTo>
                    <a:pt x="228326" y="42012"/>
                  </a:lnTo>
                  <a:lnTo>
                    <a:pt x="228897" y="42468"/>
                  </a:lnTo>
                  <a:lnTo>
                    <a:pt x="229468" y="43496"/>
                  </a:lnTo>
                  <a:lnTo>
                    <a:pt x="230039" y="44866"/>
                  </a:lnTo>
                  <a:lnTo>
                    <a:pt x="230609" y="46692"/>
                  </a:lnTo>
                  <a:lnTo>
                    <a:pt x="231180" y="48862"/>
                  </a:lnTo>
                  <a:lnTo>
                    <a:pt x="231751" y="51373"/>
                  </a:lnTo>
                  <a:lnTo>
                    <a:pt x="232322" y="54113"/>
                  </a:lnTo>
                  <a:lnTo>
                    <a:pt x="232893" y="57081"/>
                  </a:lnTo>
                  <a:lnTo>
                    <a:pt x="233463" y="60278"/>
                  </a:lnTo>
                  <a:lnTo>
                    <a:pt x="234034" y="63474"/>
                  </a:lnTo>
                  <a:lnTo>
                    <a:pt x="234605" y="66671"/>
                  </a:lnTo>
                  <a:lnTo>
                    <a:pt x="235176" y="69867"/>
                  </a:lnTo>
                  <a:lnTo>
                    <a:pt x="235747" y="72950"/>
                  </a:lnTo>
                  <a:lnTo>
                    <a:pt x="236318" y="75804"/>
                  </a:lnTo>
                  <a:lnTo>
                    <a:pt x="236888" y="78430"/>
                  </a:lnTo>
                  <a:lnTo>
                    <a:pt x="237459" y="80827"/>
                  </a:lnTo>
                  <a:lnTo>
                    <a:pt x="238030" y="82882"/>
                  </a:lnTo>
                  <a:lnTo>
                    <a:pt x="238601" y="84480"/>
                  </a:lnTo>
                  <a:lnTo>
                    <a:pt x="239172" y="85736"/>
                  </a:lnTo>
                  <a:lnTo>
                    <a:pt x="239742" y="86421"/>
                  </a:lnTo>
                  <a:lnTo>
                    <a:pt x="240313" y="86763"/>
                  </a:lnTo>
                  <a:lnTo>
                    <a:pt x="240884" y="86649"/>
                  </a:lnTo>
                  <a:lnTo>
                    <a:pt x="241341" y="85964"/>
                  </a:lnTo>
                  <a:lnTo>
                    <a:pt x="242026" y="84937"/>
                  </a:lnTo>
                  <a:lnTo>
                    <a:pt x="242482" y="83338"/>
                  </a:lnTo>
                  <a:lnTo>
                    <a:pt x="243053" y="81512"/>
                  </a:lnTo>
                  <a:lnTo>
                    <a:pt x="243624" y="79229"/>
                  </a:lnTo>
                  <a:lnTo>
                    <a:pt x="244195" y="76603"/>
                  </a:lnTo>
                  <a:lnTo>
                    <a:pt x="244766" y="73749"/>
                  </a:lnTo>
                  <a:lnTo>
                    <a:pt x="245336" y="70666"/>
                  </a:lnTo>
                  <a:lnTo>
                    <a:pt x="245907" y="67584"/>
                  </a:lnTo>
                  <a:lnTo>
                    <a:pt x="247049" y="61077"/>
                  </a:lnTo>
                  <a:lnTo>
                    <a:pt x="247620" y="57880"/>
                  </a:lnTo>
                  <a:lnTo>
                    <a:pt x="248191" y="54912"/>
                  </a:lnTo>
                  <a:lnTo>
                    <a:pt x="248761" y="52058"/>
                  </a:lnTo>
                  <a:lnTo>
                    <a:pt x="249332" y="49432"/>
                  </a:lnTo>
                  <a:lnTo>
                    <a:pt x="249903" y="47149"/>
                  </a:lnTo>
                  <a:lnTo>
                    <a:pt x="250474" y="45208"/>
                  </a:lnTo>
                  <a:lnTo>
                    <a:pt x="251045" y="43724"/>
                  </a:lnTo>
                  <a:lnTo>
                    <a:pt x="251615" y="42697"/>
                  </a:lnTo>
                  <a:lnTo>
                    <a:pt x="252186" y="42012"/>
                  </a:lnTo>
                  <a:lnTo>
                    <a:pt x="252757" y="41898"/>
                  </a:lnTo>
                  <a:lnTo>
                    <a:pt x="253328" y="42240"/>
                  </a:lnTo>
                  <a:lnTo>
                    <a:pt x="253899" y="42925"/>
                  </a:lnTo>
                  <a:lnTo>
                    <a:pt x="254469" y="44181"/>
                  </a:lnTo>
                  <a:lnTo>
                    <a:pt x="255040" y="45779"/>
                  </a:lnTo>
                  <a:lnTo>
                    <a:pt x="255611" y="47834"/>
                  </a:lnTo>
                  <a:lnTo>
                    <a:pt x="256182" y="50231"/>
                  </a:lnTo>
                  <a:lnTo>
                    <a:pt x="256753" y="52857"/>
                  </a:lnTo>
                  <a:lnTo>
                    <a:pt x="257324" y="55711"/>
                  </a:lnTo>
                  <a:lnTo>
                    <a:pt x="257894" y="58794"/>
                  </a:lnTo>
                  <a:lnTo>
                    <a:pt x="258465" y="61990"/>
                  </a:lnTo>
                  <a:lnTo>
                    <a:pt x="259036" y="65187"/>
                  </a:lnTo>
                  <a:lnTo>
                    <a:pt x="259493" y="68726"/>
                  </a:lnTo>
                  <a:lnTo>
                    <a:pt x="260063" y="71808"/>
                  </a:lnTo>
                  <a:lnTo>
                    <a:pt x="260634" y="74776"/>
                  </a:lnTo>
                  <a:lnTo>
                    <a:pt x="261205" y="77516"/>
                  </a:lnTo>
                  <a:lnTo>
                    <a:pt x="261776" y="80028"/>
                  </a:lnTo>
                  <a:lnTo>
                    <a:pt x="262347" y="82197"/>
                  </a:lnTo>
                  <a:lnTo>
                    <a:pt x="262918" y="84023"/>
                  </a:lnTo>
                  <a:lnTo>
                    <a:pt x="263488" y="85393"/>
                  </a:lnTo>
                  <a:lnTo>
                    <a:pt x="264059" y="86421"/>
                  </a:lnTo>
                  <a:lnTo>
                    <a:pt x="264516" y="86877"/>
                  </a:lnTo>
                  <a:lnTo>
                    <a:pt x="265087" y="86877"/>
                  </a:lnTo>
                  <a:lnTo>
                    <a:pt x="265657" y="86421"/>
                  </a:lnTo>
                  <a:lnTo>
                    <a:pt x="266228" y="85508"/>
                  </a:lnTo>
                  <a:lnTo>
                    <a:pt x="266799" y="84138"/>
                  </a:lnTo>
                  <a:lnTo>
                    <a:pt x="267370" y="82425"/>
                  </a:lnTo>
                  <a:lnTo>
                    <a:pt x="267941" y="80256"/>
                  </a:lnTo>
                  <a:lnTo>
                    <a:pt x="268512" y="77745"/>
                  </a:lnTo>
                  <a:lnTo>
                    <a:pt x="269082" y="75005"/>
                  </a:lnTo>
                  <a:lnTo>
                    <a:pt x="269653" y="72036"/>
                  </a:lnTo>
                  <a:lnTo>
                    <a:pt x="270224" y="68954"/>
                  </a:lnTo>
                  <a:lnTo>
                    <a:pt x="270795" y="65758"/>
                  </a:lnTo>
                  <a:lnTo>
                    <a:pt x="271366" y="62561"/>
                  </a:lnTo>
                  <a:lnTo>
                    <a:pt x="271936" y="59364"/>
                  </a:lnTo>
                  <a:lnTo>
                    <a:pt x="272507" y="56168"/>
                  </a:lnTo>
                  <a:lnTo>
                    <a:pt x="273078" y="53314"/>
                  </a:lnTo>
                  <a:lnTo>
                    <a:pt x="273649" y="50574"/>
                  </a:lnTo>
                  <a:lnTo>
                    <a:pt x="274220" y="48177"/>
                  </a:lnTo>
                  <a:lnTo>
                    <a:pt x="274791" y="46122"/>
                  </a:lnTo>
                  <a:lnTo>
                    <a:pt x="275361" y="44523"/>
                  </a:lnTo>
                  <a:lnTo>
                    <a:pt x="275932" y="43268"/>
                  </a:lnTo>
                  <a:lnTo>
                    <a:pt x="276503" y="42468"/>
                  </a:lnTo>
                  <a:lnTo>
                    <a:pt x="277074" y="42012"/>
                  </a:lnTo>
                  <a:lnTo>
                    <a:pt x="277645" y="42240"/>
                  </a:lnTo>
                  <a:lnTo>
                    <a:pt x="278215" y="42811"/>
                  </a:lnTo>
                  <a:lnTo>
                    <a:pt x="278786" y="43838"/>
                  </a:lnTo>
                  <a:lnTo>
                    <a:pt x="279357" y="45208"/>
                  </a:lnTo>
                  <a:lnTo>
                    <a:pt x="279928" y="47149"/>
                  </a:lnTo>
                  <a:lnTo>
                    <a:pt x="280499" y="49318"/>
                  </a:lnTo>
                  <a:lnTo>
                    <a:pt x="281069" y="51944"/>
                  </a:lnTo>
                  <a:lnTo>
                    <a:pt x="281640" y="54798"/>
                  </a:lnTo>
                  <a:lnTo>
                    <a:pt x="282211" y="57766"/>
                  </a:lnTo>
                  <a:lnTo>
                    <a:pt x="282782" y="60963"/>
                  </a:lnTo>
                  <a:lnTo>
                    <a:pt x="283353" y="64159"/>
                  </a:ln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 txBox="1"/>
            <p:nvPr/>
          </p:nvSpPr>
          <p:spPr>
            <a:xfrm>
              <a:off x="5473125" y="3254300"/>
              <a:ext cx="891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QUIETER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57" name="Google Shape;757;p18"/>
            <p:cNvSpPr txBox="1"/>
            <p:nvPr/>
          </p:nvSpPr>
          <p:spPr>
            <a:xfrm>
              <a:off x="5473125" y="4013775"/>
              <a:ext cx="891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LOUDER</a:t>
              </a:r>
              <a:endParaRPr sz="10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Speed of Sound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63" name="Google Shape;763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3.25P</a:t>
            </a:r>
            <a:endParaRPr sz="16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Practical: investigate the speed of sound in air.</a:t>
            </a:r>
            <a:endParaRPr sz="12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 experiment can be carried out to measure the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speed of sound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between 2 points.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speed of sound in air is around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340 m/s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Move 2 students at least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100 m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away from each other.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distance can be measured out using a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measuring wheel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Have the first student clap their hands together.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will generate a sound wave that will travel through the air.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second student should </a:t>
            </a:r>
            <a:r>
              <a:rPr lang="en" sz="1600" b="1">
                <a:solidFill>
                  <a:srgbClr val="17D804"/>
                </a:solidFill>
                <a:latin typeface="Cambria"/>
                <a:ea typeface="Cambria"/>
                <a:cs typeface="Cambria"/>
                <a:sym typeface="Cambria"/>
              </a:rPr>
              <a:t>start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stopwatch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they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see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first student clap their hands.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second student should </a:t>
            </a:r>
            <a:r>
              <a:rPr lang="en" sz="16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stop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stopwatch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they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hear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first student clap their hands.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difference in time between seeing and hearing the clap should be recorded.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Speed of sound video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64" name="Google Shape;76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0" name="Google Shape;770;p20"/>
          <p:cNvSpPr/>
          <p:nvPr/>
        </p:nvSpPr>
        <p:spPr>
          <a:xfrm>
            <a:off x="3969075" y="2035550"/>
            <a:ext cx="487556" cy="1364427"/>
          </a:xfrm>
          <a:custGeom>
            <a:avLst/>
            <a:gdLst/>
            <a:ahLst/>
            <a:cxnLst/>
            <a:rect l="l" t="t" r="r" b="b"/>
            <a:pathLst>
              <a:path w="78009" h="206029" extrusionOk="0">
                <a:moveTo>
                  <a:pt x="63912" y="69460"/>
                </a:moveTo>
                <a:lnTo>
                  <a:pt x="64260" y="70342"/>
                </a:lnTo>
                <a:cubicBezTo>
                  <a:pt x="64980" y="72154"/>
                  <a:pt x="65445" y="74523"/>
                  <a:pt x="65863" y="78448"/>
                </a:cubicBezTo>
                <a:cubicBezTo>
                  <a:pt x="66443" y="84207"/>
                  <a:pt x="66978" y="95540"/>
                  <a:pt x="66745" y="97700"/>
                </a:cubicBezTo>
                <a:cubicBezTo>
                  <a:pt x="66629" y="98699"/>
                  <a:pt x="66443" y="99581"/>
                  <a:pt x="66281" y="99674"/>
                </a:cubicBezTo>
                <a:cubicBezTo>
                  <a:pt x="66259" y="99688"/>
                  <a:pt x="66237" y="99694"/>
                  <a:pt x="66215" y="99694"/>
                </a:cubicBezTo>
                <a:cubicBezTo>
                  <a:pt x="65697" y="99694"/>
                  <a:pt x="65108" y="96032"/>
                  <a:pt x="64284" y="87458"/>
                </a:cubicBezTo>
                <a:cubicBezTo>
                  <a:pt x="63378" y="78030"/>
                  <a:pt x="63146" y="71922"/>
                  <a:pt x="63633" y="70342"/>
                </a:cubicBezTo>
                <a:lnTo>
                  <a:pt x="63912" y="69460"/>
                </a:lnTo>
                <a:close/>
                <a:moveTo>
                  <a:pt x="46674" y="0"/>
                </a:moveTo>
                <a:cubicBezTo>
                  <a:pt x="45296" y="0"/>
                  <a:pt x="43931" y="524"/>
                  <a:pt x="42105" y="1716"/>
                </a:cubicBezTo>
                <a:cubicBezTo>
                  <a:pt x="41130" y="2343"/>
                  <a:pt x="40038" y="2854"/>
                  <a:pt x="39666" y="2854"/>
                </a:cubicBezTo>
                <a:cubicBezTo>
                  <a:pt x="38203" y="2854"/>
                  <a:pt x="34952" y="6685"/>
                  <a:pt x="33744" y="9867"/>
                </a:cubicBezTo>
                <a:cubicBezTo>
                  <a:pt x="32490" y="13165"/>
                  <a:pt x="33094" y="16138"/>
                  <a:pt x="36485" y="23174"/>
                </a:cubicBezTo>
                <a:cubicBezTo>
                  <a:pt x="37809" y="25892"/>
                  <a:pt x="37971" y="26472"/>
                  <a:pt x="38087" y="28539"/>
                </a:cubicBezTo>
                <a:cubicBezTo>
                  <a:pt x="38157" y="29817"/>
                  <a:pt x="38064" y="31210"/>
                  <a:pt x="37901" y="31651"/>
                </a:cubicBezTo>
                <a:cubicBezTo>
                  <a:pt x="37298" y="33184"/>
                  <a:pt x="31840" y="36412"/>
                  <a:pt x="27219" y="37968"/>
                </a:cubicBezTo>
                <a:cubicBezTo>
                  <a:pt x="23015" y="39408"/>
                  <a:pt x="20902" y="40918"/>
                  <a:pt x="18556" y="44215"/>
                </a:cubicBezTo>
                <a:cubicBezTo>
                  <a:pt x="17674" y="45470"/>
                  <a:pt x="16605" y="46468"/>
                  <a:pt x="15258" y="47374"/>
                </a:cubicBezTo>
                <a:cubicBezTo>
                  <a:pt x="14144" y="48117"/>
                  <a:pt x="13168" y="48721"/>
                  <a:pt x="13098" y="48721"/>
                </a:cubicBezTo>
                <a:cubicBezTo>
                  <a:pt x="12611" y="48721"/>
                  <a:pt x="12169" y="44912"/>
                  <a:pt x="12193" y="40732"/>
                </a:cubicBezTo>
                <a:cubicBezTo>
                  <a:pt x="12216" y="33300"/>
                  <a:pt x="13052" y="30862"/>
                  <a:pt x="17627" y="24777"/>
                </a:cubicBezTo>
                <a:cubicBezTo>
                  <a:pt x="19624" y="22129"/>
                  <a:pt x="19949" y="21526"/>
                  <a:pt x="19740" y="20690"/>
                </a:cubicBezTo>
                <a:cubicBezTo>
                  <a:pt x="19570" y="20016"/>
                  <a:pt x="19055" y="19691"/>
                  <a:pt x="18353" y="19691"/>
                </a:cubicBezTo>
                <a:cubicBezTo>
                  <a:pt x="17433" y="19691"/>
                  <a:pt x="16191" y="20250"/>
                  <a:pt x="14980" y="21317"/>
                </a:cubicBezTo>
                <a:cubicBezTo>
                  <a:pt x="14223" y="21989"/>
                  <a:pt x="13505" y="22471"/>
                  <a:pt x="13289" y="22471"/>
                </a:cubicBezTo>
                <a:cubicBezTo>
                  <a:pt x="13266" y="22471"/>
                  <a:pt x="13249" y="22466"/>
                  <a:pt x="13238" y="22455"/>
                </a:cubicBezTo>
                <a:cubicBezTo>
                  <a:pt x="13122" y="22338"/>
                  <a:pt x="12959" y="20271"/>
                  <a:pt x="12843" y="17856"/>
                </a:cubicBezTo>
                <a:cubicBezTo>
                  <a:pt x="12611" y="12120"/>
                  <a:pt x="12402" y="11052"/>
                  <a:pt x="11542" y="10471"/>
                </a:cubicBezTo>
                <a:cubicBezTo>
                  <a:pt x="11067" y="10166"/>
                  <a:pt x="10350" y="10026"/>
                  <a:pt x="9537" y="10026"/>
                </a:cubicBezTo>
                <a:cubicBezTo>
                  <a:pt x="7810" y="10026"/>
                  <a:pt x="5644" y="10660"/>
                  <a:pt x="4413" y="11702"/>
                </a:cubicBezTo>
                <a:cubicBezTo>
                  <a:pt x="3948" y="12097"/>
                  <a:pt x="3414" y="12422"/>
                  <a:pt x="3252" y="12422"/>
                </a:cubicBezTo>
                <a:cubicBezTo>
                  <a:pt x="3089" y="12422"/>
                  <a:pt x="2462" y="12817"/>
                  <a:pt x="1835" y="13304"/>
                </a:cubicBezTo>
                <a:cubicBezTo>
                  <a:pt x="325" y="14489"/>
                  <a:pt x="0" y="15812"/>
                  <a:pt x="256" y="19389"/>
                </a:cubicBezTo>
                <a:cubicBezTo>
                  <a:pt x="511" y="23082"/>
                  <a:pt x="1417" y="28237"/>
                  <a:pt x="2183" y="30490"/>
                </a:cubicBezTo>
                <a:cubicBezTo>
                  <a:pt x="2717" y="32093"/>
                  <a:pt x="2787" y="32720"/>
                  <a:pt x="2625" y="35646"/>
                </a:cubicBezTo>
                <a:cubicBezTo>
                  <a:pt x="2532" y="37480"/>
                  <a:pt x="2230" y="40546"/>
                  <a:pt x="1951" y="42474"/>
                </a:cubicBezTo>
                <a:cubicBezTo>
                  <a:pt x="883" y="49789"/>
                  <a:pt x="1463" y="60449"/>
                  <a:pt x="3112" y="63793"/>
                </a:cubicBezTo>
                <a:cubicBezTo>
                  <a:pt x="4128" y="65847"/>
                  <a:pt x="4858" y="66256"/>
                  <a:pt x="7927" y="66256"/>
                </a:cubicBezTo>
                <a:cubicBezTo>
                  <a:pt x="8015" y="66256"/>
                  <a:pt x="8106" y="66256"/>
                  <a:pt x="8198" y="66255"/>
                </a:cubicBezTo>
                <a:cubicBezTo>
                  <a:pt x="10730" y="66232"/>
                  <a:pt x="11357" y="66092"/>
                  <a:pt x="14445" y="65001"/>
                </a:cubicBezTo>
                <a:cubicBezTo>
                  <a:pt x="18324" y="63631"/>
                  <a:pt x="22504" y="61610"/>
                  <a:pt x="23874" y="60472"/>
                </a:cubicBezTo>
                <a:lnTo>
                  <a:pt x="24780" y="59683"/>
                </a:lnTo>
                <a:lnTo>
                  <a:pt x="25105" y="60519"/>
                </a:lnTo>
                <a:cubicBezTo>
                  <a:pt x="25639" y="61889"/>
                  <a:pt x="27428" y="71341"/>
                  <a:pt x="27613" y="73687"/>
                </a:cubicBezTo>
                <a:cubicBezTo>
                  <a:pt x="27776" y="75939"/>
                  <a:pt x="27567" y="77704"/>
                  <a:pt x="26545" y="82419"/>
                </a:cubicBezTo>
                <a:cubicBezTo>
                  <a:pt x="26220" y="83975"/>
                  <a:pt x="25825" y="87157"/>
                  <a:pt x="25663" y="89525"/>
                </a:cubicBezTo>
                <a:cubicBezTo>
                  <a:pt x="25477" y="91917"/>
                  <a:pt x="25082" y="95076"/>
                  <a:pt x="24780" y="96586"/>
                </a:cubicBezTo>
                <a:cubicBezTo>
                  <a:pt x="24037" y="100116"/>
                  <a:pt x="24037" y="104040"/>
                  <a:pt x="24803" y="112494"/>
                </a:cubicBezTo>
                <a:cubicBezTo>
                  <a:pt x="25895" y="124756"/>
                  <a:pt x="26452" y="128751"/>
                  <a:pt x="28124" y="136229"/>
                </a:cubicBezTo>
                <a:cubicBezTo>
                  <a:pt x="29541" y="142592"/>
                  <a:pt x="30005" y="145890"/>
                  <a:pt x="30307" y="152137"/>
                </a:cubicBezTo>
                <a:cubicBezTo>
                  <a:pt x="30609" y="158454"/>
                  <a:pt x="31097" y="161566"/>
                  <a:pt x="33233" y="171065"/>
                </a:cubicBezTo>
                <a:cubicBezTo>
                  <a:pt x="34232" y="175524"/>
                  <a:pt x="34766" y="178682"/>
                  <a:pt x="34882" y="180587"/>
                </a:cubicBezTo>
                <a:cubicBezTo>
                  <a:pt x="35022" y="183304"/>
                  <a:pt x="34998" y="183466"/>
                  <a:pt x="34116" y="185255"/>
                </a:cubicBezTo>
                <a:cubicBezTo>
                  <a:pt x="33024" y="187484"/>
                  <a:pt x="29750" y="190712"/>
                  <a:pt x="27729" y="191618"/>
                </a:cubicBezTo>
                <a:cubicBezTo>
                  <a:pt x="25663" y="192501"/>
                  <a:pt x="24919" y="193151"/>
                  <a:pt x="24246" y="194567"/>
                </a:cubicBezTo>
                <a:cubicBezTo>
                  <a:pt x="22945" y="197331"/>
                  <a:pt x="23758" y="201001"/>
                  <a:pt x="25825" y="201860"/>
                </a:cubicBezTo>
                <a:cubicBezTo>
                  <a:pt x="26476" y="202137"/>
                  <a:pt x="27327" y="202272"/>
                  <a:pt x="28163" y="202272"/>
                </a:cubicBezTo>
                <a:cubicBezTo>
                  <a:pt x="29148" y="202272"/>
                  <a:pt x="30112" y="202085"/>
                  <a:pt x="30702" y="201720"/>
                </a:cubicBezTo>
                <a:cubicBezTo>
                  <a:pt x="31213" y="201419"/>
                  <a:pt x="32212" y="201070"/>
                  <a:pt x="32955" y="200977"/>
                </a:cubicBezTo>
                <a:cubicBezTo>
                  <a:pt x="34534" y="200745"/>
                  <a:pt x="35207" y="200118"/>
                  <a:pt x="36833" y="197401"/>
                </a:cubicBezTo>
                <a:cubicBezTo>
                  <a:pt x="38227" y="195055"/>
                  <a:pt x="39527" y="194126"/>
                  <a:pt x="43034" y="192965"/>
                </a:cubicBezTo>
                <a:cubicBezTo>
                  <a:pt x="44567" y="192454"/>
                  <a:pt x="45960" y="191943"/>
                  <a:pt x="46099" y="191804"/>
                </a:cubicBezTo>
                <a:cubicBezTo>
                  <a:pt x="46239" y="191688"/>
                  <a:pt x="46123" y="189598"/>
                  <a:pt x="45844" y="186996"/>
                </a:cubicBezTo>
                <a:cubicBezTo>
                  <a:pt x="45101" y="180076"/>
                  <a:pt x="44961" y="168998"/>
                  <a:pt x="45519" y="160173"/>
                </a:cubicBezTo>
                <a:cubicBezTo>
                  <a:pt x="46169" y="149838"/>
                  <a:pt x="46146" y="146982"/>
                  <a:pt x="45356" y="144706"/>
                </a:cubicBezTo>
                <a:cubicBezTo>
                  <a:pt x="44311" y="141617"/>
                  <a:pt x="44242" y="141059"/>
                  <a:pt x="44729" y="138574"/>
                </a:cubicBezTo>
                <a:cubicBezTo>
                  <a:pt x="45101" y="136647"/>
                  <a:pt x="45147" y="134952"/>
                  <a:pt x="44985" y="128913"/>
                </a:cubicBezTo>
                <a:cubicBezTo>
                  <a:pt x="44799" y="122225"/>
                  <a:pt x="45054" y="116140"/>
                  <a:pt x="45612" y="114607"/>
                </a:cubicBezTo>
                <a:cubicBezTo>
                  <a:pt x="45626" y="114566"/>
                  <a:pt x="45646" y="114547"/>
                  <a:pt x="45670" y="114547"/>
                </a:cubicBezTo>
                <a:cubicBezTo>
                  <a:pt x="46031" y="114547"/>
                  <a:pt x="47395" y="118881"/>
                  <a:pt x="48004" y="121993"/>
                </a:cubicBezTo>
                <a:cubicBezTo>
                  <a:pt x="48306" y="123595"/>
                  <a:pt x="48770" y="127079"/>
                  <a:pt x="49026" y="129703"/>
                </a:cubicBezTo>
                <a:cubicBezTo>
                  <a:pt x="49513" y="134812"/>
                  <a:pt x="50558" y="142128"/>
                  <a:pt x="50860" y="142615"/>
                </a:cubicBezTo>
                <a:cubicBezTo>
                  <a:pt x="50953" y="142755"/>
                  <a:pt x="51116" y="146169"/>
                  <a:pt x="51232" y="150163"/>
                </a:cubicBezTo>
                <a:cubicBezTo>
                  <a:pt x="51418" y="156875"/>
                  <a:pt x="51487" y="157711"/>
                  <a:pt x="52323" y="161195"/>
                </a:cubicBezTo>
                <a:cubicBezTo>
                  <a:pt x="54692" y="171251"/>
                  <a:pt x="55366" y="176615"/>
                  <a:pt x="55412" y="185742"/>
                </a:cubicBezTo>
                <a:cubicBezTo>
                  <a:pt x="55435" y="189807"/>
                  <a:pt x="55482" y="193406"/>
                  <a:pt x="55505" y="193755"/>
                </a:cubicBezTo>
                <a:cubicBezTo>
                  <a:pt x="55552" y="194103"/>
                  <a:pt x="56016" y="194916"/>
                  <a:pt x="56550" y="195566"/>
                </a:cubicBezTo>
                <a:cubicBezTo>
                  <a:pt x="57549" y="196774"/>
                  <a:pt x="57967" y="197772"/>
                  <a:pt x="58292" y="199677"/>
                </a:cubicBezTo>
                <a:cubicBezTo>
                  <a:pt x="58408" y="200257"/>
                  <a:pt x="59082" y="201465"/>
                  <a:pt x="59918" y="202557"/>
                </a:cubicBezTo>
                <a:cubicBezTo>
                  <a:pt x="60707" y="203578"/>
                  <a:pt x="61381" y="204577"/>
                  <a:pt x="61381" y="204786"/>
                </a:cubicBezTo>
                <a:cubicBezTo>
                  <a:pt x="61381" y="204972"/>
                  <a:pt x="61659" y="205343"/>
                  <a:pt x="62008" y="205599"/>
                </a:cubicBezTo>
                <a:cubicBezTo>
                  <a:pt x="62424" y="205889"/>
                  <a:pt x="62819" y="206028"/>
                  <a:pt x="63488" y="206028"/>
                </a:cubicBezTo>
                <a:cubicBezTo>
                  <a:pt x="64051" y="206028"/>
                  <a:pt x="64807" y="205929"/>
                  <a:pt x="65933" y="205738"/>
                </a:cubicBezTo>
                <a:cubicBezTo>
                  <a:pt x="67976" y="205367"/>
                  <a:pt x="68650" y="204786"/>
                  <a:pt x="70183" y="201930"/>
                </a:cubicBezTo>
                <a:lnTo>
                  <a:pt x="70995" y="200373"/>
                </a:lnTo>
                <a:lnTo>
                  <a:pt x="68789" y="195752"/>
                </a:lnTo>
                <a:cubicBezTo>
                  <a:pt x="65259" y="188343"/>
                  <a:pt x="64748" y="186787"/>
                  <a:pt x="64748" y="182979"/>
                </a:cubicBezTo>
                <a:cubicBezTo>
                  <a:pt x="64748" y="180517"/>
                  <a:pt x="64934" y="179007"/>
                  <a:pt x="65538" y="176453"/>
                </a:cubicBezTo>
                <a:cubicBezTo>
                  <a:pt x="66908" y="170577"/>
                  <a:pt x="67280" y="166815"/>
                  <a:pt x="67303" y="158733"/>
                </a:cubicBezTo>
                <a:cubicBezTo>
                  <a:pt x="67326" y="151533"/>
                  <a:pt x="67303" y="151232"/>
                  <a:pt x="66467" y="147562"/>
                </a:cubicBezTo>
                <a:cubicBezTo>
                  <a:pt x="65677" y="144125"/>
                  <a:pt x="65607" y="143289"/>
                  <a:pt x="65584" y="138412"/>
                </a:cubicBezTo>
                <a:cubicBezTo>
                  <a:pt x="65584" y="133628"/>
                  <a:pt x="65654" y="132815"/>
                  <a:pt x="66234" y="131003"/>
                </a:cubicBezTo>
                <a:cubicBezTo>
                  <a:pt x="66583" y="129889"/>
                  <a:pt x="67071" y="127613"/>
                  <a:pt x="67303" y="125941"/>
                </a:cubicBezTo>
                <a:cubicBezTo>
                  <a:pt x="67907" y="121760"/>
                  <a:pt x="68255" y="120738"/>
                  <a:pt x="69370" y="119484"/>
                </a:cubicBezTo>
                <a:cubicBezTo>
                  <a:pt x="71413" y="117232"/>
                  <a:pt x="72482" y="114282"/>
                  <a:pt x="73271" y="108685"/>
                </a:cubicBezTo>
                <a:cubicBezTo>
                  <a:pt x="74154" y="102693"/>
                  <a:pt x="74897" y="98351"/>
                  <a:pt x="76174" y="91825"/>
                </a:cubicBezTo>
                <a:cubicBezTo>
                  <a:pt x="77475" y="85136"/>
                  <a:pt x="78009" y="81304"/>
                  <a:pt x="77777" y="79980"/>
                </a:cubicBezTo>
                <a:cubicBezTo>
                  <a:pt x="76476" y="72038"/>
                  <a:pt x="76035" y="68717"/>
                  <a:pt x="75292" y="61332"/>
                </a:cubicBezTo>
                <a:cubicBezTo>
                  <a:pt x="73875" y="47049"/>
                  <a:pt x="72946" y="42938"/>
                  <a:pt x="70484" y="40035"/>
                </a:cubicBezTo>
                <a:cubicBezTo>
                  <a:pt x="69509" y="38874"/>
                  <a:pt x="68464" y="38317"/>
                  <a:pt x="65677" y="37527"/>
                </a:cubicBezTo>
                <a:cubicBezTo>
                  <a:pt x="61892" y="36459"/>
                  <a:pt x="57154" y="33323"/>
                  <a:pt x="54623" y="30235"/>
                </a:cubicBezTo>
                <a:cubicBezTo>
                  <a:pt x="52927" y="28168"/>
                  <a:pt x="53113" y="26937"/>
                  <a:pt x="56109" y="20318"/>
                </a:cubicBezTo>
                <a:cubicBezTo>
                  <a:pt x="58896" y="14140"/>
                  <a:pt x="59012" y="12770"/>
                  <a:pt x="57061" y="8822"/>
                </a:cubicBezTo>
                <a:cubicBezTo>
                  <a:pt x="54971" y="4595"/>
                  <a:pt x="50512" y="508"/>
                  <a:pt x="47539" y="67"/>
                </a:cubicBezTo>
                <a:cubicBezTo>
                  <a:pt x="47247" y="23"/>
                  <a:pt x="46960" y="0"/>
                  <a:pt x="46674" y="0"/>
                </a:cubicBezTo>
                <a:close/>
              </a:path>
            </a:pathLst>
          </a:custGeom>
          <a:noFill/>
          <a:ln w="9525" cap="flat" cmpd="sng">
            <a:solidFill>
              <a:srgbClr val="F57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0"/>
          <p:cNvSpPr/>
          <p:nvPr/>
        </p:nvSpPr>
        <p:spPr>
          <a:xfrm>
            <a:off x="950950" y="2111763"/>
            <a:ext cx="396406" cy="1288221"/>
          </a:xfrm>
          <a:custGeom>
            <a:avLst/>
            <a:gdLst/>
            <a:ahLst/>
            <a:cxnLst/>
            <a:rect l="l" t="t" r="r" b="b"/>
            <a:pathLst>
              <a:path w="63425" h="206033" extrusionOk="0">
                <a:moveTo>
                  <a:pt x="14098" y="69464"/>
                </a:moveTo>
                <a:lnTo>
                  <a:pt x="14353" y="70346"/>
                </a:lnTo>
                <a:cubicBezTo>
                  <a:pt x="14864" y="71926"/>
                  <a:pt x="14632" y="78034"/>
                  <a:pt x="13703" y="87462"/>
                </a:cubicBezTo>
                <a:cubicBezTo>
                  <a:pt x="12879" y="96036"/>
                  <a:pt x="12311" y="99698"/>
                  <a:pt x="11774" y="99698"/>
                </a:cubicBezTo>
                <a:cubicBezTo>
                  <a:pt x="11751" y="99698"/>
                  <a:pt x="11728" y="99692"/>
                  <a:pt x="11706" y="99678"/>
                </a:cubicBezTo>
                <a:cubicBezTo>
                  <a:pt x="11566" y="99585"/>
                  <a:pt x="11357" y="98703"/>
                  <a:pt x="11264" y="97704"/>
                </a:cubicBezTo>
                <a:cubicBezTo>
                  <a:pt x="11032" y="95544"/>
                  <a:pt x="11543" y="84188"/>
                  <a:pt x="12147" y="78452"/>
                </a:cubicBezTo>
                <a:cubicBezTo>
                  <a:pt x="12542" y="74527"/>
                  <a:pt x="13006" y="72158"/>
                  <a:pt x="13749" y="70346"/>
                </a:cubicBezTo>
                <a:lnTo>
                  <a:pt x="14098" y="69464"/>
                </a:lnTo>
                <a:close/>
                <a:moveTo>
                  <a:pt x="49328" y="69464"/>
                </a:moveTo>
                <a:lnTo>
                  <a:pt x="49676" y="70346"/>
                </a:lnTo>
                <a:cubicBezTo>
                  <a:pt x="50396" y="72158"/>
                  <a:pt x="50861" y="74527"/>
                  <a:pt x="51279" y="78452"/>
                </a:cubicBezTo>
                <a:cubicBezTo>
                  <a:pt x="51859" y="84188"/>
                  <a:pt x="52394" y="95544"/>
                  <a:pt x="52161" y="97704"/>
                </a:cubicBezTo>
                <a:cubicBezTo>
                  <a:pt x="52045" y="98703"/>
                  <a:pt x="51859" y="99585"/>
                  <a:pt x="51720" y="99678"/>
                </a:cubicBezTo>
                <a:cubicBezTo>
                  <a:pt x="51697" y="99692"/>
                  <a:pt x="51674" y="99698"/>
                  <a:pt x="51651" y="99698"/>
                </a:cubicBezTo>
                <a:cubicBezTo>
                  <a:pt x="51113" y="99698"/>
                  <a:pt x="50524" y="96036"/>
                  <a:pt x="49700" y="87462"/>
                </a:cubicBezTo>
                <a:cubicBezTo>
                  <a:pt x="48794" y="78034"/>
                  <a:pt x="48562" y="71926"/>
                  <a:pt x="49049" y="70346"/>
                </a:cubicBezTo>
                <a:lnTo>
                  <a:pt x="49328" y="69464"/>
                </a:lnTo>
                <a:close/>
                <a:moveTo>
                  <a:pt x="31423" y="1"/>
                </a:moveTo>
                <a:cubicBezTo>
                  <a:pt x="31097" y="1"/>
                  <a:pt x="30796" y="24"/>
                  <a:pt x="30470" y="71"/>
                </a:cubicBezTo>
                <a:cubicBezTo>
                  <a:pt x="27475" y="512"/>
                  <a:pt x="23039" y="4599"/>
                  <a:pt x="20949" y="8826"/>
                </a:cubicBezTo>
                <a:cubicBezTo>
                  <a:pt x="18998" y="12774"/>
                  <a:pt x="19091" y="14144"/>
                  <a:pt x="21901" y="20322"/>
                </a:cubicBezTo>
                <a:cubicBezTo>
                  <a:pt x="24897" y="26941"/>
                  <a:pt x="25082" y="28172"/>
                  <a:pt x="23387" y="30239"/>
                </a:cubicBezTo>
                <a:cubicBezTo>
                  <a:pt x="20856" y="33327"/>
                  <a:pt x="16118" y="36463"/>
                  <a:pt x="12309" y="37531"/>
                </a:cubicBezTo>
                <a:cubicBezTo>
                  <a:pt x="9546" y="38321"/>
                  <a:pt x="8477" y="38878"/>
                  <a:pt x="7502" y="40039"/>
                </a:cubicBezTo>
                <a:cubicBezTo>
                  <a:pt x="5064" y="42942"/>
                  <a:pt x="4135" y="47053"/>
                  <a:pt x="2695" y="61336"/>
                </a:cubicBezTo>
                <a:cubicBezTo>
                  <a:pt x="1952" y="68721"/>
                  <a:pt x="1510" y="72042"/>
                  <a:pt x="210" y="79984"/>
                </a:cubicBezTo>
                <a:cubicBezTo>
                  <a:pt x="1" y="81308"/>
                  <a:pt x="512" y="85140"/>
                  <a:pt x="1835" y="91829"/>
                </a:cubicBezTo>
                <a:cubicBezTo>
                  <a:pt x="3113" y="98355"/>
                  <a:pt x="3856" y="102697"/>
                  <a:pt x="4715" y="108689"/>
                </a:cubicBezTo>
                <a:cubicBezTo>
                  <a:pt x="5528" y="114286"/>
                  <a:pt x="6596" y="117236"/>
                  <a:pt x="8617" y="119488"/>
                </a:cubicBezTo>
                <a:cubicBezTo>
                  <a:pt x="9755" y="120742"/>
                  <a:pt x="10080" y="121764"/>
                  <a:pt x="10684" y="125921"/>
                </a:cubicBezTo>
                <a:cubicBezTo>
                  <a:pt x="10939" y="127617"/>
                  <a:pt x="11427" y="129893"/>
                  <a:pt x="11775" y="131007"/>
                </a:cubicBezTo>
                <a:cubicBezTo>
                  <a:pt x="12356" y="132819"/>
                  <a:pt x="12425" y="133632"/>
                  <a:pt x="12402" y="138416"/>
                </a:cubicBezTo>
                <a:cubicBezTo>
                  <a:pt x="12402" y="143293"/>
                  <a:pt x="12333" y="144129"/>
                  <a:pt x="11543" y="147566"/>
                </a:cubicBezTo>
                <a:cubicBezTo>
                  <a:pt x="10707" y="151236"/>
                  <a:pt x="10684" y="151537"/>
                  <a:pt x="10684" y="158737"/>
                </a:cubicBezTo>
                <a:cubicBezTo>
                  <a:pt x="10707" y="166819"/>
                  <a:pt x="11079" y="170581"/>
                  <a:pt x="12472" y="176457"/>
                </a:cubicBezTo>
                <a:cubicBezTo>
                  <a:pt x="13076" y="179011"/>
                  <a:pt x="13238" y="180521"/>
                  <a:pt x="13238" y="182983"/>
                </a:cubicBezTo>
                <a:cubicBezTo>
                  <a:pt x="13238" y="186791"/>
                  <a:pt x="12751" y="188347"/>
                  <a:pt x="9221" y="195756"/>
                </a:cubicBezTo>
                <a:lnTo>
                  <a:pt x="6991" y="200377"/>
                </a:lnTo>
                <a:lnTo>
                  <a:pt x="7827" y="201934"/>
                </a:lnTo>
                <a:cubicBezTo>
                  <a:pt x="9360" y="204790"/>
                  <a:pt x="10010" y="205371"/>
                  <a:pt x="12077" y="205742"/>
                </a:cubicBezTo>
                <a:cubicBezTo>
                  <a:pt x="13203" y="205933"/>
                  <a:pt x="13954" y="206032"/>
                  <a:pt x="14512" y="206032"/>
                </a:cubicBezTo>
                <a:cubicBezTo>
                  <a:pt x="15174" y="206032"/>
                  <a:pt x="15563" y="205893"/>
                  <a:pt x="15979" y="205603"/>
                </a:cubicBezTo>
                <a:cubicBezTo>
                  <a:pt x="16350" y="205347"/>
                  <a:pt x="16629" y="204976"/>
                  <a:pt x="16629" y="204790"/>
                </a:cubicBezTo>
                <a:cubicBezTo>
                  <a:pt x="16629" y="204581"/>
                  <a:pt x="17279" y="203582"/>
                  <a:pt x="18069" y="202561"/>
                </a:cubicBezTo>
                <a:cubicBezTo>
                  <a:pt x="18905" y="201469"/>
                  <a:pt x="19602" y="200261"/>
                  <a:pt x="19695" y="199658"/>
                </a:cubicBezTo>
                <a:cubicBezTo>
                  <a:pt x="20020" y="197776"/>
                  <a:pt x="20438" y="196778"/>
                  <a:pt x="21436" y="195570"/>
                </a:cubicBezTo>
                <a:cubicBezTo>
                  <a:pt x="21994" y="194920"/>
                  <a:pt x="22458" y="194107"/>
                  <a:pt x="22481" y="193759"/>
                </a:cubicBezTo>
                <a:cubicBezTo>
                  <a:pt x="22505" y="193410"/>
                  <a:pt x="22551" y="189811"/>
                  <a:pt x="22574" y="185723"/>
                </a:cubicBezTo>
                <a:cubicBezTo>
                  <a:pt x="22621" y="176619"/>
                  <a:pt x="23317" y="171255"/>
                  <a:pt x="25686" y="161199"/>
                </a:cubicBezTo>
                <a:cubicBezTo>
                  <a:pt x="26499" y="157715"/>
                  <a:pt x="26592" y="156879"/>
                  <a:pt x="26778" y="150167"/>
                </a:cubicBezTo>
                <a:cubicBezTo>
                  <a:pt x="26871" y="146173"/>
                  <a:pt x="27056" y="142759"/>
                  <a:pt x="27149" y="142619"/>
                </a:cubicBezTo>
                <a:cubicBezTo>
                  <a:pt x="27451" y="142132"/>
                  <a:pt x="28473" y="134816"/>
                  <a:pt x="28984" y="129707"/>
                </a:cubicBezTo>
                <a:cubicBezTo>
                  <a:pt x="29240" y="127083"/>
                  <a:pt x="29704" y="123599"/>
                  <a:pt x="30006" y="121997"/>
                </a:cubicBezTo>
                <a:cubicBezTo>
                  <a:pt x="30401" y="119930"/>
                  <a:pt x="31144" y="117305"/>
                  <a:pt x="31701" y="115773"/>
                </a:cubicBezTo>
                <a:cubicBezTo>
                  <a:pt x="32259" y="117305"/>
                  <a:pt x="33025" y="119930"/>
                  <a:pt x="33420" y="121997"/>
                </a:cubicBezTo>
                <a:cubicBezTo>
                  <a:pt x="33722" y="123599"/>
                  <a:pt x="34186" y="127083"/>
                  <a:pt x="34442" y="129707"/>
                </a:cubicBezTo>
                <a:cubicBezTo>
                  <a:pt x="34929" y="134816"/>
                  <a:pt x="35974" y="142132"/>
                  <a:pt x="36276" y="142619"/>
                </a:cubicBezTo>
                <a:cubicBezTo>
                  <a:pt x="36369" y="142759"/>
                  <a:pt x="36532" y="146173"/>
                  <a:pt x="36648" y="150167"/>
                </a:cubicBezTo>
                <a:cubicBezTo>
                  <a:pt x="36834" y="156879"/>
                  <a:pt x="36903" y="157715"/>
                  <a:pt x="37739" y="161199"/>
                </a:cubicBezTo>
                <a:cubicBezTo>
                  <a:pt x="40108" y="171255"/>
                  <a:pt x="40782" y="176619"/>
                  <a:pt x="40851" y="185723"/>
                </a:cubicBezTo>
                <a:cubicBezTo>
                  <a:pt x="40875" y="189811"/>
                  <a:pt x="40898" y="193410"/>
                  <a:pt x="40921" y="193759"/>
                </a:cubicBezTo>
                <a:cubicBezTo>
                  <a:pt x="40968" y="194107"/>
                  <a:pt x="41432" y="194920"/>
                  <a:pt x="41966" y="195570"/>
                </a:cubicBezTo>
                <a:cubicBezTo>
                  <a:pt x="42965" y="196778"/>
                  <a:pt x="43406" y="197776"/>
                  <a:pt x="43708" y="199658"/>
                </a:cubicBezTo>
                <a:cubicBezTo>
                  <a:pt x="43824" y="200261"/>
                  <a:pt x="44498" y="201469"/>
                  <a:pt x="45334" y="202561"/>
                </a:cubicBezTo>
                <a:cubicBezTo>
                  <a:pt x="46123" y="203582"/>
                  <a:pt x="46797" y="204581"/>
                  <a:pt x="46797" y="204790"/>
                </a:cubicBezTo>
                <a:cubicBezTo>
                  <a:pt x="46797" y="204976"/>
                  <a:pt x="47075" y="205347"/>
                  <a:pt x="47424" y="205603"/>
                </a:cubicBezTo>
                <a:cubicBezTo>
                  <a:pt x="47840" y="205893"/>
                  <a:pt x="48235" y="206032"/>
                  <a:pt x="48904" y="206032"/>
                </a:cubicBezTo>
                <a:cubicBezTo>
                  <a:pt x="49467" y="206032"/>
                  <a:pt x="50223" y="205933"/>
                  <a:pt x="51349" y="205742"/>
                </a:cubicBezTo>
                <a:cubicBezTo>
                  <a:pt x="53415" y="205371"/>
                  <a:pt x="54066" y="204790"/>
                  <a:pt x="55599" y="201934"/>
                </a:cubicBezTo>
                <a:lnTo>
                  <a:pt x="56411" y="200377"/>
                </a:lnTo>
                <a:lnTo>
                  <a:pt x="54205" y="195756"/>
                </a:lnTo>
                <a:cubicBezTo>
                  <a:pt x="50675" y="188347"/>
                  <a:pt x="50164" y="186791"/>
                  <a:pt x="50164" y="182983"/>
                </a:cubicBezTo>
                <a:cubicBezTo>
                  <a:pt x="50164" y="180521"/>
                  <a:pt x="50350" y="179011"/>
                  <a:pt x="50954" y="176457"/>
                </a:cubicBezTo>
                <a:cubicBezTo>
                  <a:pt x="52324" y="170581"/>
                  <a:pt x="52696" y="166819"/>
                  <a:pt x="52719" y="158737"/>
                </a:cubicBezTo>
                <a:cubicBezTo>
                  <a:pt x="52742" y="151537"/>
                  <a:pt x="52719" y="151236"/>
                  <a:pt x="51883" y="147566"/>
                </a:cubicBezTo>
                <a:cubicBezTo>
                  <a:pt x="51093" y="144129"/>
                  <a:pt x="51023" y="143293"/>
                  <a:pt x="51000" y="138416"/>
                </a:cubicBezTo>
                <a:cubicBezTo>
                  <a:pt x="51000" y="133632"/>
                  <a:pt x="51070" y="132819"/>
                  <a:pt x="51650" y="131007"/>
                </a:cubicBezTo>
                <a:cubicBezTo>
                  <a:pt x="51999" y="129893"/>
                  <a:pt x="52487" y="127617"/>
                  <a:pt x="52742" y="125921"/>
                </a:cubicBezTo>
                <a:cubicBezTo>
                  <a:pt x="53323" y="121764"/>
                  <a:pt x="53671" y="120742"/>
                  <a:pt x="54786" y="119488"/>
                </a:cubicBezTo>
                <a:cubicBezTo>
                  <a:pt x="56829" y="117236"/>
                  <a:pt x="57898" y="114286"/>
                  <a:pt x="58710" y="108689"/>
                </a:cubicBezTo>
                <a:cubicBezTo>
                  <a:pt x="59570" y="102697"/>
                  <a:pt x="60313" y="98355"/>
                  <a:pt x="61590" y="91829"/>
                </a:cubicBezTo>
                <a:cubicBezTo>
                  <a:pt x="62891" y="85140"/>
                  <a:pt x="63425" y="81308"/>
                  <a:pt x="63193" y="79984"/>
                </a:cubicBezTo>
                <a:cubicBezTo>
                  <a:pt x="61892" y="72042"/>
                  <a:pt x="61451" y="68721"/>
                  <a:pt x="60731" y="61336"/>
                </a:cubicBezTo>
                <a:cubicBezTo>
                  <a:pt x="59291" y="47053"/>
                  <a:pt x="58362" y="42942"/>
                  <a:pt x="55900" y="40039"/>
                </a:cubicBezTo>
                <a:cubicBezTo>
                  <a:pt x="54925" y="38878"/>
                  <a:pt x="53880" y="38321"/>
                  <a:pt x="51116" y="37531"/>
                </a:cubicBezTo>
                <a:cubicBezTo>
                  <a:pt x="47308" y="36463"/>
                  <a:pt x="42570" y="33327"/>
                  <a:pt x="40039" y="30239"/>
                </a:cubicBezTo>
                <a:cubicBezTo>
                  <a:pt x="38343" y="28172"/>
                  <a:pt x="38529" y="26941"/>
                  <a:pt x="41525" y="20322"/>
                </a:cubicBezTo>
                <a:cubicBezTo>
                  <a:pt x="44312" y="14144"/>
                  <a:pt x="44428" y="12774"/>
                  <a:pt x="42477" y="8826"/>
                </a:cubicBezTo>
                <a:cubicBezTo>
                  <a:pt x="40387" y="4599"/>
                  <a:pt x="35928" y="512"/>
                  <a:pt x="32955" y="71"/>
                </a:cubicBezTo>
                <a:cubicBezTo>
                  <a:pt x="32630" y="24"/>
                  <a:pt x="32328" y="1"/>
                  <a:pt x="32003" y="1"/>
                </a:cubicBezTo>
                <a:cubicBezTo>
                  <a:pt x="31910" y="1"/>
                  <a:pt x="31817" y="1"/>
                  <a:pt x="31701" y="24"/>
                </a:cubicBezTo>
                <a:cubicBezTo>
                  <a:pt x="31608" y="1"/>
                  <a:pt x="31515" y="1"/>
                  <a:pt x="31423" y="1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72" name="Google Shape;772;p20"/>
          <p:cNvCxnSpPr/>
          <p:nvPr/>
        </p:nvCxnSpPr>
        <p:spPr>
          <a:xfrm>
            <a:off x="1337450" y="3576025"/>
            <a:ext cx="277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773" name="Google Shape;773;p20"/>
          <p:cNvSpPr txBox="1"/>
          <p:nvPr/>
        </p:nvSpPr>
        <p:spPr>
          <a:xfrm>
            <a:off x="1930250" y="3576025"/>
            <a:ext cx="1593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100 m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74" name="Google Shape;774;p20"/>
          <p:cNvSpPr txBox="1"/>
          <p:nvPr/>
        </p:nvSpPr>
        <p:spPr>
          <a:xfrm>
            <a:off x="352350" y="1680325"/>
            <a:ext cx="159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STUDENT A (OBSERVING)</a:t>
            </a:r>
            <a:endParaRPr sz="8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75" name="Google Shape;775;p20"/>
          <p:cNvSpPr txBox="1"/>
          <p:nvPr/>
        </p:nvSpPr>
        <p:spPr>
          <a:xfrm>
            <a:off x="3416050" y="1680325"/>
            <a:ext cx="159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57900"/>
                </a:solidFill>
                <a:latin typeface="Kalam"/>
                <a:ea typeface="Kalam"/>
                <a:cs typeface="Kalam"/>
                <a:sym typeface="Kalam"/>
              </a:rPr>
              <a:t>STUDENT B (CLAPPING)</a:t>
            </a:r>
            <a:endParaRPr sz="800">
              <a:solidFill>
                <a:srgbClr val="F57900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76" name="Google Shape;776;p20"/>
          <p:cNvSpPr txBox="1"/>
          <p:nvPr/>
        </p:nvSpPr>
        <p:spPr>
          <a:xfrm>
            <a:off x="5435250" y="1725150"/>
            <a:ext cx="30372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this example,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student A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recorded an average time to hear the clap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0.3 seconds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Speed = distance ÷ time.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100 ÷ 0.3 = </a:t>
            </a:r>
            <a:r>
              <a:rPr lang="en" b="1">
                <a:solidFill>
                  <a:srgbClr val="F57900"/>
                </a:solidFill>
                <a:latin typeface="Cambria"/>
                <a:ea typeface="Cambria"/>
                <a:cs typeface="Cambria"/>
                <a:sym typeface="Cambria"/>
              </a:rPr>
              <a:t>345 m/s</a:t>
            </a:r>
            <a:endParaRPr b="1">
              <a:solidFill>
                <a:srgbClr val="F579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Using an Oscilloscope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82" name="Google Shape;78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651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3.27P</a:t>
            </a:r>
            <a:endParaRPr sz="17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Practical: investigate the frequency of a sound wave using an oscilloscope.</a:t>
            </a:r>
            <a:endParaRPr sz="13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 oscilloscope can be used to calculate the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frequency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700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 sound wave.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horizontal axis on an oscilloscope display shows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time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" sz="1300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is an equation linking frequency and time: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83" name="Google Shape;78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784" name="Google Shape;784;p21"/>
          <p:cNvGrpSpPr/>
          <p:nvPr/>
        </p:nvGrpSpPr>
        <p:grpSpPr>
          <a:xfrm>
            <a:off x="1634670" y="3528047"/>
            <a:ext cx="3069943" cy="842991"/>
            <a:chOff x="1401945" y="3528047"/>
            <a:chExt cx="3069943" cy="842991"/>
          </a:xfrm>
        </p:grpSpPr>
        <p:grpSp>
          <p:nvGrpSpPr>
            <p:cNvPr id="785" name="Google Shape;785;p21"/>
            <p:cNvGrpSpPr/>
            <p:nvPr/>
          </p:nvGrpSpPr>
          <p:grpSpPr>
            <a:xfrm>
              <a:off x="1401945" y="3528047"/>
              <a:ext cx="1095920" cy="842991"/>
              <a:chOff x="445525" y="238125"/>
              <a:chExt cx="6617875" cy="5072150"/>
            </a:xfrm>
          </p:grpSpPr>
          <p:sp>
            <p:nvSpPr>
              <p:cNvPr id="786" name="Google Shape;786;p21"/>
              <p:cNvSpPr/>
              <p:nvPr/>
            </p:nvSpPr>
            <p:spPr>
              <a:xfrm>
                <a:off x="445525" y="1830100"/>
                <a:ext cx="1240275" cy="2276925"/>
              </a:xfrm>
              <a:custGeom>
                <a:avLst/>
                <a:gdLst/>
                <a:ahLst/>
                <a:cxnLst/>
                <a:rect l="l" t="t" r="r" b="b"/>
                <a:pathLst>
                  <a:path w="49611" h="91077" extrusionOk="0">
                    <a:moveTo>
                      <a:pt x="40725" y="1"/>
                    </a:moveTo>
                    <a:cubicBezTo>
                      <a:pt x="36653" y="1"/>
                      <a:pt x="32210" y="3333"/>
                      <a:pt x="30359" y="7035"/>
                    </a:cubicBezTo>
                    <a:cubicBezTo>
                      <a:pt x="28508" y="10737"/>
                      <a:pt x="27397" y="14439"/>
                      <a:pt x="25176" y="27398"/>
                    </a:cubicBezTo>
                    <a:lnTo>
                      <a:pt x="18512" y="27398"/>
                    </a:lnTo>
                    <a:cubicBezTo>
                      <a:pt x="16661" y="27398"/>
                      <a:pt x="15550" y="27398"/>
                      <a:pt x="15550" y="29249"/>
                    </a:cubicBezTo>
                    <a:cubicBezTo>
                      <a:pt x="15550" y="30359"/>
                      <a:pt x="16290" y="30359"/>
                      <a:pt x="18141" y="30359"/>
                    </a:cubicBezTo>
                    <a:lnTo>
                      <a:pt x="24806" y="30359"/>
                    </a:lnTo>
                    <a:cubicBezTo>
                      <a:pt x="22954" y="39615"/>
                      <a:pt x="18882" y="62199"/>
                      <a:pt x="16290" y="72936"/>
                    </a:cubicBezTo>
                    <a:cubicBezTo>
                      <a:pt x="14809" y="81451"/>
                      <a:pt x="13328" y="88856"/>
                      <a:pt x="8145" y="88856"/>
                    </a:cubicBezTo>
                    <a:cubicBezTo>
                      <a:pt x="7775" y="88856"/>
                      <a:pt x="5183" y="88856"/>
                      <a:pt x="3332" y="87004"/>
                    </a:cubicBezTo>
                    <a:cubicBezTo>
                      <a:pt x="8145" y="86634"/>
                      <a:pt x="8145" y="82192"/>
                      <a:pt x="8145" y="82192"/>
                    </a:cubicBezTo>
                    <a:cubicBezTo>
                      <a:pt x="8145" y="79970"/>
                      <a:pt x="6664" y="78859"/>
                      <a:pt x="4813" y="78859"/>
                    </a:cubicBezTo>
                    <a:cubicBezTo>
                      <a:pt x="2962" y="78859"/>
                      <a:pt x="0" y="80711"/>
                      <a:pt x="0" y="84413"/>
                    </a:cubicBezTo>
                    <a:cubicBezTo>
                      <a:pt x="0" y="88856"/>
                      <a:pt x="4443" y="91077"/>
                      <a:pt x="8145" y="91077"/>
                    </a:cubicBezTo>
                    <a:cubicBezTo>
                      <a:pt x="18512" y="91077"/>
                      <a:pt x="22584" y="72566"/>
                      <a:pt x="23695" y="67753"/>
                    </a:cubicBezTo>
                    <a:cubicBezTo>
                      <a:pt x="25546" y="59978"/>
                      <a:pt x="30359" y="33321"/>
                      <a:pt x="31099" y="30359"/>
                    </a:cubicBezTo>
                    <a:lnTo>
                      <a:pt x="39615" y="30359"/>
                    </a:lnTo>
                    <a:cubicBezTo>
                      <a:pt x="41466" y="30359"/>
                      <a:pt x="42206" y="30359"/>
                      <a:pt x="42206" y="28508"/>
                    </a:cubicBezTo>
                    <a:cubicBezTo>
                      <a:pt x="42206" y="27398"/>
                      <a:pt x="41466" y="27398"/>
                      <a:pt x="39615" y="27398"/>
                    </a:cubicBezTo>
                    <a:lnTo>
                      <a:pt x="31470" y="27398"/>
                    </a:lnTo>
                    <a:cubicBezTo>
                      <a:pt x="33321" y="17031"/>
                      <a:pt x="34802" y="9997"/>
                      <a:pt x="35542" y="6665"/>
                    </a:cubicBezTo>
                    <a:cubicBezTo>
                      <a:pt x="36283" y="4443"/>
                      <a:pt x="38504" y="2222"/>
                      <a:pt x="41096" y="2222"/>
                    </a:cubicBezTo>
                    <a:cubicBezTo>
                      <a:pt x="42947" y="2222"/>
                      <a:pt x="45168" y="2962"/>
                      <a:pt x="46279" y="4073"/>
                    </a:cubicBezTo>
                    <a:cubicBezTo>
                      <a:pt x="42206" y="4443"/>
                      <a:pt x="41096" y="7035"/>
                      <a:pt x="41096" y="8886"/>
                    </a:cubicBezTo>
                    <a:cubicBezTo>
                      <a:pt x="41096" y="10737"/>
                      <a:pt x="42577" y="12218"/>
                      <a:pt x="44428" y="12218"/>
                    </a:cubicBezTo>
                    <a:cubicBezTo>
                      <a:pt x="46279" y="12218"/>
                      <a:pt x="49611" y="10367"/>
                      <a:pt x="49611" y="6665"/>
                    </a:cubicBezTo>
                    <a:cubicBezTo>
                      <a:pt x="49611" y="2222"/>
                      <a:pt x="45168" y="1"/>
                      <a:pt x="407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21"/>
              <p:cNvSpPr/>
              <p:nvPr/>
            </p:nvSpPr>
            <p:spPr>
              <a:xfrm>
                <a:off x="2620625" y="2690875"/>
                <a:ext cx="1629025" cy="555375"/>
              </a:xfrm>
              <a:custGeom>
                <a:avLst/>
                <a:gdLst/>
                <a:ahLst/>
                <a:cxnLst/>
                <a:rect l="l" t="t" r="r" b="b"/>
                <a:pathLst>
                  <a:path w="65161" h="22215" extrusionOk="0">
                    <a:moveTo>
                      <a:pt x="3332" y="1"/>
                    </a:moveTo>
                    <a:cubicBezTo>
                      <a:pt x="1851" y="1"/>
                      <a:pt x="0" y="1"/>
                      <a:pt x="0" y="1852"/>
                    </a:cubicBezTo>
                    <a:cubicBezTo>
                      <a:pt x="0" y="3703"/>
                      <a:pt x="1481" y="3703"/>
                      <a:pt x="3332" y="3703"/>
                    </a:cubicBezTo>
                    <a:lnTo>
                      <a:pt x="62199" y="3703"/>
                    </a:lnTo>
                    <a:cubicBezTo>
                      <a:pt x="63309" y="3703"/>
                      <a:pt x="65160" y="3703"/>
                      <a:pt x="65160" y="1852"/>
                    </a:cubicBezTo>
                    <a:cubicBezTo>
                      <a:pt x="65160" y="1"/>
                      <a:pt x="63679" y="1"/>
                      <a:pt x="62199" y="1"/>
                    </a:cubicBezTo>
                    <a:close/>
                    <a:moveTo>
                      <a:pt x="3332" y="18512"/>
                    </a:moveTo>
                    <a:cubicBezTo>
                      <a:pt x="1851" y="18512"/>
                      <a:pt x="0" y="18512"/>
                      <a:pt x="0" y="20364"/>
                    </a:cubicBezTo>
                    <a:cubicBezTo>
                      <a:pt x="0" y="22215"/>
                      <a:pt x="1481" y="22215"/>
                      <a:pt x="3332" y="22215"/>
                    </a:cubicBezTo>
                    <a:lnTo>
                      <a:pt x="62199" y="22215"/>
                    </a:lnTo>
                    <a:cubicBezTo>
                      <a:pt x="63309" y="22215"/>
                      <a:pt x="65160" y="22215"/>
                      <a:pt x="65160" y="20364"/>
                    </a:cubicBezTo>
                    <a:cubicBezTo>
                      <a:pt x="65160" y="18512"/>
                      <a:pt x="63679" y="18512"/>
                      <a:pt x="62199" y="185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5795325" y="238125"/>
                <a:ext cx="796025" cy="1666050"/>
              </a:xfrm>
              <a:custGeom>
                <a:avLst/>
                <a:gdLst/>
                <a:ahLst/>
                <a:cxnLst/>
                <a:rect l="l" t="t" r="r" b="b"/>
                <a:pathLst>
                  <a:path w="31841" h="66642" extrusionOk="0">
                    <a:moveTo>
                      <a:pt x="17772" y="0"/>
                    </a:moveTo>
                    <a:cubicBezTo>
                      <a:pt x="15180" y="2592"/>
                      <a:pt x="10367" y="6294"/>
                      <a:pt x="1" y="6294"/>
                    </a:cubicBezTo>
                    <a:lnTo>
                      <a:pt x="1" y="9256"/>
                    </a:lnTo>
                    <a:cubicBezTo>
                      <a:pt x="2222" y="9256"/>
                      <a:pt x="7405" y="9256"/>
                      <a:pt x="12959" y="6664"/>
                    </a:cubicBezTo>
                    <a:lnTo>
                      <a:pt x="12959" y="58867"/>
                    </a:lnTo>
                    <a:cubicBezTo>
                      <a:pt x="12959" y="62569"/>
                      <a:pt x="12588" y="63680"/>
                      <a:pt x="3703" y="63680"/>
                    </a:cubicBezTo>
                    <a:lnTo>
                      <a:pt x="741" y="63680"/>
                    </a:lnTo>
                    <a:lnTo>
                      <a:pt x="741" y="66641"/>
                    </a:lnTo>
                    <a:cubicBezTo>
                      <a:pt x="3333" y="66271"/>
                      <a:pt x="12959" y="66271"/>
                      <a:pt x="16291" y="66271"/>
                    </a:cubicBezTo>
                    <a:cubicBezTo>
                      <a:pt x="19623" y="66271"/>
                      <a:pt x="29249" y="66271"/>
                      <a:pt x="31840" y="66641"/>
                    </a:cubicBezTo>
                    <a:lnTo>
                      <a:pt x="31840" y="63680"/>
                    </a:lnTo>
                    <a:lnTo>
                      <a:pt x="28879" y="63680"/>
                    </a:lnTo>
                    <a:cubicBezTo>
                      <a:pt x="19993" y="63680"/>
                      <a:pt x="19623" y="62569"/>
                      <a:pt x="19623" y="58867"/>
                    </a:cubicBezTo>
                    <a:lnTo>
                      <a:pt x="19623" y="2221"/>
                    </a:lnTo>
                    <a:cubicBezTo>
                      <a:pt x="19623" y="0"/>
                      <a:pt x="19623" y="0"/>
                      <a:pt x="177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21"/>
              <p:cNvSpPr/>
              <p:nvPr/>
            </p:nvSpPr>
            <p:spPr>
              <a:xfrm>
                <a:off x="5295525" y="2922275"/>
                <a:ext cx="176787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70715" h="3703" extrusionOk="0">
                    <a:moveTo>
                      <a:pt x="0" y="1"/>
                    </a:moveTo>
                    <a:lnTo>
                      <a:pt x="0" y="3703"/>
                    </a:lnTo>
                    <a:lnTo>
                      <a:pt x="70714" y="3703"/>
                    </a:lnTo>
                    <a:lnTo>
                      <a:pt x="707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21"/>
              <p:cNvSpPr/>
              <p:nvPr/>
            </p:nvSpPr>
            <p:spPr>
              <a:xfrm>
                <a:off x="5351050" y="3616450"/>
                <a:ext cx="1675325" cy="1693825"/>
              </a:xfrm>
              <a:custGeom>
                <a:avLst/>
                <a:gdLst/>
                <a:ahLst/>
                <a:cxnLst/>
                <a:rect l="l" t="t" r="r" b="b"/>
                <a:pathLst>
                  <a:path w="67013" h="67753" extrusionOk="0">
                    <a:moveTo>
                      <a:pt x="9627" y="1"/>
                    </a:moveTo>
                    <a:cubicBezTo>
                      <a:pt x="7405" y="1"/>
                      <a:pt x="7035" y="1"/>
                      <a:pt x="6665" y="1852"/>
                    </a:cubicBezTo>
                    <a:lnTo>
                      <a:pt x="371" y="19623"/>
                    </a:lnTo>
                    <a:cubicBezTo>
                      <a:pt x="371" y="19993"/>
                      <a:pt x="1" y="21104"/>
                      <a:pt x="1" y="21104"/>
                    </a:cubicBezTo>
                    <a:cubicBezTo>
                      <a:pt x="1" y="21844"/>
                      <a:pt x="371" y="22215"/>
                      <a:pt x="1111" y="22215"/>
                    </a:cubicBezTo>
                    <a:cubicBezTo>
                      <a:pt x="1852" y="22215"/>
                      <a:pt x="2222" y="21844"/>
                      <a:pt x="2592" y="20363"/>
                    </a:cubicBezTo>
                    <a:cubicBezTo>
                      <a:pt x="6665" y="8516"/>
                      <a:pt x="8886" y="2592"/>
                      <a:pt x="22214" y="2592"/>
                    </a:cubicBezTo>
                    <a:lnTo>
                      <a:pt x="28879" y="2592"/>
                    </a:lnTo>
                    <a:cubicBezTo>
                      <a:pt x="31100" y="2592"/>
                      <a:pt x="32211" y="2592"/>
                      <a:pt x="32211" y="3703"/>
                    </a:cubicBezTo>
                    <a:cubicBezTo>
                      <a:pt x="32211" y="4073"/>
                      <a:pt x="32211" y="4444"/>
                      <a:pt x="31470" y="6295"/>
                    </a:cubicBezTo>
                    <a:lnTo>
                      <a:pt x="18142" y="59978"/>
                    </a:lnTo>
                    <a:cubicBezTo>
                      <a:pt x="17401" y="63680"/>
                      <a:pt x="17031" y="64791"/>
                      <a:pt x="6295" y="64791"/>
                    </a:cubicBezTo>
                    <a:cubicBezTo>
                      <a:pt x="4073" y="64791"/>
                      <a:pt x="3333" y="64791"/>
                      <a:pt x="3333" y="66642"/>
                    </a:cubicBezTo>
                    <a:cubicBezTo>
                      <a:pt x="3333" y="67753"/>
                      <a:pt x="4443" y="67753"/>
                      <a:pt x="4814" y="67753"/>
                    </a:cubicBezTo>
                    <a:cubicBezTo>
                      <a:pt x="7405" y="67753"/>
                      <a:pt x="9997" y="67383"/>
                      <a:pt x="12588" y="67383"/>
                    </a:cubicBezTo>
                    <a:lnTo>
                      <a:pt x="28138" y="67383"/>
                    </a:lnTo>
                    <a:cubicBezTo>
                      <a:pt x="30730" y="67383"/>
                      <a:pt x="33321" y="67753"/>
                      <a:pt x="35913" y="67753"/>
                    </a:cubicBezTo>
                    <a:cubicBezTo>
                      <a:pt x="37024" y="67753"/>
                      <a:pt x="37764" y="67753"/>
                      <a:pt x="37764" y="65902"/>
                    </a:cubicBezTo>
                    <a:cubicBezTo>
                      <a:pt x="37764" y="64791"/>
                      <a:pt x="37024" y="64791"/>
                      <a:pt x="34432" y="64791"/>
                    </a:cubicBezTo>
                    <a:cubicBezTo>
                      <a:pt x="25546" y="64791"/>
                      <a:pt x="25546" y="64051"/>
                      <a:pt x="25546" y="62199"/>
                    </a:cubicBezTo>
                    <a:cubicBezTo>
                      <a:pt x="25546" y="62199"/>
                      <a:pt x="25546" y="61459"/>
                      <a:pt x="25917" y="59978"/>
                    </a:cubicBezTo>
                    <a:lnTo>
                      <a:pt x="39245" y="6665"/>
                    </a:lnTo>
                    <a:cubicBezTo>
                      <a:pt x="39985" y="4073"/>
                      <a:pt x="39985" y="3333"/>
                      <a:pt x="41837" y="2963"/>
                    </a:cubicBezTo>
                    <a:cubicBezTo>
                      <a:pt x="42577" y="2592"/>
                      <a:pt x="45909" y="2592"/>
                      <a:pt x="47760" y="2592"/>
                    </a:cubicBezTo>
                    <a:cubicBezTo>
                      <a:pt x="57756" y="2592"/>
                      <a:pt x="62569" y="3333"/>
                      <a:pt x="62569" y="11108"/>
                    </a:cubicBezTo>
                    <a:cubicBezTo>
                      <a:pt x="62569" y="12589"/>
                      <a:pt x="62199" y="16291"/>
                      <a:pt x="61459" y="19993"/>
                    </a:cubicBezTo>
                    <a:lnTo>
                      <a:pt x="61459" y="21104"/>
                    </a:lnTo>
                    <a:cubicBezTo>
                      <a:pt x="61459" y="21474"/>
                      <a:pt x="61829" y="22215"/>
                      <a:pt x="62569" y="22215"/>
                    </a:cubicBezTo>
                    <a:cubicBezTo>
                      <a:pt x="63310" y="22215"/>
                      <a:pt x="63310" y="21844"/>
                      <a:pt x="63680" y="19993"/>
                    </a:cubicBezTo>
                    <a:lnTo>
                      <a:pt x="66642" y="2222"/>
                    </a:lnTo>
                    <a:cubicBezTo>
                      <a:pt x="67012" y="1482"/>
                      <a:pt x="67012" y="1112"/>
                      <a:pt x="67012" y="1112"/>
                    </a:cubicBezTo>
                    <a:cubicBezTo>
                      <a:pt x="67012" y="1"/>
                      <a:pt x="66272" y="1"/>
                      <a:pt x="644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1" name="Google Shape;791;p21"/>
            <p:cNvSpPr txBox="1"/>
            <p:nvPr/>
          </p:nvSpPr>
          <p:spPr>
            <a:xfrm>
              <a:off x="2785288" y="3641738"/>
              <a:ext cx="1686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frequency (Hz)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time (s)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cxnSp>
        <p:nvCxnSpPr>
          <p:cNvPr id="792" name="Google Shape;792;p21"/>
          <p:cNvCxnSpPr/>
          <p:nvPr/>
        </p:nvCxnSpPr>
        <p:spPr>
          <a:xfrm>
            <a:off x="5893850" y="1951975"/>
            <a:ext cx="1317000" cy="0"/>
          </a:xfrm>
          <a:prstGeom prst="straightConnector1">
            <a:avLst/>
          </a:prstGeom>
          <a:noFill/>
          <a:ln w="9525" cap="flat" cmpd="sng">
            <a:solidFill>
              <a:srgbClr val="32FFD2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793" name="Google Shape;793;p21"/>
          <p:cNvGrpSpPr/>
          <p:nvPr/>
        </p:nvGrpSpPr>
        <p:grpSpPr>
          <a:xfrm>
            <a:off x="5851100" y="1300145"/>
            <a:ext cx="2683300" cy="3249905"/>
            <a:chOff x="5808350" y="1413470"/>
            <a:chExt cx="2683300" cy="3249905"/>
          </a:xfrm>
        </p:grpSpPr>
        <p:grpSp>
          <p:nvGrpSpPr>
            <p:cNvPr id="794" name="Google Shape;794;p21"/>
            <p:cNvGrpSpPr/>
            <p:nvPr/>
          </p:nvGrpSpPr>
          <p:grpSpPr>
            <a:xfrm>
              <a:off x="5914650" y="2238530"/>
              <a:ext cx="2557800" cy="1918211"/>
              <a:chOff x="607725" y="419225"/>
              <a:chExt cx="6394500" cy="4834200"/>
            </a:xfrm>
          </p:grpSpPr>
          <p:sp>
            <p:nvSpPr>
              <p:cNvPr id="795" name="Google Shape;795;p21"/>
              <p:cNvSpPr/>
              <p:nvPr/>
            </p:nvSpPr>
            <p:spPr>
              <a:xfrm>
                <a:off x="607725" y="419225"/>
                <a:ext cx="6394500" cy="4834200"/>
              </a:xfrm>
              <a:custGeom>
                <a:avLst/>
                <a:gdLst/>
                <a:ahLst/>
                <a:cxnLst/>
                <a:rect l="l" t="t" r="r" b="b"/>
                <a:pathLst>
                  <a:path w="255780" h="193368" fill="none" extrusionOk="0">
                    <a:moveTo>
                      <a:pt x="170520" y="193368"/>
                    </a:moveTo>
                    <a:lnTo>
                      <a:pt x="170520" y="0"/>
                    </a:lnTo>
                    <a:moveTo>
                      <a:pt x="85261" y="193368"/>
                    </a:moveTo>
                    <a:lnTo>
                      <a:pt x="85261" y="0"/>
                    </a:lnTo>
                    <a:moveTo>
                      <a:pt x="1" y="32321"/>
                    </a:moveTo>
                    <a:lnTo>
                      <a:pt x="255780" y="32321"/>
                    </a:lnTo>
                    <a:moveTo>
                      <a:pt x="1" y="161047"/>
                    </a:moveTo>
                    <a:lnTo>
                      <a:pt x="255780" y="16104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miter lim="222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21"/>
              <p:cNvSpPr/>
              <p:nvPr/>
            </p:nvSpPr>
            <p:spPr>
              <a:xfrm>
                <a:off x="607725" y="2836600"/>
                <a:ext cx="63945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55780" h="1" fill="none" extrusionOk="0">
                    <a:moveTo>
                      <a:pt x="1" y="0"/>
                    </a:moveTo>
                    <a:lnTo>
                      <a:pt x="255780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222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21"/>
              <p:cNvSpPr/>
              <p:nvPr/>
            </p:nvSpPr>
            <p:spPr>
              <a:xfrm>
                <a:off x="607725" y="1227250"/>
                <a:ext cx="6394500" cy="3218150"/>
              </a:xfrm>
              <a:custGeom>
                <a:avLst/>
                <a:gdLst/>
                <a:ahLst/>
                <a:cxnLst/>
                <a:rect l="l" t="t" r="r" b="b"/>
                <a:pathLst>
                  <a:path w="255780" h="128726" fill="none" extrusionOk="0">
                    <a:moveTo>
                      <a:pt x="255780" y="64374"/>
                    </a:moveTo>
                    <a:cubicBezTo>
                      <a:pt x="242250" y="32187"/>
                      <a:pt x="228608" y="0"/>
                      <a:pt x="213139" y="0"/>
                    </a:cubicBezTo>
                    <a:cubicBezTo>
                      <a:pt x="182223" y="0"/>
                      <a:pt x="158818" y="128726"/>
                      <a:pt x="127879" y="128726"/>
                    </a:cubicBezTo>
                    <a:cubicBezTo>
                      <a:pt x="96963" y="128726"/>
                      <a:pt x="73558" y="0"/>
                      <a:pt x="42620" y="0"/>
                    </a:cubicBezTo>
                    <a:cubicBezTo>
                      <a:pt x="27150" y="0"/>
                      <a:pt x="13509" y="32187"/>
                      <a:pt x="1" y="64374"/>
                    </a:cubicBezTo>
                  </a:path>
                </a:pathLst>
              </a:custGeom>
              <a:noFill/>
              <a:ln w="9525" cap="rnd" cmpd="sng">
                <a:solidFill>
                  <a:srgbClr val="32FFD2"/>
                </a:solidFill>
                <a:prstDash val="solid"/>
                <a:miter lim="222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8" name="Google Shape;798;p21"/>
            <p:cNvSpPr txBox="1"/>
            <p:nvPr/>
          </p:nvSpPr>
          <p:spPr>
            <a:xfrm>
              <a:off x="5808350" y="1413470"/>
              <a:ext cx="14025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ONE COMPLETE CYCLE INVOLVES </a:t>
              </a:r>
              <a:r>
                <a:rPr lang="en" sz="800" b="1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BOTH </a:t>
              </a:r>
              <a:r>
                <a:rPr lang="en" sz="8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UPWARD AND DOWNWARD PORTIONS OF THE WAVE</a:t>
              </a:r>
              <a:endParaRPr sz="8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99" name="Google Shape;799;p21"/>
            <p:cNvSpPr txBox="1"/>
            <p:nvPr/>
          </p:nvSpPr>
          <p:spPr>
            <a:xfrm>
              <a:off x="5895450" y="4170775"/>
              <a:ext cx="25962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In this example, 1 complete cycle takes 0.02 seconds. 1 ÷ 0.02 = </a:t>
              </a:r>
              <a:r>
                <a:rPr lang="en" sz="10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50 Hz</a:t>
              </a:r>
              <a:r>
                <a:rPr lang="en" sz="1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761</Words>
  <Application>Microsoft Office PowerPoint</Application>
  <PresentationFormat>On-screen Show (16:9)</PresentationFormat>
  <Paragraphs>92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Times New Roman</vt:lpstr>
      <vt:lpstr>Kalam</vt:lpstr>
      <vt:lpstr>Arial</vt:lpstr>
      <vt:lpstr>gg sans</vt:lpstr>
      <vt:lpstr>Cambria</vt:lpstr>
      <vt:lpstr>Simple Dark</vt:lpstr>
      <vt:lpstr>Edexcel IGCSE Physics 17 - Sound Waves</vt:lpstr>
      <vt:lpstr>Sound Waves</vt:lpstr>
      <vt:lpstr>Oscilloscopes and Microphones</vt:lpstr>
      <vt:lpstr> Frequency and Pitch</vt:lpstr>
      <vt:lpstr>PowerPoint Presentation</vt:lpstr>
      <vt:lpstr>Loudness and Amplitude</vt:lpstr>
      <vt:lpstr>The Speed of Sound</vt:lpstr>
      <vt:lpstr>PowerPoint Presentation</vt:lpstr>
      <vt:lpstr>Using an Oscilloscope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Physics 17 - Sound Waves</dc:title>
  <cp:lastModifiedBy>Chezka Mae Madrona</cp:lastModifiedBy>
  <cp:revision>2</cp:revision>
  <dcterms:modified xsi:type="dcterms:W3CDTF">2025-07-22T06:51:51Z</dcterms:modified>
</cp:coreProperties>
</file>