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g sans" panose="00000800000000000000" pitchFamily="2" charset="0"/>
      <p:bold r:id="rId25"/>
    </p:embeddedFont>
    <p:embeddedFont>
      <p:font typeface="Kalam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9366305f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f9366305f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f9366305f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f9366305f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9366305f7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f9366305f7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9366305f7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9366305f7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f9366305f7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f9366305f7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EFF2535B-002F-63C4-E0D3-8B3EE3A55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9366305f7_1_94:notes">
            <a:extLst>
              <a:ext uri="{FF2B5EF4-FFF2-40B4-BE49-F238E27FC236}">
                <a16:creationId xmlns:a16="http://schemas.microsoft.com/office/drawing/2014/main" id="{6264A9EB-CBBA-B731-46A2-33AF2AE3FF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9366305f7_1_94:notes">
            <a:extLst>
              <a:ext uri="{FF2B5EF4-FFF2-40B4-BE49-F238E27FC236}">
                <a16:creationId xmlns:a16="http://schemas.microsoft.com/office/drawing/2014/main" id="{B49D6D7F-4ADD-AED8-3C04-1A99C5092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21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9366305f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f9366305f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f9366305f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f9366305f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9366305f7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9366305f7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0539df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0539df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b529d1fc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b529d1fc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529d1fc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529d1fc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b529d1fc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b529d1fc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b529d1fca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b529d1fca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b529d1fca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b529d1fca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9366305f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9366305f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15 - Electromagnetic Waves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The Doppler Effect, The EM Spectrum, Uses and Risks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>
                <a:solidFill>
                  <a:srgbClr val="852D64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lang="en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Light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is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 (often referred to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fibreoptics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use visible light to carry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is bounced off the inside of an optical core.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broadband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telephone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lines.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is used for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photography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Cameras use lenses which focus light onto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sensor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sensor captures the image and stores it as digital information.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light that hits the sensor is controlled by both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aperture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shutter speed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77" name="Google Shape;477;p22"/>
          <p:cNvGrpSpPr/>
          <p:nvPr/>
        </p:nvGrpSpPr>
        <p:grpSpPr>
          <a:xfrm>
            <a:off x="5924900" y="1836950"/>
            <a:ext cx="2318700" cy="2047438"/>
            <a:chOff x="5924900" y="2135513"/>
            <a:chExt cx="2318700" cy="2047438"/>
          </a:xfrm>
        </p:grpSpPr>
        <p:grpSp>
          <p:nvGrpSpPr>
            <p:cNvPr id="478" name="Google Shape;478;p22"/>
            <p:cNvGrpSpPr/>
            <p:nvPr/>
          </p:nvGrpSpPr>
          <p:grpSpPr>
            <a:xfrm>
              <a:off x="6301375" y="2135513"/>
              <a:ext cx="1565760" cy="1181168"/>
              <a:chOff x="1190625" y="879100"/>
              <a:chExt cx="5219200" cy="3937225"/>
            </a:xfrm>
          </p:grpSpPr>
          <p:sp>
            <p:nvSpPr>
              <p:cNvPr id="479" name="Google Shape;479;p22"/>
              <p:cNvSpPr/>
              <p:nvPr/>
            </p:nvSpPr>
            <p:spPr>
              <a:xfrm>
                <a:off x="1190625" y="879100"/>
                <a:ext cx="5219200" cy="393722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57489" extrusionOk="0">
                    <a:moveTo>
                      <a:pt x="24302" y="16082"/>
                    </a:moveTo>
                    <a:lnTo>
                      <a:pt x="24302" y="25868"/>
                    </a:lnTo>
                    <a:lnTo>
                      <a:pt x="20648" y="25868"/>
                    </a:lnTo>
                    <a:lnTo>
                      <a:pt x="20648" y="16082"/>
                    </a:lnTo>
                    <a:close/>
                    <a:moveTo>
                      <a:pt x="32913" y="16082"/>
                    </a:moveTo>
                    <a:lnTo>
                      <a:pt x="32913" y="25868"/>
                    </a:lnTo>
                    <a:lnTo>
                      <a:pt x="30402" y="25868"/>
                    </a:lnTo>
                    <a:lnTo>
                      <a:pt x="30402" y="16082"/>
                    </a:lnTo>
                    <a:close/>
                    <a:moveTo>
                      <a:pt x="195589" y="19833"/>
                    </a:moveTo>
                    <a:lnTo>
                      <a:pt x="195589" y="25868"/>
                    </a:lnTo>
                    <a:lnTo>
                      <a:pt x="180388" y="25868"/>
                    </a:lnTo>
                    <a:lnTo>
                      <a:pt x="180388" y="19833"/>
                    </a:lnTo>
                    <a:close/>
                    <a:moveTo>
                      <a:pt x="61945" y="0"/>
                    </a:moveTo>
                    <a:cubicBezTo>
                      <a:pt x="60706" y="0"/>
                      <a:pt x="59564" y="750"/>
                      <a:pt x="59107" y="1925"/>
                    </a:cubicBezTo>
                    <a:lnTo>
                      <a:pt x="49908" y="24857"/>
                    </a:lnTo>
                    <a:cubicBezTo>
                      <a:pt x="49778" y="25183"/>
                      <a:pt x="49713" y="25542"/>
                      <a:pt x="49713" y="25868"/>
                    </a:cubicBezTo>
                    <a:lnTo>
                      <a:pt x="39013" y="25868"/>
                    </a:lnTo>
                    <a:lnTo>
                      <a:pt x="39013" y="13048"/>
                    </a:lnTo>
                    <a:cubicBezTo>
                      <a:pt x="39013" y="11352"/>
                      <a:pt x="37643" y="9982"/>
                      <a:pt x="35947" y="9982"/>
                    </a:cubicBezTo>
                    <a:lnTo>
                      <a:pt x="17615" y="9982"/>
                    </a:lnTo>
                    <a:cubicBezTo>
                      <a:pt x="15918" y="9982"/>
                      <a:pt x="14548" y="11352"/>
                      <a:pt x="14548" y="13048"/>
                    </a:cubicBezTo>
                    <a:lnTo>
                      <a:pt x="14548" y="25868"/>
                    </a:lnTo>
                    <a:lnTo>
                      <a:pt x="12135" y="25868"/>
                    </a:lnTo>
                    <a:lnTo>
                      <a:pt x="12135" y="21073"/>
                    </a:lnTo>
                    <a:cubicBezTo>
                      <a:pt x="12135" y="19376"/>
                      <a:pt x="10765" y="18006"/>
                      <a:pt x="9068" y="18006"/>
                    </a:cubicBezTo>
                    <a:cubicBezTo>
                      <a:pt x="7372" y="18006"/>
                      <a:pt x="6002" y="19376"/>
                      <a:pt x="6002" y="21073"/>
                    </a:cubicBezTo>
                    <a:lnTo>
                      <a:pt x="6002" y="25900"/>
                    </a:lnTo>
                    <a:cubicBezTo>
                      <a:pt x="2675" y="26063"/>
                      <a:pt x="0" y="28804"/>
                      <a:pt x="0" y="32196"/>
                    </a:cubicBezTo>
                    <a:lnTo>
                      <a:pt x="0" y="151161"/>
                    </a:lnTo>
                    <a:cubicBezTo>
                      <a:pt x="0" y="154651"/>
                      <a:pt x="2838" y="157489"/>
                      <a:pt x="6328" y="157489"/>
                    </a:cubicBezTo>
                    <a:lnTo>
                      <a:pt x="39959" y="157489"/>
                    </a:lnTo>
                    <a:cubicBezTo>
                      <a:pt x="41656" y="157489"/>
                      <a:pt x="43026" y="156119"/>
                      <a:pt x="43026" y="154423"/>
                    </a:cubicBezTo>
                    <a:cubicBezTo>
                      <a:pt x="43026" y="152759"/>
                      <a:pt x="41656" y="151389"/>
                      <a:pt x="39959" y="151389"/>
                    </a:cubicBezTo>
                    <a:lnTo>
                      <a:pt x="6328" y="151389"/>
                    </a:lnTo>
                    <a:cubicBezTo>
                      <a:pt x="6198" y="151389"/>
                      <a:pt x="6133" y="151291"/>
                      <a:pt x="6133" y="151161"/>
                    </a:cubicBezTo>
                    <a:lnTo>
                      <a:pt x="6133" y="144604"/>
                    </a:lnTo>
                    <a:lnTo>
                      <a:pt x="67001" y="144604"/>
                    </a:lnTo>
                    <a:cubicBezTo>
                      <a:pt x="68697" y="144604"/>
                      <a:pt x="70067" y="143234"/>
                      <a:pt x="70067" y="141538"/>
                    </a:cubicBezTo>
                    <a:cubicBezTo>
                      <a:pt x="70067" y="139874"/>
                      <a:pt x="68697" y="138504"/>
                      <a:pt x="67001" y="138504"/>
                    </a:cubicBezTo>
                    <a:lnTo>
                      <a:pt x="6133" y="138504"/>
                    </a:lnTo>
                    <a:lnTo>
                      <a:pt x="6133" y="32196"/>
                    </a:lnTo>
                    <a:cubicBezTo>
                      <a:pt x="6133" y="32066"/>
                      <a:pt x="6198" y="32000"/>
                      <a:pt x="6328" y="32000"/>
                    </a:cubicBezTo>
                    <a:lnTo>
                      <a:pt x="202439" y="32000"/>
                    </a:lnTo>
                    <a:cubicBezTo>
                      <a:pt x="202569" y="32000"/>
                      <a:pt x="202667" y="32066"/>
                      <a:pt x="202667" y="32196"/>
                    </a:cubicBezTo>
                    <a:lnTo>
                      <a:pt x="202667" y="138504"/>
                    </a:lnTo>
                    <a:lnTo>
                      <a:pt x="173570" y="138504"/>
                    </a:lnTo>
                    <a:cubicBezTo>
                      <a:pt x="171874" y="138504"/>
                      <a:pt x="170504" y="139874"/>
                      <a:pt x="170504" y="141538"/>
                    </a:cubicBezTo>
                    <a:cubicBezTo>
                      <a:pt x="170504" y="143234"/>
                      <a:pt x="171874" y="144604"/>
                      <a:pt x="173570" y="144604"/>
                    </a:cubicBezTo>
                    <a:lnTo>
                      <a:pt x="202667" y="144604"/>
                    </a:lnTo>
                    <a:lnTo>
                      <a:pt x="202667" y="151161"/>
                    </a:lnTo>
                    <a:cubicBezTo>
                      <a:pt x="202667" y="151291"/>
                      <a:pt x="202569" y="151389"/>
                      <a:pt x="202439" y="151389"/>
                    </a:cubicBezTo>
                    <a:lnTo>
                      <a:pt x="53692" y="151389"/>
                    </a:lnTo>
                    <a:cubicBezTo>
                      <a:pt x="51996" y="151389"/>
                      <a:pt x="50626" y="152759"/>
                      <a:pt x="50626" y="154423"/>
                    </a:cubicBezTo>
                    <a:cubicBezTo>
                      <a:pt x="50626" y="156119"/>
                      <a:pt x="51996" y="157489"/>
                      <a:pt x="53692" y="157489"/>
                    </a:cubicBezTo>
                    <a:lnTo>
                      <a:pt x="202439" y="157489"/>
                    </a:lnTo>
                    <a:cubicBezTo>
                      <a:pt x="205929" y="157489"/>
                      <a:pt x="208767" y="154651"/>
                      <a:pt x="208767" y="151161"/>
                    </a:cubicBezTo>
                    <a:lnTo>
                      <a:pt x="208767" y="32196"/>
                    </a:lnTo>
                    <a:cubicBezTo>
                      <a:pt x="208767" y="28706"/>
                      <a:pt x="205929" y="25868"/>
                      <a:pt x="202439" y="25868"/>
                    </a:cubicBezTo>
                    <a:lnTo>
                      <a:pt x="201721" y="25868"/>
                    </a:lnTo>
                    <a:lnTo>
                      <a:pt x="201721" y="16767"/>
                    </a:lnTo>
                    <a:cubicBezTo>
                      <a:pt x="201721" y="15071"/>
                      <a:pt x="200351" y="13701"/>
                      <a:pt x="198655" y="13701"/>
                    </a:cubicBezTo>
                    <a:lnTo>
                      <a:pt x="177354" y="13701"/>
                    </a:lnTo>
                    <a:cubicBezTo>
                      <a:pt x="175658" y="13701"/>
                      <a:pt x="174288" y="15071"/>
                      <a:pt x="174288" y="16767"/>
                    </a:cubicBezTo>
                    <a:lnTo>
                      <a:pt x="174288" y="25868"/>
                    </a:lnTo>
                    <a:lnTo>
                      <a:pt x="160490" y="25868"/>
                    </a:lnTo>
                    <a:cubicBezTo>
                      <a:pt x="160490" y="25542"/>
                      <a:pt x="160392" y="25183"/>
                      <a:pt x="160261" y="24857"/>
                    </a:cubicBezTo>
                    <a:lnTo>
                      <a:pt x="151095" y="1925"/>
                    </a:lnTo>
                    <a:cubicBezTo>
                      <a:pt x="150606" y="750"/>
                      <a:pt x="149497" y="0"/>
                      <a:pt x="148225" y="0"/>
                    </a:cubicBezTo>
                    <a:lnTo>
                      <a:pt x="139254" y="0"/>
                    </a:lnTo>
                    <a:cubicBezTo>
                      <a:pt x="137558" y="0"/>
                      <a:pt x="136188" y="1370"/>
                      <a:pt x="136188" y="3066"/>
                    </a:cubicBezTo>
                    <a:cubicBezTo>
                      <a:pt x="136188" y="4730"/>
                      <a:pt x="137558" y="6100"/>
                      <a:pt x="139254" y="6100"/>
                    </a:cubicBezTo>
                    <a:lnTo>
                      <a:pt x="146170" y="6100"/>
                    </a:lnTo>
                    <a:lnTo>
                      <a:pt x="154096" y="25868"/>
                    </a:lnTo>
                    <a:lnTo>
                      <a:pt x="56106" y="25868"/>
                    </a:lnTo>
                    <a:lnTo>
                      <a:pt x="64033" y="6100"/>
                    </a:lnTo>
                    <a:lnTo>
                      <a:pt x="125782" y="6100"/>
                    </a:lnTo>
                    <a:cubicBezTo>
                      <a:pt x="127478" y="6100"/>
                      <a:pt x="128848" y="4730"/>
                      <a:pt x="128848" y="3066"/>
                    </a:cubicBezTo>
                    <a:cubicBezTo>
                      <a:pt x="128848" y="1370"/>
                      <a:pt x="127478" y="0"/>
                      <a:pt x="125782" y="0"/>
                    </a:cubicBezTo>
                    <a:close/>
                  </a:path>
                </a:pathLst>
              </a:custGeom>
              <a:solidFill>
                <a:srgbClr val="009DFF"/>
              </a:solidFill>
              <a:ln w="9525" cap="flat" cmpd="sng">
                <a:solidFill>
                  <a:srgbClr val="009D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2"/>
              <p:cNvSpPr/>
              <p:nvPr/>
            </p:nvSpPr>
            <p:spPr>
              <a:xfrm>
                <a:off x="2926000" y="2187150"/>
                <a:ext cx="2038750" cy="2038775"/>
              </a:xfrm>
              <a:custGeom>
                <a:avLst/>
                <a:gdLst/>
                <a:ahLst/>
                <a:cxnLst/>
                <a:rect l="l" t="t" r="r" b="b"/>
                <a:pathLst>
                  <a:path w="81550" h="81551" extrusionOk="0">
                    <a:moveTo>
                      <a:pt x="40775" y="0"/>
                    </a:moveTo>
                    <a:cubicBezTo>
                      <a:pt x="18300" y="0"/>
                      <a:pt x="0" y="18300"/>
                      <a:pt x="0" y="40775"/>
                    </a:cubicBezTo>
                    <a:cubicBezTo>
                      <a:pt x="0" y="63283"/>
                      <a:pt x="18300" y="81550"/>
                      <a:pt x="40775" y="81550"/>
                    </a:cubicBezTo>
                    <a:cubicBezTo>
                      <a:pt x="63250" y="81550"/>
                      <a:pt x="81550" y="63283"/>
                      <a:pt x="81550" y="40775"/>
                    </a:cubicBezTo>
                    <a:cubicBezTo>
                      <a:pt x="81550" y="35915"/>
                      <a:pt x="80702" y="31152"/>
                      <a:pt x="79038" y="26618"/>
                    </a:cubicBezTo>
                    <a:cubicBezTo>
                      <a:pt x="78580" y="25398"/>
                      <a:pt x="77409" y="24633"/>
                      <a:pt x="76158" y="24633"/>
                    </a:cubicBezTo>
                    <a:cubicBezTo>
                      <a:pt x="75804" y="24633"/>
                      <a:pt x="75444" y="24695"/>
                      <a:pt x="75091" y="24824"/>
                    </a:cubicBezTo>
                    <a:cubicBezTo>
                      <a:pt x="73525" y="25411"/>
                      <a:pt x="72710" y="27173"/>
                      <a:pt x="73297" y="28739"/>
                    </a:cubicBezTo>
                    <a:cubicBezTo>
                      <a:pt x="74732" y="32588"/>
                      <a:pt x="75450" y="36633"/>
                      <a:pt x="75450" y="40775"/>
                    </a:cubicBezTo>
                    <a:cubicBezTo>
                      <a:pt x="75450" y="59891"/>
                      <a:pt x="59890" y="75450"/>
                      <a:pt x="40775" y="75450"/>
                    </a:cubicBezTo>
                    <a:cubicBezTo>
                      <a:pt x="21660" y="75450"/>
                      <a:pt x="6100" y="59891"/>
                      <a:pt x="6100" y="40775"/>
                    </a:cubicBezTo>
                    <a:cubicBezTo>
                      <a:pt x="6100" y="21660"/>
                      <a:pt x="21660" y="6133"/>
                      <a:pt x="40775" y="6133"/>
                    </a:cubicBezTo>
                    <a:cubicBezTo>
                      <a:pt x="51148" y="6133"/>
                      <a:pt x="60869" y="10700"/>
                      <a:pt x="67491" y="18692"/>
                    </a:cubicBezTo>
                    <a:cubicBezTo>
                      <a:pt x="68091" y="19420"/>
                      <a:pt x="68956" y="19792"/>
                      <a:pt x="69830" y="19792"/>
                    </a:cubicBezTo>
                    <a:cubicBezTo>
                      <a:pt x="70522" y="19792"/>
                      <a:pt x="71220" y="19559"/>
                      <a:pt x="71796" y="19083"/>
                    </a:cubicBezTo>
                    <a:cubicBezTo>
                      <a:pt x="73101" y="18007"/>
                      <a:pt x="73264" y="16082"/>
                      <a:pt x="72188" y="14777"/>
                    </a:cubicBezTo>
                    <a:cubicBezTo>
                      <a:pt x="64424" y="5383"/>
                      <a:pt x="52975" y="0"/>
                      <a:pt x="4077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2051775" y="1869925"/>
                <a:ext cx="3230200" cy="2673225"/>
              </a:xfrm>
              <a:custGeom>
                <a:avLst/>
                <a:gdLst/>
                <a:ahLst/>
                <a:cxnLst/>
                <a:rect l="l" t="t" r="r" b="b"/>
                <a:pathLst>
                  <a:path w="129208" h="106929" extrusionOk="0">
                    <a:moveTo>
                      <a:pt x="22606" y="47560"/>
                    </a:moveTo>
                    <a:cubicBezTo>
                      <a:pt x="22378" y="49517"/>
                      <a:pt x="22280" y="51474"/>
                      <a:pt x="22280" y="53464"/>
                    </a:cubicBezTo>
                    <a:cubicBezTo>
                      <a:pt x="22280" y="55813"/>
                      <a:pt x="22443" y="58129"/>
                      <a:pt x="22737" y="60412"/>
                    </a:cubicBezTo>
                    <a:lnTo>
                      <a:pt x="12527" y="60412"/>
                    </a:lnTo>
                    <a:cubicBezTo>
                      <a:pt x="9004" y="60412"/>
                      <a:pt x="6133" y="57509"/>
                      <a:pt x="6133" y="53986"/>
                    </a:cubicBezTo>
                    <a:cubicBezTo>
                      <a:pt x="6133" y="50463"/>
                      <a:pt x="9004" y="47560"/>
                      <a:pt x="12527" y="47560"/>
                    </a:cubicBezTo>
                    <a:close/>
                    <a:moveTo>
                      <a:pt x="75744" y="6133"/>
                    </a:moveTo>
                    <a:cubicBezTo>
                      <a:pt x="101840" y="6133"/>
                      <a:pt x="123108" y="27368"/>
                      <a:pt x="123108" y="53464"/>
                    </a:cubicBezTo>
                    <a:cubicBezTo>
                      <a:pt x="123108" y="79593"/>
                      <a:pt x="101840" y="100828"/>
                      <a:pt x="75744" y="100828"/>
                    </a:cubicBezTo>
                    <a:cubicBezTo>
                      <a:pt x="49648" y="100828"/>
                      <a:pt x="28380" y="79593"/>
                      <a:pt x="28380" y="53464"/>
                    </a:cubicBezTo>
                    <a:cubicBezTo>
                      <a:pt x="28380" y="27368"/>
                      <a:pt x="49648" y="6133"/>
                      <a:pt x="75744" y="6133"/>
                    </a:cubicBezTo>
                    <a:close/>
                    <a:moveTo>
                      <a:pt x="75744" y="0"/>
                    </a:moveTo>
                    <a:cubicBezTo>
                      <a:pt x="50398" y="0"/>
                      <a:pt x="29097" y="17746"/>
                      <a:pt x="23650" y="41460"/>
                    </a:cubicBezTo>
                    <a:lnTo>
                      <a:pt x="12527" y="41460"/>
                    </a:lnTo>
                    <a:cubicBezTo>
                      <a:pt x="5611" y="41460"/>
                      <a:pt x="1" y="47071"/>
                      <a:pt x="1" y="53986"/>
                    </a:cubicBezTo>
                    <a:cubicBezTo>
                      <a:pt x="1" y="60902"/>
                      <a:pt x="5611" y="66512"/>
                      <a:pt x="12527" y="66512"/>
                    </a:cubicBezTo>
                    <a:lnTo>
                      <a:pt x="23878" y="66512"/>
                    </a:lnTo>
                    <a:cubicBezTo>
                      <a:pt x="29717" y="89705"/>
                      <a:pt x="50757" y="106928"/>
                      <a:pt x="75744" y="106928"/>
                    </a:cubicBezTo>
                    <a:cubicBezTo>
                      <a:pt x="105232" y="106928"/>
                      <a:pt x="129208" y="82953"/>
                      <a:pt x="129208" y="53464"/>
                    </a:cubicBezTo>
                    <a:cubicBezTo>
                      <a:pt x="129208" y="23976"/>
                      <a:pt x="105232" y="0"/>
                      <a:pt x="75744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5383075" y="1889500"/>
                <a:ext cx="699725" cy="532525"/>
              </a:xfrm>
              <a:custGeom>
                <a:avLst/>
                <a:gdLst/>
                <a:ahLst/>
                <a:cxnLst/>
                <a:rect l="l" t="t" r="r" b="b"/>
                <a:pathLst>
                  <a:path w="27989" h="21301" extrusionOk="0">
                    <a:moveTo>
                      <a:pt x="21889" y="6100"/>
                    </a:moveTo>
                    <a:lnTo>
                      <a:pt x="21889" y="15201"/>
                    </a:lnTo>
                    <a:lnTo>
                      <a:pt x="6133" y="15201"/>
                    </a:lnTo>
                    <a:lnTo>
                      <a:pt x="6133" y="6100"/>
                    </a:lnTo>
                    <a:close/>
                    <a:moveTo>
                      <a:pt x="3067" y="0"/>
                    </a:moveTo>
                    <a:cubicBezTo>
                      <a:pt x="1371" y="0"/>
                      <a:pt x="1" y="1370"/>
                      <a:pt x="1" y="3034"/>
                    </a:cubicBezTo>
                    <a:lnTo>
                      <a:pt x="1" y="18235"/>
                    </a:lnTo>
                    <a:cubicBezTo>
                      <a:pt x="1" y="19931"/>
                      <a:pt x="1371" y="21301"/>
                      <a:pt x="3067" y="21301"/>
                    </a:cubicBezTo>
                    <a:lnTo>
                      <a:pt x="24955" y="21301"/>
                    </a:lnTo>
                    <a:cubicBezTo>
                      <a:pt x="26619" y="21301"/>
                      <a:pt x="27989" y="19931"/>
                      <a:pt x="27989" y="18235"/>
                    </a:cubicBezTo>
                    <a:lnTo>
                      <a:pt x="27989" y="3034"/>
                    </a:lnTo>
                    <a:cubicBezTo>
                      <a:pt x="27989" y="1370"/>
                      <a:pt x="26619" y="0"/>
                      <a:pt x="24955" y="0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3164125" y="1191425"/>
                <a:ext cx="136190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54476" h="6134" extrusionOk="0">
                    <a:moveTo>
                      <a:pt x="3034" y="1"/>
                    </a:moveTo>
                    <a:cubicBezTo>
                      <a:pt x="1370" y="1"/>
                      <a:pt x="0" y="1371"/>
                      <a:pt x="0" y="3067"/>
                    </a:cubicBezTo>
                    <a:cubicBezTo>
                      <a:pt x="0" y="4763"/>
                      <a:pt x="1370" y="6133"/>
                      <a:pt x="3034" y="6133"/>
                    </a:cubicBezTo>
                    <a:lnTo>
                      <a:pt x="51409" y="6133"/>
                    </a:lnTo>
                    <a:cubicBezTo>
                      <a:pt x="53105" y="6133"/>
                      <a:pt x="54475" y="4763"/>
                      <a:pt x="54475" y="3067"/>
                    </a:cubicBezTo>
                    <a:cubicBezTo>
                      <a:pt x="54475" y="1371"/>
                      <a:pt x="53105" y="1"/>
                      <a:pt x="51409" y="1"/>
                    </a:cubicBez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rgbClr val="99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4" name="Google Shape;484;p22"/>
            <p:cNvSpPr txBox="1"/>
            <p:nvPr/>
          </p:nvSpPr>
          <p:spPr>
            <a:xfrm>
              <a:off x="5924900" y="3351650"/>
              <a:ext cx="2318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Visible light is used in photography to capture images.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FF884EA-F985-6B61-6BAD-452D2402B54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9ADC5A9-8CBA-EF02-F519-DE838F86AEE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4420F-4869-72A9-EBA8-9F0D2B208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1505C-5ED8-D2FE-14FA-21F4280C9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UV Radiation</a:t>
            </a:r>
            <a:endParaRPr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Ultraviolet (UV) radiation is often used in combination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fluorescent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bulbs.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Fluorescent bulbs absorb UV radiation and then emit visible light.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Fluorescent bulbs are very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energy-efficient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They are much more efficient than traditional filament light bulbs.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is also found in </a:t>
            </a:r>
            <a:r>
              <a:rPr lang="en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sunlight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Many people sunbathe in order to achieve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suntan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1" name="Google Shape;4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92" name="Google Shape;492;p23"/>
          <p:cNvSpPr/>
          <p:nvPr/>
        </p:nvSpPr>
        <p:spPr>
          <a:xfrm>
            <a:off x="6666350" y="1152475"/>
            <a:ext cx="787689" cy="2186751"/>
          </a:xfrm>
          <a:custGeom>
            <a:avLst/>
            <a:gdLst/>
            <a:ahLst/>
            <a:cxnLst/>
            <a:rect l="l" t="t" r="r" b="b"/>
            <a:pathLst>
              <a:path w="75018" h="208262" extrusionOk="0">
                <a:moveTo>
                  <a:pt x="17275" y="32284"/>
                </a:moveTo>
                <a:cubicBezTo>
                  <a:pt x="17447" y="32284"/>
                  <a:pt x="17622" y="32328"/>
                  <a:pt x="17788" y="32411"/>
                </a:cubicBezTo>
                <a:cubicBezTo>
                  <a:pt x="18228" y="32587"/>
                  <a:pt x="18052" y="32675"/>
                  <a:pt x="17481" y="32719"/>
                </a:cubicBezTo>
                <a:cubicBezTo>
                  <a:pt x="17400" y="32724"/>
                  <a:pt x="17324" y="32727"/>
                  <a:pt x="17255" y="32727"/>
                </a:cubicBezTo>
                <a:cubicBezTo>
                  <a:pt x="16793" y="32727"/>
                  <a:pt x="16582" y="32608"/>
                  <a:pt x="16734" y="32455"/>
                </a:cubicBezTo>
                <a:cubicBezTo>
                  <a:pt x="16896" y="32339"/>
                  <a:pt x="17083" y="32284"/>
                  <a:pt x="17275" y="32284"/>
                </a:cubicBezTo>
                <a:close/>
                <a:moveTo>
                  <a:pt x="38655" y="1038"/>
                </a:moveTo>
                <a:cubicBezTo>
                  <a:pt x="39498" y="1038"/>
                  <a:pt x="40186" y="1225"/>
                  <a:pt x="41154" y="1622"/>
                </a:cubicBezTo>
                <a:cubicBezTo>
                  <a:pt x="42516" y="2193"/>
                  <a:pt x="45722" y="2588"/>
                  <a:pt x="50378" y="2808"/>
                </a:cubicBezTo>
                <a:cubicBezTo>
                  <a:pt x="54287" y="2984"/>
                  <a:pt x="58415" y="3379"/>
                  <a:pt x="59557" y="3686"/>
                </a:cubicBezTo>
                <a:cubicBezTo>
                  <a:pt x="65750" y="5443"/>
                  <a:pt x="67990" y="12515"/>
                  <a:pt x="63642" y="16731"/>
                </a:cubicBezTo>
                <a:cubicBezTo>
                  <a:pt x="62412" y="17829"/>
                  <a:pt x="61007" y="18708"/>
                  <a:pt x="59469" y="19279"/>
                </a:cubicBezTo>
                <a:cubicBezTo>
                  <a:pt x="56966" y="20201"/>
                  <a:pt x="12518" y="32763"/>
                  <a:pt x="11903" y="32763"/>
                </a:cubicBezTo>
                <a:cubicBezTo>
                  <a:pt x="11683" y="32763"/>
                  <a:pt x="11683" y="33114"/>
                  <a:pt x="11815" y="33509"/>
                </a:cubicBezTo>
                <a:cubicBezTo>
                  <a:pt x="11991" y="34036"/>
                  <a:pt x="11420" y="34475"/>
                  <a:pt x="10014" y="34915"/>
                </a:cubicBezTo>
                <a:cubicBezTo>
                  <a:pt x="8867" y="35265"/>
                  <a:pt x="8270" y="35468"/>
                  <a:pt x="7817" y="35468"/>
                </a:cubicBezTo>
                <a:cubicBezTo>
                  <a:pt x="7247" y="35468"/>
                  <a:pt x="6903" y="35146"/>
                  <a:pt x="5973" y="34388"/>
                </a:cubicBezTo>
                <a:cubicBezTo>
                  <a:pt x="1406" y="30786"/>
                  <a:pt x="1142" y="23495"/>
                  <a:pt x="5403" y="19498"/>
                </a:cubicBezTo>
                <a:cubicBezTo>
                  <a:pt x="7686" y="17346"/>
                  <a:pt x="9355" y="16775"/>
                  <a:pt x="26880" y="11944"/>
                </a:cubicBezTo>
                <a:cubicBezTo>
                  <a:pt x="52486" y="4916"/>
                  <a:pt x="53364" y="4653"/>
                  <a:pt x="53364" y="4082"/>
                </a:cubicBezTo>
                <a:cubicBezTo>
                  <a:pt x="53364" y="3866"/>
                  <a:pt x="53171" y="3759"/>
                  <a:pt x="52859" y="3759"/>
                </a:cubicBezTo>
                <a:cubicBezTo>
                  <a:pt x="52725" y="3759"/>
                  <a:pt x="52569" y="3779"/>
                  <a:pt x="52398" y="3818"/>
                </a:cubicBezTo>
                <a:cubicBezTo>
                  <a:pt x="51871" y="3994"/>
                  <a:pt x="41989" y="6717"/>
                  <a:pt x="30438" y="9923"/>
                </a:cubicBezTo>
                <a:cubicBezTo>
                  <a:pt x="18886" y="13086"/>
                  <a:pt x="8960" y="15984"/>
                  <a:pt x="8389" y="16292"/>
                </a:cubicBezTo>
                <a:cubicBezTo>
                  <a:pt x="8076" y="16464"/>
                  <a:pt x="7830" y="16558"/>
                  <a:pt x="7611" y="16558"/>
                </a:cubicBezTo>
                <a:cubicBezTo>
                  <a:pt x="7216" y="16558"/>
                  <a:pt x="6909" y="16252"/>
                  <a:pt x="6457" y="15545"/>
                </a:cubicBezTo>
                <a:cubicBezTo>
                  <a:pt x="3821" y="11592"/>
                  <a:pt x="4568" y="8562"/>
                  <a:pt x="8697" y="6278"/>
                </a:cubicBezTo>
                <a:cubicBezTo>
                  <a:pt x="11771" y="4609"/>
                  <a:pt x="21170" y="2720"/>
                  <a:pt x="28681" y="2281"/>
                </a:cubicBezTo>
                <a:cubicBezTo>
                  <a:pt x="31184" y="2105"/>
                  <a:pt x="33732" y="1842"/>
                  <a:pt x="36235" y="1359"/>
                </a:cubicBezTo>
                <a:cubicBezTo>
                  <a:pt x="37266" y="1149"/>
                  <a:pt x="38007" y="1038"/>
                  <a:pt x="38655" y="1038"/>
                </a:cubicBezTo>
                <a:close/>
                <a:moveTo>
                  <a:pt x="38080" y="45534"/>
                </a:moveTo>
                <a:cubicBezTo>
                  <a:pt x="39687" y="45534"/>
                  <a:pt x="40971" y="45947"/>
                  <a:pt x="40408" y="46510"/>
                </a:cubicBezTo>
                <a:cubicBezTo>
                  <a:pt x="39836" y="47032"/>
                  <a:pt x="38675" y="47300"/>
                  <a:pt x="37591" y="47300"/>
                </a:cubicBezTo>
                <a:cubicBezTo>
                  <a:pt x="36758" y="47300"/>
                  <a:pt x="35971" y="47142"/>
                  <a:pt x="35532" y="46817"/>
                </a:cubicBezTo>
                <a:cubicBezTo>
                  <a:pt x="34478" y="46071"/>
                  <a:pt x="34566" y="46027"/>
                  <a:pt x="36455" y="45675"/>
                </a:cubicBezTo>
                <a:cubicBezTo>
                  <a:pt x="36996" y="45578"/>
                  <a:pt x="37555" y="45534"/>
                  <a:pt x="38080" y="45534"/>
                </a:cubicBezTo>
                <a:close/>
                <a:moveTo>
                  <a:pt x="63046" y="19401"/>
                </a:moveTo>
                <a:cubicBezTo>
                  <a:pt x="63600" y="19401"/>
                  <a:pt x="64177" y="19481"/>
                  <a:pt x="64872" y="19630"/>
                </a:cubicBezTo>
                <a:cubicBezTo>
                  <a:pt x="70186" y="20816"/>
                  <a:pt x="72294" y="23012"/>
                  <a:pt x="72207" y="27272"/>
                </a:cubicBezTo>
                <a:cubicBezTo>
                  <a:pt x="72251" y="30874"/>
                  <a:pt x="70230" y="34212"/>
                  <a:pt x="66980" y="35837"/>
                </a:cubicBezTo>
                <a:cubicBezTo>
                  <a:pt x="65443" y="36628"/>
                  <a:pt x="51652" y="40581"/>
                  <a:pt x="27583" y="47037"/>
                </a:cubicBezTo>
                <a:cubicBezTo>
                  <a:pt x="19589" y="49189"/>
                  <a:pt x="12913" y="51078"/>
                  <a:pt x="12781" y="51210"/>
                </a:cubicBezTo>
                <a:cubicBezTo>
                  <a:pt x="12508" y="51483"/>
                  <a:pt x="12558" y="51628"/>
                  <a:pt x="13019" y="51628"/>
                </a:cubicBezTo>
                <a:cubicBezTo>
                  <a:pt x="14043" y="51628"/>
                  <a:pt x="17093" y="50912"/>
                  <a:pt x="23147" y="49277"/>
                </a:cubicBezTo>
                <a:cubicBezTo>
                  <a:pt x="29269" y="47616"/>
                  <a:pt x="31836" y="46989"/>
                  <a:pt x="33141" y="46989"/>
                </a:cubicBezTo>
                <a:cubicBezTo>
                  <a:pt x="33699" y="46989"/>
                  <a:pt x="34026" y="47103"/>
                  <a:pt x="34303" y="47301"/>
                </a:cubicBezTo>
                <a:cubicBezTo>
                  <a:pt x="34874" y="47696"/>
                  <a:pt x="35137" y="48135"/>
                  <a:pt x="34874" y="48267"/>
                </a:cubicBezTo>
                <a:cubicBezTo>
                  <a:pt x="34654" y="48399"/>
                  <a:pt x="29603" y="49848"/>
                  <a:pt x="23718" y="51385"/>
                </a:cubicBezTo>
                <a:cubicBezTo>
                  <a:pt x="17832" y="52966"/>
                  <a:pt x="12079" y="54592"/>
                  <a:pt x="10937" y="55031"/>
                </a:cubicBezTo>
                <a:cubicBezTo>
                  <a:pt x="9792" y="55478"/>
                  <a:pt x="9114" y="55743"/>
                  <a:pt x="8557" y="55743"/>
                </a:cubicBezTo>
                <a:cubicBezTo>
                  <a:pt x="7747" y="55743"/>
                  <a:pt x="7196" y="55181"/>
                  <a:pt x="5842" y="53801"/>
                </a:cubicBezTo>
                <a:cubicBezTo>
                  <a:pt x="88" y="48047"/>
                  <a:pt x="1450" y="39922"/>
                  <a:pt x="8741" y="36540"/>
                </a:cubicBezTo>
                <a:cubicBezTo>
                  <a:pt x="10014" y="35969"/>
                  <a:pt x="22005" y="32543"/>
                  <a:pt x="35357" y="28853"/>
                </a:cubicBezTo>
                <a:cubicBezTo>
                  <a:pt x="48753" y="25208"/>
                  <a:pt x="60304" y="22046"/>
                  <a:pt x="61007" y="21826"/>
                </a:cubicBezTo>
                <a:cubicBezTo>
                  <a:pt x="61753" y="21606"/>
                  <a:pt x="62456" y="21167"/>
                  <a:pt x="62588" y="20772"/>
                </a:cubicBezTo>
                <a:cubicBezTo>
                  <a:pt x="62680" y="20518"/>
                  <a:pt x="62639" y="20398"/>
                  <a:pt x="62421" y="20398"/>
                </a:cubicBezTo>
                <a:cubicBezTo>
                  <a:pt x="62223" y="20398"/>
                  <a:pt x="61880" y="20496"/>
                  <a:pt x="61358" y="20684"/>
                </a:cubicBezTo>
                <a:cubicBezTo>
                  <a:pt x="58837" y="21640"/>
                  <a:pt x="20043" y="32063"/>
                  <a:pt x="19037" y="32063"/>
                </a:cubicBezTo>
                <a:cubicBezTo>
                  <a:pt x="19027" y="32063"/>
                  <a:pt x="19020" y="32062"/>
                  <a:pt x="19018" y="32060"/>
                </a:cubicBezTo>
                <a:cubicBezTo>
                  <a:pt x="18886" y="31972"/>
                  <a:pt x="27495" y="29424"/>
                  <a:pt x="38168" y="26482"/>
                </a:cubicBezTo>
                <a:cubicBezTo>
                  <a:pt x="48797" y="23495"/>
                  <a:pt x="58635" y="20640"/>
                  <a:pt x="60040" y="20113"/>
                </a:cubicBezTo>
                <a:cubicBezTo>
                  <a:pt x="61272" y="19620"/>
                  <a:pt x="62129" y="19401"/>
                  <a:pt x="63046" y="19401"/>
                </a:cubicBezTo>
                <a:close/>
                <a:moveTo>
                  <a:pt x="65394" y="38113"/>
                </a:moveTo>
                <a:cubicBezTo>
                  <a:pt x="65993" y="38113"/>
                  <a:pt x="66422" y="38229"/>
                  <a:pt x="66892" y="38428"/>
                </a:cubicBezTo>
                <a:cubicBezTo>
                  <a:pt x="71723" y="40581"/>
                  <a:pt x="73963" y="43919"/>
                  <a:pt x="73568" y="48311"/>
                </a:cubicBezTo>
                <a:cubicBezTo>
                  <a:pt x="73217" y="51781"/>
                  <a:pt x="71021" y="54592"/>
                  <a:pt x="67068" y="56568"/>
                </a:cubicBezTo>
                <a:cubicBezTo>
                  <a:pt x="65399" y="57403"/>
                  <a:pt x="52969" y="61092"/>
                  <a:pt x="38563" y="65001"/>
                </a:cubicBezTo>
                <a:cubicBezTo>
                  <a:pt x="24508" y="68822"/>
                  <a:pt x="12913" y="72028"/>
                  <a:pt x="12781" y="72160"/>
                </a:cubicBezTo>
                <a:cubicBezTo>
                  <a:pt x="12435" y="72472"/>
                  <a:pt x="12533" y="72627"/>
                  <a:pt x="13048" y="72627"/>
                </a:cubicBezTo>
                <a:cubicBezTo>
                  <a:pt x="13839" y="72627"/>
                  <a:pt x="15613" y="72263"/>
                  <a:pt x="18271" y="71545"/>
                </a:cubicBezTo>
                <a:cubicBezTo>
                  <a:pt x="20728" y="70884"/>
                  <a:pt x="22394" y="70561"/>
                  <a:pt x="23303" y="70561"/>
                </a:cubicBezTo>
                <a:cubicBezTo>
                  <a:pt x="23661" y="70561"/>
                  <a:pt x="23901" y="70611"/>
                  <a:pt x="24025" y="70711"/>
                </a:cubicBezTo>
                <a:cubicBezTo>
                  <a:pt x="24376" y="71018"/>
                  <a:pt x="25562" y="73039"/>
                  <a:pt x="26660" y="75235"/>
                </a:cubicBezTo>
                <a:lnTo>
                  <a:pt x="28681" y="79188"/>
                </a:lnTo>
                <a:lnTo>
                  <a:pt x="28725" y="89070"/>
                </a:lnTo>
                <a:lnTo>
                  <a:pt x="28769" y="98952"/>
                </a:lnTo>
                <a:lnTo>
                  <a:pt x="20775" y="99128"/>
                </a:lnTo>
                <a:lnTo>
                  <a:pt x="12781" y="99260"/>
                </a:lnTo>
                <a:lnTo>
                  <a:pt x="12781" y="89905"/>
                </a:lnTo>
                <a:cubicBezTo>
                  <a:pt x="12781" y="79363"/>
                  <a:pt x="12518" y="78529"/>
                  <a:pt x="8389" y="73741"/>
                </a:cubicBezTo>
                <a:cubicBezTo>
                  <a:pt x="5798" y="70755"/>
                  <a:pt x="5315" y="69393"/>
                  <a:pt x="5403" y="64957"/>
                </a:cubicBezTo>
                <a:cubicBezTo>
                  <a:pt x="5446" y="61004"/>
                  <a:pt x="6544" y="58588"/>
                  <a:pt x="9048" y="57051"/>
                </a:cubicBezTo>
                <a:cubicBezTo>
                  <a:pt x="10058" y="56392"/>
                  <a:pt x="14714" y="54899"/>
                  <a:pt x="19369" y="53669"/>
                </a:cubicBezTo>
                <a:cubicBezTo>
                  <a:pt x="29603" y="50946"/>
                  <a:pt x="63993" y="41064"/>
                  <a:pt x="64301" y="40712"/>
                </a:cubicBezTo>
                <a:cubicBezTo>
                  <a:pt x="64583" y="40443"/>
                  <a:pt x="64550" y="40301"/>
                  <a:pt x="64134" y="40301"/>
                </a:cubicBezTo>
                <a:cubicBezTo>
                  <a:pt x="63126" y="40301"/>
                  <a:pt x="59872" y="41132"/>
                  <a:pt x="53408" y="42996"/>
                </a:cubicBezTo>
                <a:cubicBezTo>
                  <a:pt x="47208" y="44796"/>
                  <a:pt x="43722" y="45630"/>
                  <a:pt x="42042" y="45630"/>
                </a:cubicBezTo>
                <a:cubicBezTo>
                  <a:pt x="41140" y="45630"/>
                  <a:pt x="40759" y="45389"/>
                  <a:pt x="40759" y="44929"/>
                </a:cubicBezTo>
                <a:cubicBezTo>
                  <a:pt x="40759" y="44709"/>
                  <a:pt x="42779" y="43963"/>
                  <a:pt x="45283" y="43304"/>
                </a:cubicBezTo>
                <a:cubicBezTo>
                  <a:pt x="47786" y="42645"/>
                  <a:pt x="53277" y="41108"/>
                  <a:pt x="57537" y="39922"/>
                </a:cubicBezTo>
                <a:cubicBezTo>
                  <a:pt x="62165" y="38616"/>
                  <a:pt x="64148" y="38113"/>
                  <a:pt x="65394" y="38113"/>
                </a:cubicBezTo>
                <a:close/>
                <a:moveTo>
                  <a:pt x="66628" y="58529"/>
                </a:moveTo>
                <a:cubicBezTo>
                  <a:pt x="68145" y="58529"/>
                  <a:pt x="68835" y="59279"/>
                  <a:pt x="69879" y="60960"/>
                </a:cubicBezTo>
                <a:cubicBezTo>
                  <a:pt x="72075" y="64606"/>
                  <a:pt x="71021" y="69042"/>
                  <a:pt x="66365" y="75806"/>
                </a:cubicBezTo>
                <a:lnTo>
                  <a:pt x="62983" y="80637"/>
                </a:lnTo>
                <a:lnTo>
                  <a:pt x="62720" y="89817"/>
                </a:lnTo>
                <a:lnTo>
                  <a:pt x="62456" y="98952"/>
                </a:lnTo>
                <a:lnTo>
                  <a:pt x="54550" y="99084"/>
                </a:lnTo>
                <a:lnTo>
                  <a:pt x="46688" y="99260"/>
                </a:lnTo>
                <a:lnTo>
                  <a:pt x="46864" y="89202"/>
                </a:lnTo>
                <a:cubicBezTo>
                  <a:pt x="47040" y="79451"/>
                  <a:pt x="47084" y="79100"/>
                  <a:pt x="48665" y="75894"/>
                </a:cubicBezTo>
                <a:cubicBezTo>
                  <a:pt x="49763" y="73654"/>
                  <a:pt x="51827" y="71018"/>
                  <a:pt x="55121" y="67724"/>
                </a:cubicBezTo>
                <a:cubicBezTo>
                  <a:pt x="57800" y="65001"/>
                  <a:pt x="59865" y="62717"/>
                  <a:pt x="59733" y="62541"/>
                </a:cubicBezTo>
                <a:cubicBezTo>
                  <a:pt x="59723" y="62532"/>
                  <a:pt x="59707" y="62528"/>
                  <a:pt x="59687" y="62528"/>
                </a:cubicBezTo>
                <a:cubicBezTo>
                  <a:pt x="59117" y="62528"/>
                  <a:pt x="54802" y="66029"/>
                  <a:pt x="53233" y="67768"/>
                </a:cubicBezTo>
                <a:cubicBezTo>
                  <a:pt x="52790" y="68271"/>
                  <a:pt x="52532" y="68544"/>
                  <a:pt x="51854" y="68544"/>
                </a:cubicBezTo>
                <a:cubicBezTo>
                  <a:pt x="51053" y="68544"/>
                  <a:pt x="49664" y="68162"/>
                  <a:pt x="46688" y="67329"/>
                </a:cubicBezTo>
                <a:cubicBezTo>
                  <a:pt x="43658" y="66494"/>
                  <a:pt x="41067" y="65660"/>
                  <a:pt x="40979" y="65572"/>
                </a:cubicBezTo>
                <a:cubicBezTo>
                  <a:pt x="40847" y="65484"/>
                  <a:pt x="44273" y="64430"/>
                  <a:pt x="48577" y="63288"/>
                </a:cubicBezTo>
                <a:cubicBezTo>
                  <a:pt x="52881" y="62102"/>
                  <a:pt x="58723" y="60477"/>
                  <a:pt x="61578" y="59643"/>
                </a:cubicBezTo>
                <a:cubicBezTo>
                  <a:pt x="63995" y="58923"/>
                  <a:pt x="65529" y="58529"/>
                  <a:pt x="66628" y="58529"/>
                </a:cubicBezTo>
                <a:close/>
                <a:moveTo>
                  <a:pt x="38563" y="66143"/>
                </a:moveTo>
                <a:lnTo>
                  <a:pt x="44361" y="67724"/>
                </a:lnTo>
                <a:cubicBezTo>
                  <a:pt x="47567" y="68603"/>
                  <a:pt x="50422" y="69437"/>
                  <a:pt x="50729" y="69657"/>
                </a:cubicBezTo>
                <a:cubicBezTo>
                  <a:pt x="51037" y="69832"/>
                  <a:pt x="50466" y="71106"/>
                  <a:pt x="49499" y="72599"/>
                </a:cubicBezTo>
                <a:cubicBezTo>
                  <a:pt x="46425" y="77123"/>
                  <a:pt x="45678" y="80637"/>
                  <a:pt x="45678" y="90519"/>
                </a:cubicBezTo>
                <a:cubicBezTo>
                  <a:pt x="45678" y="98865"/>
                  <a:pt x="45634" y="99260"/>
                  <a:pt x="44580" y="99260"/>
                </a:cubicBezTo>
                <a:cubicBezTo>
                  <a:pt x="43965" y="99260"/>
                  <a:pt x="43482" y="99611"/>
                  <a:pt x="43482" y="100050"/>
                </a:cubicBezTo>
                <a:cubicBezTo>
                  <a:pt x="43482" y="100709"/>
                  <a:pt x="42560" y="100885"/>
                  <a:pt x="38387" y="100885"/>
                </a:cubicBezTo>
                <a:cubicBezTo>
                  <a:pt x="34259" y="100885"/>
                  <a:pt x="33117" y="100709"/>
                  <a:pt x="32897" y="100050"/>
                </a:cubicBezTo>
                <a:cubicBezTo>
                  <a:pt x="32721" y="99567"/>
                  <a:pt x="31931" y="99216"/>
                  <a:pt x="31184" y="99216"/>
                </a:cubicBezTo>
                <a:lnTo>
                  <a:pt x="29779" y="99216"/>
                </a:lnTo>
                <a:lnTo>
                  <a:pt x="29779" y="89465"/>
                </a:lnTo>
                <a:cubicBezTo>
                  <a:pt x="29779" y="80593"/>
                  <a:pt x="29647" y="79451"/>
                  <a:pt x="28505" y="76640"/>
                </a:cubicBezTo>
                <a:cubicBezTo>
                  <a:pt x="27802" y="75015"/>
                  <a:pt x="27012" y="73390"/>
                  <a:pt x="26045" y="71897"/>
                </a:cubicBezTo>
                <a:cubicBezTo>
                  <a:pt x="25562" y="71282"/>
                  <a:pt x="25167" y="70667"/>
                  <a:pt x="24860" y="69964"/>
                </a:cubicBezTo>
                <a:cubicBezTo>
                  <a:pt x="24860" y="69832"/>
                  <a:pt x="27934" y="68910"/>
                  <a:pt x="31711" y="67900"/>
                </a:cubicBezTo>
                <a:lnTo>
                  <a:pt x="38563" y="66143"/>
                </a:lnTo>
                <a:close/>
                <a:moveTo>
                  <a:pt x="21302" y="99787"/>
                </a:moveTo>
                <a:cubicBezTo>
                  <a:pt x="29603" y="99787"/>
                  <a:pt x="31975" y="99919"/>
                  <a:pt x="31843" y="100446"/>
                </a:cubicBezTo>
                <a:cubicBezTo>
                  <a:pt x="31667" y="100885"/>
                  <a:pt x="29340" y="101368"/>
                  <a:pt x="25343" y="101763"/>
                </a:cubicBezTo>
                <a:cubicBezTo>
                  <a:pt x="21873" y="102115"/>
                  <a:pt x="17613" y="102642"/>
                  <a:pt x="15812" y="102993"/>
                </a:cubicBezTo>
                <a:cubicBezTo>
                  <a:pt x="13834" y="103372"/>
                  <a:pt x="12597" y="103595"/>
                  <a:pt x="11824" y="103595"/>
                </a:cubicBezTo>
                <a:cubicBezTo>
                  <a:pt x="10623" y="103595"/>
                  <a:pt x="10541" y="103056"/>
                  <a:pt x="10541" y="101719"/>
                </a:cubicBezTo>
                <a:lnTo>
                  <a:pt x="10541" y="99787"/>
                </a:lnTo>
                <a:close/>
                <a:moveTo>
                  <a:pt x="65443" y="99743"/>
                </a:moveTo>
                <a:lnTo>
                  <a:pt x="65443" y="101939"/>
                </a:lnTo>
                <a:cubicBezTo>
                  <a:pt x="65487" y="102686"/>
                  <a:pt x="65443" y="103388"/>
                  <a:pt x="65311" y="104091"/>
                </a:cubicBezTo>
                <a:cubicBezTo>
                  <a:pt x="64696" y="103784"/>
                  <a:pt x="52837" y="101895"/>
                  <a:pt x="49060" y="101588"/>
                </a:cubicBezTo>
                <a:cubicBezTo>
                  <a:pt x="40847" y="100841"/>
                  <a:pt x="43526" y="100050"/>
                  <a:pt x="54902" y="99919"/>
                </a:cubicBezTo>
                <a:lnTo>
                  <a:pt x="65443" y="99743"/>
                </a:lnTo>
                <a:close/>
                <a:moveTo>
                  <a:pt x="38780" y="102045"/>
                </a:moveTo>
                <a:cubicBezTo>
                  <a:pt x="43370" y="102045"/>
                  <a:pt x="47751" y="102267"/>
                  <a:pt x="51432" y="102730"/>
                </a:cubicBezTo>
                <a:cubicBezTo>
                  <a:pt x="61007" y="103916"/>
                  <a:pt x="65443" y="104706"/>
                  <a:pt x="65443" y="105321"/>
                </a:cubicBezTo>
                <a:cubicBezTo>
                  <a:pt x="65443" y="105585"/>
                  <a:pt x="53628" y="105804"/>
                  <a:pt x="37729" y="105804"/>
                </a:cubicBezTo>
                <a:cubicBezTo>
                  <a:pt x="22400" y="105804"/>
                  <a:pt x="10014" y="105585"/>
                  <a:pt x="10014" y="105321"/>
                </a:cubicBezTo>
                <a:cubicBezTo>
                  <a:pt x="10014" y="105057"/>
                  <a:pt x="13396" y="104311"/>
                  <a:pt x="17569" y="103608"/>
                </a:cubicBezTo>
                <a:cubicBezTo>
                  <a:pt x="23894" y="102590"/>
                  <a:pt x="31593" y="102045"/>
                  <a:pt x="38780" y="102045"/>
                </a:cubicBezTo>
                <a:close/>
                <a:moveTo>
                  <a:pt x="47682" y="106371"/>
                </a:moveTo>
                <a:cubicBezTo>
                  <a:pt x="67399" y="106371"/>
                  <a:pt x="66025" y="106572"/>
                  <a:pt x="69747" y="109757"/>
                </a:cubicBezTo>
                <a:cubicBezTo>
                  <a:pt x="71021" y="110811"/>
                  <a:pt x="71504" y="111690"/>
                  <a:pt x="71504" y="112919"/>
                </a:cubicBezTo>
                <a:lnTo>
                  <a:pt x="71504" y="114632"/>
                </a:lnTo>
                <a:lnTo>
                  <a:pt x="3953" y="114632"/>
                </a:lnTo>
                <a:lnTo>
                  <a:pt x="3953" y="112963"/>
                </a:lnTo>
                <a:cubicBezTo>
                  <a:pt x="3953" y="111602"/>
                  <a:pt x="4524" y="110899"/>
                  <a:pt x="7115" y="108835"/>
                </a:cubicBezTo>
                <a:lnTo>
                  <a:pt x="10322" y="106375"/>
                </a:lnTo>
                <a:lnTo>
                  <a:pt x="37729" y="106375"/>
                </a:lnTo>
                <a:cubicBezTo>
                  <a:pt x="41540" y="106375"/>
                  <a:pt x="44831" y="106371"/>
                  <a:pt x="47682" y="106371"/>
                </a:cubicBezTo>
                <a:close/>
                <a:moveTo>
                  <a:pt x="37970" y="115752"/>
                </a:moveTo>
                <a:cubicBezTo>
                  <a:pt x="43943" y="115752"/>
                  <a:pt x="49895" y="115774"/>
                  <a:pt x="54375" y="115818"/>
                </a:cubicBezTo>
                <a:cubicBezTo>
                  <a:pt x="63335" y="115906"/>
                  <a:pt x="55868" y="115994"/>
                  <a:pt x="37772" y="115994"/>
                </a:cubicBezTo>
                <a:cubicBezTo>
                  <a:pt x="19633" y="115994"/>
                  <a:pt x="12254" y="115906"/>
                  <a:pt x="21434" y="115818"/>
                </a:cubicBezTo>
                <a:cubicBezTo>
                  <a:pt x="26002" y="115774"/>
                  <a:pt x="31997" y="115752"/>
                  <a:pt x="37970" y="115752"/>
                </a:cubicBezTo>
                <a:close/>
                <a:moveTo>
                  <a:pt x="71680" y="116785"/>
                </a:moveTo>
                <a:lnTo>
                  <a:pt x="71328" y="130400"/>
                </a:lnTo>
                <a:cubicBezTo>
                  <a:pt x="70889" y="148935"/>
                  <a:pt x="69879" y="152976"/>
                  <a:pt x="64433" y="158422"/>
                </a:cubicBezTo>
                <a:lnTo>
                  <a:pt x="61578" y="161277"/>
                </a:lnTo>
                <a:lnTo>
                  <a:pt x="13967" y="161277"/>
                </a:lnTo>
                <a:lnTo>
                  <a:pt x="10937" y="157983"/>
                </a:lnTo>
                <a:cubicBezTo>
                  <a:pt x="5710" y="152317"/>
                  <a:pt x="4744" y="148232"/>
                  <a:pt x="4261" y="129258"/>
                </a:cubicBezTo>
                <a:lnTo>
                  <a:pt x="3953" y="116785"/>
                </a:lnTo>
                <a:close/>
                <a:moveTo>
                  <a:pt x="61182" y="162375"/>
                </a:moveTo>
                <a:lnTo>
                  <a:pt x="61007" y="163605"/>
                </a:lnTo>
                <a:lnTo>
                  <a:pt x="60831" y="164835"/>
                </a:lnTo>
                <a:lnTo>
                  <a:pt x="37948" y="164967"/>
                </a:lnTo>
                <a:cubicBezTo>
                  <a:pt x="34703" y="164989"/>
                  <a:pt x="31601" y="165000"/>
                  <a:pt x="28782" y="165000"/>
                </a:cubicBezTo>
                <a:cubicBezTo>
                  <a:pt x="20688" y="165000"/>
                  <a:pt x="14921" y="164910"/>
                  <a:pt x="14758" y="164747"/>
                </a:cubicBezTo>
                <a:cubicBezTo>
                  <a:pt x="14494" y="164352"/>
                  <a:pt x="14362" y="163869"/>
                  <a:pt x="14406" y="163385"/>
                </a:cubicBezTo>
                <a:cubicBezTo>
                  <a:pt x="14406" y="162419"/>
                  <a:pt x="15460" y="162375"/>
                  <a:pt x="37772" y="162375"/>
                </a:cubicBezTo>
                <a:close/>
                <a:moveTo>
                  <a:pt x="58899" y="165669"/>
                </a:moveTo>
                <a:lnTo>
                  <a:pt x="58899" y="168963"/>
                </a:lnTo>
                <a:lnTo>
                  <a:pt x="58899" y="172258"/>
                </a:lnTo>
                <a:lnTo>
                  <a:pt x="37860" y="172258"/>
                </a:lnTo>
                <a:cubicBezTo>
                  <a:pt x="22224" y="172258"/>
                  <a:pt x="16690" y="172082"/>
                  <a:pt x="16163" y="171599"/>
                </a:cubicBezTo>
                <a:cubicBezTo>
                  <a:pt x="15812" y="171203"/>
                  <a:pt x="15504" y="169754"/>
                  <a:pt x="15504" y="168305"/>
                </a:cubicBezTo>
                <a:lnTo>
                  <a:pt x="15504" y="165669"/>
                </a:lnTo>
                <a:close/>
                <a:moveTo>
                  <a:pt x="32897" y="172785"/>
                </a:moveTo>
                <a:cubicBezTo>
                  <a:pt x="41242" y="172785"/>
                  <a:pt x="47962" y="172916"/>
                  <a:pt x="47830" y="173048"/>
                </a:cubicBezTo>
                <a:cubicBezTo>
                  <a:pt x="47655" y="173224"/>
                  <a:pt x="41769" y="173839"/>
                  <a:pt x="34742" y="174454"/>
                </a:cubicBezTo>
                <a:cubicBezTo>
                  <a:pt x="26598" y="175148"/>
                  <a:pt x="22346" y="175510"/>
                  <a:pt x="20126" y="175510"/>
                </a:cubicBezTo>
                <a:cubicBezTo>
                  <a:pt x="17712" y="175510"/>
                  <a:pt x="17700" y="175082"/>
                  <a:pt x="17700" y="174190"/>
                </a:cubicBezTo>
                <a:lnTo>
                  <a:pt x="17700" y="172785"/>
                </a:lnTo>
                <a:close/>
                <a:moveTo>
                  <a:pt x="57981" y="173400"/>
                </a:moveTo>
                <a:cubicBezTo>
                  <a:pt x="58600" y="173400"/>
                  <a:pt x="58944" y="173429"/>
                  <a:pt x="58986" y="173487"/>
                </a:cubicBezTo>
                <a:cubicBezTo>
                  <a:pt x="59557" y="174366"/>
                  <a:pt x="58811" y="176079"/>
                  <a:pt x="57888" y="176079"/>
                </a:cubicBezTo>
                <a:cubicBezTo>
                  <a:pt x="57361" y="176079"/>
                  <a:pt x="48489" y="176825"/>
                  <a:pt x="38036" y="177748"/>
                </a:cubicBezTo>
                <a:lnTo>
                  <a:pt x="37992" y="177748"/>
                </a:lnTo>
                <a:cubicBezTo>
                  <a:pt x="24594" y="178900"/>
                  <a:pt x="19475" y="179297"/>
                  <a:pt x="17402" y="179297"/>
                </a:cubicBezTo>
                <a:cubicBezTo>
                  <a:pt x="16315" y="179297"/>
                  <a:pt x="16066" y="179188"/>
                  <a:pt x="15900" y="179021"/>
                </a:cubicBezTo>
                <a:cubicBezTo>
                  <a:pt x="15373" y="178494"/>
                  <a:pt x="15417" y="176650"/>
                  <a:pt x="15944" y="176606"/>
                </a:cubicBezTo>
                <a:lnTo>
                  <a:pt x="37465" y="174761"/>
                </a:lnTo>
                <a:cubicBezTo>
                  <a:pt x="47806" y="173908"/>
                  <a:pt x="55358" y="173400"/>
                  <a:pt x="57981" y="173400"/>
                </a:cubicBezTo>
                <a:close/>
                <a:moveTo>
                  <a:pt x="57427" y="176852"/>
                </a:moveTo>
                <a:cubicBezTo>
                  <a:pt x="57574" y="176852"/>
                  <a:pt x="57657" y="176857"/>
                  <a:pt x="57669" y="176869"/>
                </a:cubicBezTo>
                <a:cubicBezTo>
                  <a:pt x="57844" y="177001"/>
                  <a:pt x="57800" y="177440"/>
                  <a:pt x="57669" y="177836"/>
                </a:cubicBezTo>
                <a:cubicBezTo>
                  <a:pt x="57449" y="178407"/>
                  <a:pt x="52574" y="178978"/>
                  <a:pt x="38783" y="180076"/>
                </a:cubicBezTo>
                <a:lnTo>
                  <a:pt x="38739" y="180076"/>
                </a:lnTo>
                <a:cubicBezTo>
                  <a:pt x="26820" y="181073"/>
                  <a:pt x="21650" y="181504"/>
                  <a:pt x="19409" y="181504"/>
                </a:cubicBezTo>
                <a:cubicBezTo>
                  <a:pt x="17604" y="181504"/>
                  <a:pt x="17700" y="181224"/>
                  <a:pt x="17700" y="180734"/>
                </a:cubicBezTo>
                <a:cubicBezTo>
                  <a:pt x="17700" y="180295"/>
                  <a:pt x="18052" y="179944"/>
                  <a:pt x="18491" y="179900"/>
                </a:cubicBezTo>
                <a:cubicBezTo>
                  <a:pt x="18886" y="179900"/>
                  <a:pt x="27802" y="179197"/>
                  <a:pt x="38343" y="178275"/>
                </a:cubicBezTo>
                <a:cubicBezTo>
                  <a:pt x="47889" y="177436"/>
                  <a:pt x="55945" y="176852"/>
                  <a:pt x="57427" y="176852"/>
                </a:cubicBezTo>
                <a:close/>
                <a:moveTo>
                  <a:pt x="58105" y="179265"/>
                </a:moveTo>
                <a:cubicBezTo>
                  <a:pt x="59690" y="179265"/>
                  <a:pt x="60255" y="179411"/>
                  <a:pt x="60524" y="179680"/>
                </a:cubicBezTo>
                <a:cubicBezTo>
                  <a:pt x="62456" y="181569"/>
                  <a:pt x="60436" y="181964"/>
                  <a:pt x="38870" y="183721"/>
                </a:cubicBezTo>
                <a:cubicBezTo>
                  <a:pt x="27363" y="184643"/>
                  <a:pt x="17569" y="185434"/>
                  <a:pt x="17129" y="185434"/>
                </a:cubicBezTo>
                <a:cubicBezTo>
                  <a:pt x="15988" y="185390"/>
                  <a:pt x="15504" y="184951"/>
                  <a:pt x="15504" y="183677"/>
                </a:cubicBezTo>
                <a:cubicBezTo>
                  <a:pt x="15504" y="182447"/>
                  <a:pt x="14933" y="182535"/>
                  <a:pt x="39398" y="180515"/>
                </a:cubicBezTo>
                <a:cubicBezTo>
                  <a:pt x="50327" y="179647"/>
                  <a:pt x="55546" y="179265"/>
                  <a:pt x="58105" y="179265"/>
                </a:cubicBezTo>
                <a:close/>
                <a:moveTo>
                  <a:pt x="57669" y="182667"/>
                </a:moveTo>
                <a:cubicBezTo>
                  <a:pt x="57713" y="182667"/>
                  <a:pt x="57800" y="183018"/>
                  <a:pt x="57800" y="183458"/>
                </a:cubicBezTo>
                <a:cubicBezTo>
                  <a:pt x="57800" y="184468"/>
                  <a:pt x="57230" y="184512"/>
                  <a:pt x="36367" y="186225"/>
                </a:cubicBezTo>
                <a:lnTo>
                  <a:pt x="36367" y="186269"/>
                </a:lnTo>
                <a:cubicBezTo>
                  <a:pt x="25528" y="187134"/>
                  <a:pt x="21120" y="187512"/>
                  <a:pt x="19357" y="187512"/>
                </a:cubicBezTo>
                <a:cubicBezTo>
                  <a:pt x="17898" y="187512"/>
                  <a:pt x="18252" y="187253"/>
                  <a:pt x="18271" y="186796"/>
                </a:cubicBezTo>
                <a:cubicBezTo>
                  <a:pt x="18271" y="186356"/>
                  <a:pt x="18447" y="185961"/>
                  <a:pt x="18667" y="185961"/>
                </a:cubicBezTo>
                <a:cubicBezTo>
                  <a:pt x="18886" y="185961"/>
                  <a:pt x="27758" y="185214"/>
                  <a:pt x="38299" y="184336"/>
                </a:cubicBezTo>
                <a:cubicBezTo>
                  <a:pt x="48884" y="183414"/>
                  <a:pt x="57581" y="182667"/>
                  <a:pt x="57669" y="182667"/>
                </a:cubicBezTo>
                <a:close/>
                <a:moveTo>
                  <a:pt x="57912" y="185275"/>
                </a:moveTo>
                <a:cubicBezTo>
                  <a:pt x="60917" y="185275"/>
                  <a:pt x="61072" y="185736"/>
                  <a:pt x="61095" y="186664"/>
                </a:cubicBezTo>
                <a:cubicBezTo>
                  <a:pt x="61095" y="187718"/>
                  <a:pt x="57537" y="188201"/>
                  <a:pt x="40496" y="189519"/>
                </a:cubicBezTo>
                <a:cubicBezTo>
                  <a:pt x="30525" y="190265"/>
                  <a:pt x="20951" y="191056"/>
                  <a:pt x="19238" y="191232"/>
                </a:cubicBezTo>
                <a:cubicBezTo>
                  <a:pt x="18374" y="191334"/>
                  <a:pt x="17730" y="191388"/>
                  <a:pt x="17243" y="191388"/>
                </a:cubicBezTo>
                <a:cubicBezTo>
                  <a:pt x="16271" y="191388"/>
                  <a:pt x="15929" y="191173"/>
                  <a:pt x="15724" y="190705"/>
                </a:cubicBezTo>
                <a:cubicBezTo>
                  <a:pt x="14933" y="188552"/>
                  <a:pt x="15417" y="188465"/>
                  <a:pt x="38036" y="186620"/>
                </a:cubicBezTo>
                <a:cubicBezTo>
                  <a:pt x="49190" y="185725"/>
                  <a:pt x="54942" y="185275"/>
                  <a:pt x="57912" y="185275"/>
                </a:cubicBezTo>
                <a:close/>
                <a:moveTo>
                  <a:pt x="57054" y="188728"/>
                </a:moveTo>
                <a:cubicBezTo>
                  <a:pt x="57493" y="188728"/>
                  <a:pt x="57800" y="189299"/>
                  <a:pt x="57800" y="190090"/>
                </a:cubicBezTo>
                <a:lnTo>
                  <a:pt x="57800" y="191451"/>
                </a:lnTo>
                <a:lnTo>
                  <a:pt x="43965" y="191451"/>
                </a:lnTo>
                <a:cubicBezTo>
                  <a:pt x="36367" y="191451"/>
                  <a:pt x="30262" y="191320"/>
                  <a:pt x="30438" y="191188"/>
                </a:cubicBezTo>
                <a:cubicBezTo>
                  <a:pt x="30657" y="190968"/>
                  <a:pt x="54814" y="188728"/>
                  <a:pt x="57054" y="188728"/>
                </a:cubicBezTo>
                <a:close/>
                <a:moveTo>
                  <a:pt x="38036" y="192022"/>
                </a:moveTo>
                <a:cubicBezTo>
                  <a:pt x="55209" y="192022"/>
                  <a:pt x="57800" y="192110"/>
                  <a:pt x="57800" y="192813"/>
                </a:cubicBezTo>
                <a:lnTo>
                  <a:pt x="57757" y="192857"/>
                </a:lnTo>
                <a:cubicBezTo>
                  <a:pt x="57757" y="193560"/>
                  <a:pt x="55253" y="193647"/>
                  <a:pt x="38036" y="193647"/>
                </a:cubicBezTo>
                <a:cubicBezTo>
                  <a:pt x="20819" y="193647"/>
                  <a:pt x="18271" y="193560"/>
                  <a:pt x="18271" y="192813"/>
                </a:cubicBezTo>
                <a:cubicBezTo>
                  <a:pt x="18271" y="192110"/>
                  <a:pt x="20819" y="192022"/>
                  <a:pt x="38036" y="192022"/>
                </a:cubicBezTo>
                <a:close/>
                <a:moveTo>
                  <a:pt x="30350" y="194842"/>
                </a:moveTo>
                <a:cubicBezTo>
                  <a:pt x="32677" y="194842"/>
                  <a:pt x="35269" y="194853"/>
                  <a:pt x="37992" y="194877"/>
                </a:cubicBezTo>
                <a:lnTo>
                  <a:pt x="55648" y="195009"/>
                </a:lnTo>
                <a:lnTo>
                  <a:pt x="53848" y="197073"/>
                </a:lnTo>
                <a:lnTo>
                  <a:pt x="51959" y="199138"/>
                </a:lnTo>
                <a:lnTo>
                  <a:pt x="23410" y="199138"/>
                </a:lnTo>
                <a:lnTo>
                  <a:pt x="21566" y="197205"/>
                </a:lnTo>
                <a:cubicBezTo>
                  <a:pt x="20555" y="196195"/>
                  <a:pt x="19853" y="195185"/>
                  <a:pt x="19984" y="195009"/>
                </a:cubicBezTo>
                <a:cubicBezTo>
                  <a:pt x="20111" y="194914"/>
                  <a:pt x="24345" y="194842"/>
                  <a:pt x="30350" y="194842"/>
                </a:cubicBezTo>
                <a:close/>
                <a:moveTo>
                  <a:pt x="50202" y="200236"/>
                </a:moveTo>
                <a:lnTo>
                  <a:pt x="48138" y="202695"/>
                </a:lnTo>
                <a:lnTo>
                  <a:pt x="46117" y="205199"/>
                </a:lnTo>
                <a:lnTo>
                  <a:pt x="29340" y="205199"/>
                </a:lnTo>
                <a:lnTo>
                  <a:pt x="27319" y="202739"/>
                </a:lnTo>
                <a:lnTo>
                  <a:pt x="25299" y="200236"/>
                </a:lnTo>
                <a:close/>
                <a:moveTo>
                  <a:pt x="37772" y="206341"/>
                </a:moveTo>
                <a:cubicBezTo>
                  <a:pt x="41901" y="206341"/>
                  <a:pt x="43921" y="206516"/>
                  <a:pt x="43263" y="206824"/>
                </a:cubicBezTo>
                <a:cubicBezTo>
                  <a:pt x="42604" y="207087"/>
                  <a:pt x="40188" y="207307"/>
                  <a:pt x="37772" y="207307"/>
                </a:cubicBezTo>
                <a:cubicBezTo>
                  <a:pt x="35357" y="207307"/>
                  <a:pt x="32853" y="207087"/>
                  <a:pt x="32282" y="206824"/>
                </a:cubicBezTo>
                <a:cubicBezTo>
                  <a:pt x="31580" y="206516"/>
                  <a:pt x="33600" y="206341"/>
                  <a:pt x="37772" y="206341"/>
                </a:cubicBezTo>
                <a:close/>
                <a:moveTo>
                  <a:pt x="38228" y="1"/>
                </a:moveTo>
                <a:cubicBezTo>
                  <a:pt x="37631" y="1"/>
                  <a:pt x="36987" y="101"/>
                  <a:pt x="36191" y="304"/>
                </a:cubicBezTo>
                <a:cubicBezTo>
                  <a:pt x="33951" y="744"/>
                  <a:pt x="31711" y="1051"/>
                  <a:pt x="29471" y="1183"/>
                </a:cubicBezTo>
                <a:cubicBezTo>
                  <a:pt x="21917" y="1754"/>
                  <a:pt x="11551" y="3686"/>
                  <a:pt x="8828" y="5092"/>
                </a:cubicBezTo>
                <a:cubicBezTo>
                  <a:pt x="3909" y="7595"/>
                  <a:pt x="2592" y="11417"/>
                  <a:pt x="5271" y="15370"/>
                </a:cubicBezTo>
                <a:lnTo>
                  <a:pt x="6632" y="17346"/>
                </a:lnTo>
                <a:lnTo>
                  <a:pt x="5359" y="18181"/>
                </a:lnTo>
                <a:cubicBezTo>
                  <a:pt x="3470" y="19410"/>
                  <a:pt x="1801" y="22441"/>
                  <a:pt x="1406" y="25296"/>
                </a:cubicBezTo>
                <a:cubicBezTo>
                  <a:pt x="1010" y="28678"/>
                  <a:pt x="2240" y="32060"/>
                  <a:pt x="4744" y="34388"/>
                </a:cubicBezTo>
                <a:lnTo>
                  <a:pt x="6588" y="36232"/>
                </a:lnTo>
                <a:lnTo>
                  <a:pt x="4524" y="38209"/>
                </a:lnTo>
                <a:cubicBezTo>
                  <a:pt x="0" y="42513"/>
                  <a:pt x="132" y="48926"/>
                  <a:pt x="4832" y="54108"/>
                </a:cubicBezTo>
                <a:lnTo>
                  <a:pt x="7335" y="56875"/>
                </a:lnTo>
                <a:lnTo>
                  <a:pt x="6061" y="58588"/>
                </a:lnTo>
                <a:cubicBezTo>
                  <a:pt x="5095" y="59906"/>
                  <a:pt x="4788" y="61180"/>
                  <a:pt x="4612" y="64298"/>
                </a:cubicBezTo>
                <a:cubicBezTo>
                  <a:pt x="4348" y="69261"/>
                  <a:pt x="5139" y="71765"/>
                  <a:pt x="7818" y="74708"/>
                </a:cubicBezTo>
                <a:cubicBezTo>
                  <a:pt x="11464" y="78705"/>
                  <a:pt x="11639" y="79407"/>
                  <a:pt x="11639" y="89817"/>
                </a:cubicBezTo>
                <a:cubicBezTo>
                  <a:pt x="11639" y="98601"/>
                  <a:pt x="11595" y="99172"/>
                  <a:pt x="10629" y="99172"/>
                </a:cubicBezTo>
                <a:cubicBezTo>
                  <a:pt x="9795" y="99172"/>
                  <a:pt x="9575" y="99743"/>
                  <a:pt x="9312" y="102598"/>
                </a:cubicBezTo>
                <a:cubicBezTo>
                  <a:pt x="9004" y="105892"/>
                  <a:pt x="8916" y="106068"/>
                  <a:pt x="5930" y="108659"/>
                </a:cubicBezTo>
                <a:cubicBezTo>
                  <a:pt x="3338" y="110943"/>
                  <a:pt x="2855" y="111646"/>
                  <a:pt x="2855" y="113183"/>
                </a:cubicBezTo>
                <a:cubicBezTo>
                  <a:pt x="2855" y="114237"/>
                  <a:pt x="3119" y="115203"/>
                  <a:pt x="3426" y="115379"/>
                </a:cubicBezTo>
                <a:cubicBezTo>
                  <a:pt x="3734" y="115599"/>
                  <a:pt x="3821" y="115994"/>
                  <a:pt x="3646" y="116258"/>
                </a:cubicBezTo>
                <a:cubicBezTo>
                  <a:pt x="3163" y="117048"/>
                  <a:pt x="3382" y="136549"/>
                  <a:pt x="3953" y="142435"/>
                </a:cubicBezTo>
                <a:cubicBezTo>
                  <a:pt x="4700" y="150341"/>
                  <a:pt x="6193" y="154074"/>
                  <a:pt x="10322" y="158466"/>
                </a:cubicBezTo>
                <a:cubicBezTo>
                  <a:pt x="13089" y="161409"/>
                  <a:pt x="13835" y="162551"/>
                  <a:pt x="13835" y="163869"/>
                </a:cubicBezTo>
                <a:cubicBezTo>
                  <a:pt x="13835" y="164791"/>
                  <a:pt x="14099" y="165713"/>
                  <a:pt x="14406" y="165889"/>
                </a:cubicBezTo>
                <a:cubicBezTo>
                  <a:pt x="14714" y="166109"/>
                  <a:pt x="14933" y="167470"/>
                  <a:pt x="14933" y="168963"/>
                </a:cubicBezTo>
                <a:cubicBezTo>
                  <a:pt x="14933" y="170940"/>
                  <a:pt x="15285" y="172170"/>
                  <a:pt x="16163" y="173400"/>
                </a:cubicBezTo>
                <a:lnTo>
                  <a:pt x="17437" y="175069"/>
                </a:lnTo>
                <a:lnTo>
                  <a:pt x="16163" y="175903"/>
                </a:lnTo>
                <a:cubicBezTo>
                  <a:pt x="14758" y="176869"/>
                  <a:pt x="14494" y="179241"/>
                  <a:pt x="15768" y="179724"/>
                </a:cubicBezTo>
                <a:cubicBezTo>
                  <a:pt x="16866" y="180207"/>
                  <a:pt x="16866" y="181789"/>
                  <a:pt x="15768" y="182316"/>
                </a:cubicBezTo>
                <a:cubicBezTo>
                  <a:pt x="14494" y="182799"/>
                  <a:pt x="14714" y="185434"/>
                  <a:pt x="16031" y="185785"/>
                </a:cubicBezTo>
                <a:cubicBezTo>
                  <a:pt x="16646" y="185961"/>
                  <a:pt x="17129" y="186356"/>
                  <a:pt x="17129" y="186796"/>
                </a:cubicBezTo>
                <a:cubicBezTo>
                  <a:pt x="17129" y="187235"/>
                  <a:pt x="16646" y="187718"/>
                  <a:pt x="16031" y="187894"/>
                </a:cubicBezTo>
                <a:cubicBezTo>
                  <a:pt x="15285" y="188157"/>
                  <a:pt x="14933" y="188684"/>
                  <a:pt x="14933" y="189914"/>
                </a:cubicBezTo>
                <a:cubicBezTo>
                  <a:pt x="14933" y="191100"/>
                  <a:pt x="15241" y="191627"/>
                  <a:pt x="16031" y="191847"/>
                </a:cubicBezTo>
                <a:cubicBezTo>
                  <a:pt x="16646" y="192022"/>
                  <a:pt x="17086" y="192505"/>
                  <a:pt x="17129" y="193120"/>
                </a:cubicBezTo>
                <a:cubicBezTo>
                  <a:pt x="17129" y="193691"/>
                  <a:pt x="18579" y="195492"/>
                  <a:pt x="20292" y="197073"/>
                </a:cubicBezTo>
                <a:cubicBezTo>
                  <a:pt x="22049" y="198654"/>
                  <a:pt x="25035" y="201597"/>
                  <a:pt x="26924" y="203662"/>
                </a:cubicBezTo>
                <a:cubicBezTo>
                  <a:pt x="29647" y="206472"/>
                  <a:pt x="30965" y="207483"/>
                  <a:pt x="32721" y="207878"/>
                </a:cubicBezTo>
                <a:cubicBezTo>
                  <a:pt x="33830" y="208140"/>
                  <a:pt x="35360" y="208261"/>
                  <a:pt x="36972" y="208261"/>
                </a:cubicBezTo>
                <a:cubicBezTo>
                  <a:pt x="39958" y="208261"/>
                  <a:pt x="43226" y="207844"/>
                  <a:pt x="44624" y="207131"/>
                </a:cubicBezTo>
                <a:cubicBezTo>
                  <a:pt x="45854" y="206429"/>
                  <a:pt x="46952" y="205550"/>
                  <a:pt x="47874" y="204496"/>
                </a:cubicBezTo>
                <a:cubicBezTo>
                  <a:pt x="49895" y="202036"/>
                  <a:pt x="57317" y="194877"/>
                  <a:pt x="58152" y="194570"/>
                </a:cubicBezTo>
                <a:cubicBezTo>
                  <a:pt x="58635" y="194394"/>
                  <a:pt x="58899" y="193296"/>
                  <a:pt x="58899" y="191627"/>
                </a:cubicBezTo>
                <a:cubicBezTo>
                  <a:pt x="58899" y="189299"/>
                  <a:pt x="59074" y="188860"/>
                  <a:pt x="60260" y="188333"/>
                </a:cubicBezTo>
                <a:cubicBezTo>
                  <a:pt x="61007" y="188025"/>
                  <a:pt x="61534" y="187367"/>
                  <a:pt x="61622" y="186576"/>
                </a:cubicBezTo>
                <a:cubicBezTo>
                  <a:pt x="61622" y="186005"/>
                  <a:pt x="61007" y="185083"/>
                  <a:pt x="60260" y="184600"/>
                </a:cubicBezTo>
                <a:cubicBezTo>
                  <a:pt x="58591" y="183501"/>
                  <a:pt x="58547" y="183150"/>
                  <a:pt x="60128" y="182447"/>
                </a:cubicBezTo>
                <a:cubicBezTo>
                  <a:pt x="61797" y="181701"/>
                  <a:pt x="61797" y="179329"/>
                  <a:pt x="60128" y="178582"/>
                </a:cubicBezTo>
                <a:cubicBezTo>
                  <a:pt x="58899" y="178055"/>
                  <a:pt x="58415" y="176650"/>
                  <a:pt x="59426" y="176650"/>
                </a:cubicBezTo>
                <a:cubicBezTo>
                  <a:pt x="59777" y="176650"/>
                  <a:pt x="59997" y="174454"/>
                  <a:pt x="59997" y="171160"/>
                </a:cubicBezTo>
                <a:cubicBezTo>
                  <a:pt x="59997" y="166328"/>
                  <a:pt x="60084" y="165669"/>
                  <a:pt x="60963" y="165669"/>
                </a:cubicBezTo>
                <a:cubicBezTo>
                  <a:pt x="61622" y="165669"/>
                  <a:pt x="61929" y="165186"/>
                  <a:pt x="61973" y="164044"/>
                </a:cubicBezTo>
                <a:cubicBezTo>
                  <a:pt x="62017" y="162858"/>
                  <a:pt x="62895" y="161497"/>
                  <a:pt x="65047" y="159169"/>
                </a:cubicBezTo>
                <a:cubicBezTo>
                  <a:pt x="70757" y="152976"/>
                  <a:pt x="71855" y="148584"/>
                  <a:pt x="72338" y="129741"/>
                </a:cubicBezTo>
                <a:cubicBezTo>
                  <a:pt x="72646" y="119156"/>
                  <a:pt x="72514" y="116521"/>
                  <a:pt x="71987" y="116170"/>
                </a:cubicBezTo>
                <a:cubicBezTo>
                  <a:pt x="71416" y="115818"/>
                  <a:pt x="71504" y="115730"/>
                  <a:pt x="71943" y="115730"/>
                </a:cubicBezTo>
                <a:cubicBezTo>
                  <a:pt x="72382" y="115687"/>
                  <a:pt x="72602" y="114852"/>
                  <a:pt x="72602" y="113271"/>
                </a:cubicBezTo>
                <a:cubicBezTo>
                  <a:pt x="72602" y="110943"/>
                  <a:pt x="72470" y="110679"/>
                  <a:pt x="69615" y="108483"/>
                </a:cubicBezTo>
                <a:lnTo>
                  <a:pt x="66585" y="106112"/>
                </a:lnTo>
                <a:lnTo>
                  <a:pt x="66585" y="102730"/>
                </a:lnTo>
                <a:cubicBezTo>
                  <a:pt x="66585" y="99436"/>
                  <a:pt x="66541" y="99304"/>
                  <a:pt x="65091" y="99128"/>
                </a:cubicBezTo>
                <a:lnTo>
                  <a:pt x="63554" y="98952"/>
                </a:lnTo>
                <a:lnTo>
                  <a:pt x="63378" y="91661"/>
                </a:lnTo>
                <a:cubicBezTo>
                  <a:pt x="63291" y="87621"/>
                  <a:pt x="63466" y="83404"/>
                  <a:pt x="63774" y="82218"/>
                </a:cubicBezTo>
                <a:cubicBezTo>
                  <a:pt x="64081" y="81076"/>
                  <a:pt x="65662" y="78309"/>
                  <a:pt x="67331" y="76069"/>
                </a:cubicBezTo>
                <a:cubicBezTo>
                  <a:pt x="72558" y="68866"/>
                  <a:pt x="73393" y="63112"/>
                  <a:pt x="69747" y="59335"/>
                </a:cubicBezTo>
                <a:cubicBezTo>
                  <a:pt x="67990" y="57490"/>
                  <a:pt x="67946" y="57403"/>
                  <a:pt x="69000" y="56832"/>
                </a:cubicBezTo>
                <a:cubicBezTo>
                  <a:pt x="70933" y="55734"/>
                  <a:pt x="73656" y="52395"/>
                  <a:pt x="74227" y="50375"/>
                </a:cubicBezTo>
                <a:cubicBezTo>
                  <a:pt x="75018" y="47608"/>
                  <a:pt x="74886" y="45983"/>
                  <a:pt x="73744" y="43435"/>
                </a:cubicBezTo>
                <a:cubicBezTo>
                  <a:pt x="72734" y="41195"/>
                  <a:pt x="69088" y="37726"/>
                  <a:pt x="67771" y="37726"/>
                </a:cubicBezTo>
                <a:cubicBezTo>
                  <a:pt x="66585" y="37726"/>
                  <a:pt x="67024" y="36935"/>
                  <a:pt x="68956" y="35705"/>
                </a:cubicBezTo>
                <a:cubicBezTo>
                  <a:pt x="72470" y="33421"/>
                  <a:pt x="74271" y="26745"/>
                  <a:pt x="72338" y="23012"/>
                </a:cubicBezTo>
                <a:cubicBezTo>
                  <a:pt x="71504" y="21343"/>
                  <a:pt x="68298" y="19366"/>
                  <a:pt x="65575" y="18795"/>
                </a:cubicBezTo>
                <a:lnTo>
                  <a:pt x="63774" y="18400"/>
                </a:lnTo>
                <a:lnTo>
                  <a:pt x="64872" y="17039"/>
                </a:lnTo>
                <a:cubicBezTo>
                  <a:pt x="68473" y="12471"/>
                  <a:pt x="67156" y="6234"/>
                  <a:pt x="62061" y="3642"/>
                </a:cubicBezTo>
                <a:cubicBezTo>
                  <a:pt x="60216" y="2676"/>
                  <a:pt x="57932" y="2325"/>
                  <a:pt x="50905" y="1754"/>
                </a:cubicBezTo>
                <a:cubicBezTo>
                  <a:pt x="46074" y="1402"/>
                  <a:pt x="41286" y="788"/>
                  <a:pt x="40276" y="392"/>
                </a:cubicBezTo>
                <a:cubicBezTo>
                  <a:pt x="39547" y="134"/>
                  <a:pt x="38918" y="1"/>
                  <a:pt x="38228" y="1"/>
                </a:cubicBezTo>
                <a:close/>
              </a:path>
            </a:pathLst>
          </a:cu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3"/>
          <p:cNvSpPr txBox="1"/>
          <p:nvPr/>
        </p:nvSpPr>
        <p:spPr>
          <a:xfrm>
            <a:off x="5849250" y="3339225"/>
            <a:ext cx="2421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UV radiation is used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fluorescent bulbs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These are more energy-efficient than traditional filament bulbs.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F0A75C3-26C7-2E8F-3412-462415DEFBA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5DB7DB1-1980-69C1-29E7-BD78D55C3C7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5A0C0-612B-EF98-CC3B-88AFB2E5A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3C163-1200-18B4-1C12-22B8756FA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X-Rays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9" name="Google Shape;49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medical imaging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used to look at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internal structure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human body.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can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penetrate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body.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x-rays are then detected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detector plate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Denser regions of the body absorb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Fewer x-rays reach the detector from these regions.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areas show up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brightly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a photograph.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used to diagnose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broken bones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Bones are dense so will show up as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bright white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a photograph.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0" name="Google Shape;50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501" name="Google Shape;501;p24"/>
          <p:cNvGrpSpPr/>
          <p:nvPr/>
        </p:nvGrpSpPr>
        <p:grpSpPr>
          <a:xfrm>
            <a:off x="5967075" y="1167525"/>
            <a:ext cx="2421900" cy="3386275"/>
            <a:chOff x="5881275" y="911775"/>
            <a:chExt cx="2421900" cy="3386275"/>
          </a:xfrm>
        </p:grpSpPr>
        <p:sp>
          <p:nvSpPr>
            <p:cNvPr id="502" name="Google Shape;502;p24"/>
            <p:cNvSpPr txBox="1"/>
            <p:nvPr/>
          </p:nvSpPr>
          <p:spPr>
            <a:xfrm>
              <a:off x="5881275" y="3682450"/>
              <a:ext cx="242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X-rays are used to diagnose broken bones.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6348138" y="911775"/>
              <a:ext cx="1488165" cy="2697107"/>
            </a:xfrm>
            <a:custGeom>
              <a:avLst/>
              <a:gdLst/>
              <a:ahLst/>
              <a:cxnLst/>
              <a:rect l="l" t="t" r="r" b="b"/>
              <a:pathLst>
                <a:path w="99211" h="174035" extrusionOk="0">
                  <a:moveTo>
                    <a:pt x="48850" y="390"/>
                  </a:moveTo>
                  <a:cubicBezTo>
                    <a:pt x="49944" y="390"/>
                    <a:pt x="51059" y="562"/>
                    <a:pt x="52150" y="907"/>
                  </a:cubicBezTo>
                  <a:cubicBezTo>
                    <a:pt x="52770" y="1098"/>
                    <a:pt x="53485" y="1400"/>
                    <a:pt x="53485" y="1463"/>
                  </a:cubicBezTo>
                  <a:cubicBezTo>
                    <a:pt x="53485" y="1559"/>
                    <a:pt x="52976" y="1893"/>
                    <a:pt x="52388" y="2179"/>
                  </a:cubicBezTo>
                  <a:cubicBezTo>
                    <a:pt x="51752" y="2481"/>
                    <a:pt x="51164" y="2656"/>
                    <a:pt x="50417" y="2767"/>
                  </a:cubicBezTo>
                  <a:cubicBezTo>
                    <a:pt x="50111" y="2811"/>
                    <a:pt x="49780" y="2832"/>
                    <a:pt x="49432" y="2832"/>
                  </a:cubicBezTo>
                  <a:cubicBezTo>
                    <a:pt x="48263" y="2832"/>
                    <a:pt x="46905" y="2592"/>
                    <a:pt x="45679" y="2163"/>
                  </a:cubicBezTo>
                  <a:cubicBezTo>
                    <a:pt x="45075" y="1940"/>
                    <a:pt x="44311" y="1590"/>
                    <a:pt x="44311" y="1527"/>
                  </a:cubicBezTo>
                  <a:cubicBezTo>
                    <a:pt x="44311" y="1495"/>
                    <a:pt x="44518" y="1368"/>
                    <a:pt x="44788" y="1257"/>
                  </a:cubicBezTo>
                  <a:cubicBezTo>
                    <a:pt x="46039" y="681"/>
                    <a:pt x="47426" y="390"/>
                    <a:pt x="48850" y="390"/>
                  </a:cubicBezTo>
                  <a:close/>
                  <a:moveTo>
                    <a:pt x="39834" y="1380"/>
                  </a:moveTo>
                  <a:cubicBezTo>
                    <a:pt x="39916" y="1380"/>
                    <a:pt x="40091" y="1411"/>
                    <a:pt x="40289" y="1463"/>
                  </a:cubicBezTo>
                  <a:cubicBezTo>
                    <a:pt x="40973" y="1654"/>
                    <a:pt x="41863" y="1749"/>
                    <a:pt x="42833" y="1749"/>
                  </a:cubicBezTo>
                  <a:cubicBezTo>
                    <a:pt x="43405" y="1749"/>
                    <a:pt x="43771" y="1781"/>
                    <a:pt x="43803" y="1813"/>
                  </a:cubicBezTo>
                  <a:cubicBezTo>
                    <a:pt x="43914" y="2004"/>
                    <a:pt x="45472" y="2656"/>
                    <a:pt x="46394" y="2894"/>
                  </a:cubicBezTo>
                  <a:cubicBezTo>
                    <a:pt x="47382" y="3144"/>
                    <a:pt x="48322" y="3268"/>
                    <a:pt x="49200" y="3268"/>
                  </a:cubicBezTo>
                  <a:cubicBezTo>
                    <a:pt x="50948" y="3268"/>
                    <a:pt x="52448" y="2776"/>
                    <a:pt x="53581" y="1813"/>
                  </a:cubicBezTo>
                  <a:cubicBezTo>
                    <a:pt x="53771" y="1654"/>
                    <a:pt x="53946" y="1511"/>
                    <a:pt x="53978" y="1511"/>
                  </a:cubicBezTo>
                  <a:cubicBezTo>
                    <a:pt x="53994" y="1511"/>
                    <a:pt x="54344" y="1638"/>
                    <a:pt x="54741" y="1781"/>
                  </a:cubicBezTo>
                  <a:cubicBezTo>
                    <a:pt x="55409" y="2036"/>
                    <a:pt x="55504" y="2052"/>
                    <a:pt x="56045" y="2052"/>
                  </a:cubicBezTo>
                  <a:cubicBezTo>
                    <a:pt x="57221" y="2052"/>
                    <a:pt x="58318" y="2370"/>
                    <a:pt x="58525" y="2767"/>
                  </a:cubicBezTo>
                  <a:cubicBezTo>
                    <a:pt x="58652" y="3006"/>
                    <a:pt x="58636" y="3196"/>
                    <a:pt x="58462" y="3721"/>
                  </a:cubicBezTo>
                  <a:cubicBezTo>
                    <a:pt x="58382" y="3959"/>
                    <a:pt x="58318" y="4214"/>
                    <a:pt x="58318" y="4277"/>
                  </a:cubicBezTo>
                  <a:cubicBezTo>
                    <a:pt x="58318" y="4516"/>
                    <a:pt x="58016" y="4564"/>
                    <a:pt x="55727" y="4707"/>
                  </a:cubicBezTo>
                  <a:cubicBezTo>
                    <a:pt x="52960" y="4882"/>
                    <a:pt x="51911" y="5056"/>
                    <a:pt x="51180" y="5486"/>
                  </a:cubicBezTo>
                  <a:cubicBezTo>
                    <a:pt x="50925" y="5629"/>
                    <a:pt x="50703" y="5979"/>
                    <a:pt x="50766" y="6106"/>
                  </a:cubicBezTo>
                  <a:cubicBezTo>
                    <a:pt x="50771" y="6111"/>
                    <a:pt x="50779" y="6113"/>
                    <a:pt x="50789" y="6113"/>
                  </a:cubicBezTo>
                  <a:cubicBezTo>
                    <a:pt x="50847" y="6113"/>
                    <a:pt x="50986" y="6041"/>
                    <a:pt x="51148" y="5947"/>
                  </a:cubicBezTo>
                  <a:cubicBezTo>
                    <a:pt x="51704" y="5613"/>
                    <a:pt x="52515" y="5422"/>
                    <a:pt x="53962" y="5279"/>
                  </a:cubicBezTo>
                  <a:cubicBezTo>
                    <a:pt x="54352" y="5237"/>
                    <a:pt x="54598" y="5211"/>
                    <a:pt x="54760" y="5211"/>
                  </a:cubicBezTo>
                  <a:cubicBezTo>
                    <a:pt x="55028" y="5211"/>
                    <a:pt x="55071" y="5282"/>
                    <a:pt x="55170" y="5470"/>
                  </a:cubicBezTo>
                  <a:cubicBezTo>
                    <a:pt x="55393" y="5851"/>
                    <a:pt x="55425" y="5963"/>
                    <a:pt x="55282" y="6042"/>
                  </a:cubicBezTo>
                  <a:cubicBezTo>
                    <a:pt x="55107" y="6138"/>
                    <a:pt x="54073" y="6328"/>
                    <a:pt x="53072" y="6456"/>
                  </a:cubicBezTo>
                  <a:cubicBezTo>
                    <a:pt x="52122" y="6587"/>
                    <a:pt x="50392" y="6746"/>
                    <a:pt x="50095" y="6746"/>
                  </a:cubicBezTo>
                  <a:cubicBezTo>
                    <a:pt x="50069" y="6746"/>
                    <a:pt x="50054" y="6744"/>
                    <a:pt x="50051" y="6742"/>
                  </a:cubicBezTo>
                  <a:cubicBezTo>
                    <a:pt x="50035" y="6726"/>
                    <a:pt x="50083" y="6599"/>
                    <a:pt x="50162" y="6456"/>
                  </a:cubicBezTo>
                  <a:cubicBezTo>
                    <a:pt x="50274" y="6233"/>
                    <a:pt x="50289" y="6185"/>
                    <a:pt x="50226" y="5804"/>
                  </a:cubicBezTo>
                  <a:cubicBezTo>
                    <a:pt x="50115" y="5168"/>
                    <a:pt x="50130" y="4564"/>
                    <a:pt x="50258" y="4325"/>
                  </a:cubicBezTo>
                  <a:cubicBezTo>
                    <a:pt x="50385" y="4103"/>
                    <a:pt x="50337" y="3880"/>
                    <a:pt x="50162" y="3816"/>
                  </a:cubicBezTo>
                  <a:cubicBezTo>
                    <a:pt x="50141" y="3808"/>
                    <a:pt x="50121" y="3804"/>
                    <a:pt x="50101" y="3804"/>
                  </a:cubicBezTo>
                  <a:cubicBezTo>
                    <a:pt x="49825" y="3804"/>
                    <a:pt x="49697" y="4610"/>
                    <a:pt x="49860" y="5486"/>
                  </a:cubicBezTo>
                  <a:cubicBezTo>
                    <a:pt x="49940" y="5947"/>
                    <a:pt x="49876" y="6138"/>
                    <a:pt x="49574" y="6408"/>
                  </a:cubicBezTo>
                  <a:cubicBezTo>
                    <a:pt x="49398" y="6562"/>
                    <a:pt x="49236" y="6638"/>
                    <a:pt x="49087" y="6638"/>
                  </a:cubicBezTo>
                  <a:cubicBezTo>
                    <a:pt x="48913" y="6638"/>
                    <a:pt x="48757" y="6534"/>
                    <a:pt x="48620" y="6328"/>
                  </a:cubicBezTo>
                  <a:cubicBezTo>
                    <a:pt x="48429" y="6058"/>
                    <a:pt x="48413" y="5851"/>
                    <a:pt x="48509" y="4580"/>
                  </a:cubicBezTo>
                  <a:cubicBezTo>
                    <a:pt x="48556" y="4007"/>
                    <a:pt x="48541" y="3896"/>
                    <a:pt x="48445" y="3769"/>
                  </a:cubicBezTo>
                  <a:cubicBezTo>
                    <a:pt x="48374" y="3656"/>
                    <a:pt x="48321" y="3599"/>
                    <a:pt x="48282" y="3599"/>
                  </a:cubicBezTo>
                  <a:cubicBezTo>
                    <a:pt x="48216" y="3599"/>
                    <a:pt x="48191" y="3763"/>
                    <a:pt x="48191" y="4103"/>
                  </a:cubicBezTo>
                  <a:cubicBezTo>
                    <a:pt x="48191" y="4373"/>
                    <a:pt x="48159" y="4707"/>
                    <a:pt x="48127" y="4850"/>
                  </a:cubicBezTo>
                  <a:cubicBezTo>
                    <a:pt x="47984" y="5470"/>
                    <a:pt x="48064" y="6010"/>
                    <a:pt x="48397" y="6535"/>
                  </a:cubicBezTo>
                  <a:lnTo>
                    <a:pt x="48541" y="6758"/>
                  </a:lnTo>
                  <a:lnTo>
                    <a:pt x="48223" y="6758"/>
                  </a:lnTo>
                  <a:cubicBezTo>
                    <a:pt x="47905" y="6758"/>
                    <a:pt x="46585" y="6535"/>
                    <a:pt x="44296" y="6090"/>
                  </a:cubicBezTo>
                  <a:lnTo>
                    <a:pt x="42944" y="5820"/>
                  </a:lnTo>
                  <a:lnTo>
                    <a:pt x="42547" y="5931"/>
                  </a:lnTo>
                  <a:cubicBezTo>
                    <a:pt x="42303" y="5997"/>
                    <a:pt x="42169" y="6033"/>
                    <a:pt x="42112" y="6033"/>
                  </a:cubicBezTo>
                  <a:cubicBezTo>
                    <a:pt x="42045" y="6033"/>
                    <a:pt x="42080" y="5985"/>
                    <a:pt x="42165" y="5883"/>
                  </a:cubicBezTo>
                  <a:cubicBezTo>
                    <a:pt x="42340" y="5645"/>
                    <a:pt x="42404" y="5247"/>
                    <a:pt x="42372" y="4818"/>
                  </a:cubicBezTo>
                  <a:lnTo>
                    <a:pt x="42324" y="4436"/>
                  </a:lnTo>
                  <a:lnTo>
                    <a:pt x="42531" y="4468"/>
                  </a:lnTo>
                  <a:cubicBezTo>
                    <a:pt x="44200" y="4786"/>
                    <a:pt x="45440" y="5168"/>
                    <a:pt x="46442" y="5692"/>
                  </a:cubicBezTo>
                  <a:cubicBezTo>
                    <a:pt x="46773" y="5865"/>
                    <a:pt x="47052" y="5999"/>
                    <a:pt x="47114" y="5999"/>
                  </a:cubicBezTo>
                  <a:cubicBezTo>
                    <a:pt x="47120" y="5999"/>
                    <a:pt x="47124" y="5998"/>
                    <a:pt x="47126" y="5995"/>
                  </a:cubicBezTo>
                  <a:cubicBezTo>
                    <a:pt x="47141" y="5963"/>
                    <a:pt x="47141" y="5867"/>
                    <a:pt x="47110" y="5772"/>
                  </a:cubicBezTo>
                  <a:cubicBezTo>
                    <a:pt x="47078" y="5645"/>
                    <a:pt x="46967" y="5533"/>
                    <a:pt x="46617" y="5327"/>
                  </a:cubicBezTo>
                  <a:cubicBezTo>
                    <a:pt x="45440" y="4611"/>
                    <a:pt x="43421" y="4071"/>
                    <a:pt x="41259" y="3864"/>
                  </a:cubicBezTo>
                  <a:cubicBezTo>
                    <a:pt x="40146" y="3769"/>
                    <a:pt x="40241" y="3816"/>
                    <a:pt x="39876" y="3101"/>
                  </a:cubicBezTo>
                  <a:cubicBezTo>
                    <a:pt x="39574" y="2513"/>
                    <a:pt x="39478" y="2036"/>
                    <a:pt x="39621" y="1670"/>
                  </a:cubicBezTo>
                  <a:cubicBezTo>
                    <a:pt x="39669" y="1527"/>
                    <a:pt x="39748" y="1400"/>
                    <a:pt x="39796" y="1384"/>
                  </a:cubicBezTo>
                  <a:cubicBezTo>
                    <a:pt x="39804" y="1381"/>
                    <a:pt x="39817" y="1380"/>
                    <a:pt x="39834" y="1380"/>
                  </a:cubicBezTo>
                  <a:close/>
                  <a:moveTo>
                    <a:pt x="39748" y="3530"/>
                  </a:moveTo>
                  <a:lnTo>
                    <a:pt x="39987" y="3912"/>
                  </a:lnTo>
                  <a:cubicBezTo>
                    <a:pt x="40217" y="4257"/>
                    <a:pt x="40330" y="4402"/>
                    <a:pt x="40406" y="4402"/>
                  </a:cubicBezTo>
                  <a:cubicBezTo>
                    <a:pt x="40434" y="4402"/>
                    <a:pt x="40458" y="4381"/>
                    <a:pt x="40480" y="4341"/>
                  </a:cubicBezTo>
                  <a:cubicBezTo>
                    <a:pt x="40507" y="4296"/>
                    <a:pt x="40539" y="4277"/>
                    <a:pt x="40655" y="4277"/>
                  </a:cubicBezTo>
                  <a:cubicBezTo>
                    <a:pt x="40746" y="4277"/>
                    <a:pt x="40887" y="4288"/>
                    <a:pt x="41116" y="4309"/>
                  </a:cubicBezTo>
                  <a:cubicBezTo>
                    <a:pt x="41434" y="4341"/>
                    <a:pt x="41720" y="4389"/>
                    <a:pt x="41752" y="4421"/>
                  </a:cubicBezTo>
                  <a:cubicBezTo>
                    <a:pt x="41831" y="4516"/>
                    <a:pt x="41911" y="4897"/>
                    <a:pt x="41927" y="5231"/>
                  </a:cubicBezTo>
                  <a:cubicBezTo>
                    <a:pt x="41927" y="5786"/>
                    <a:pt x="41672" y="6032"/>
                    <a:pt x="41114" y="6032"/>
                  </a:cubicBezTo>
                  <a:cubicBezTo>
                    <a:pt x="41064" y="6032"/>
                    <a:pt x="41012" y="6030"/>
                    <a:pt x="40957" y="6026"/>
                  </a:cubicBezTo>
                  <a:cubicBezTo>
                    <a:pt x="40894" y="6022"/>
                    <a:pt x="40834" y="6020"/>
                    <a:pt x="40778" y="6020"/>
                  </a:cubicBezTo>
                  <a:cubicBezTo>
                    <a:pt x="40207" y="6020"/>
                    <a:pt x="39958" y="6248"/>
                    <a:pt x="39828" y="6885"/>
                  </a:cubicBezTo>
                  <a:lnTo>
                    <a:pt x="39764" y="7187"/>
                  </a:lnTo>
                  <a:lnTo>
                    <a:pt x="39574" y="7060"/>
                  </a:lnTo>
                  <a:cubicBezTo>
                    <a:pt x="39462" y="6996"/>
                    <a:pt x="39256" y="6933"/>
                    <a:pt x="39097" y="6901"/>
                  </a:cubicBezTo>
                  <a:cubicBezTo>
                    <a:pt x="39052" y="6895"/>
                    <a:pt x="39010" y="6892"/>
                    <a:pt x="38968" y="6892"/>
                  </a:cubicBezTo>
                  <a:cubicBezTo>
                    <a:pt x="38649" y="6892"/>
                    <a:pt x="38356" y="7076"/>
                    <a:pt x="37443" y="7807"/>
                  </a:cubicBezTo>
                  <a:cubicBezTo>
                    <a:pt x="36966" y="8189"/>
                    <a:pt x="36489" y="8522"/>
                    <a:pt x="36378" y="8554"/>
                  </a:cubicBezTo>
                  <a:cubicBezTo>
                    <a:pt x="36139" y="8634"/>
                    <a:pt x="35519" y="8936"/>
                    <a:pt x="35297" y="9079"/>
                  </a:cubicBezTo>
                  <a:cubicBezTo>
                    <a:pt x="35217" y="9143"/>
                    <a:pt x="35058" y="9254"/>
                    <a:pt x="34931" y="9317"/>
                  </a:cubicBezTo>
                  <a:cubicBezTo>
                    <a:pt x="34816" y="9383"/>
                    <a:pt x="34760" y="9415"/>
                    <a:pt x="34734" y="9415"/>
                  </a:cubicBezTo>
                  <a:cubicBezTo>
                    <a:pt x="34708" y="9415"/>
                    <a:pt x="34708" y="9387"/>
                    <a:pt x="34708" y="9333"/>
                  </a:cubicBezTo>
                  <a:cubicBezTo>
                    <a:pt x="34708" y="9047"/>
                    <a:pt x="34979" y="8411"/>
                    <a:pt x="35297" y="7918"/>
                  </a:cubicBezTo>
                  <a:cubicBezTo>
                    <a:pt x="35949" y="6933"/>
                    <a:pt x="36966" y="5899"/>
                    <a:pt x="38429" y="4770"/>
                  </a:cubicBezTo>
                  <a:cubicBezTo>
                    <a:pt x="38731" y="4532"/>
                    <a:pt x="39144" y="4166"/>
                    <a:pt x="39367" y="3944"/>
                  </a:cubicBezTo>
                  <a:lnTo>
                    <a:pt x="39748" y="3530"/>
                  </a:lnTo>
                  <a:close/>
                  <a:moveTo>
                    <a:pt x="58573" y="4421"/>
                  </a:moveTo>
                  <a:lnTo>
                    <a:pt x="58875" y="4723"/>
                  </a:lnTo>
                  <a:cubicBezTo>
                    <a:pt x="59050" y="4882"/>
                    <a:pt x="59415" y="5184"/>
                    <a:pt x="59718" y="5390"/>
                  </a:cubicBezTo>
                  <a:cubicBezTo>
                    <a:pt x="61276" y="6487"/>
                    <a:pt x="62913" y="8077"/>
                    <a:pt x="63724" y="9317"/>
                  </a:cubicBezTo>
                  <a:cubicBezTo>
                    <a:pt x="63851" y="9492"/>
                    <a:pt x="63931" y="9635"/>
                    <a:pt x="63915" y="9651"/>
                  </a:cubicBezTo>
                  <a:cubicBezTo>
                    <a:pt x="63914" y="9652"/>
                    <a:pt x="63913" y="9652"/>
                    <a:pt x="63912" y="9652"/>
                  </a:cubicBezTo>
                  <a:cubicBezTo>
                    <a:pt x="63785" y="9652"/>
                    <a:pt x="60139" y="7579"/>
                    <a:pt x="59463" y="7107"/>
                  </a:cubicBezTo>
                  <a:cubicBezTo>
                    <a:pt x="59288" y="6990"/>
                    <a:pt x="59207" y="6951"/>
                    <a:pt x="59069" y="6951"/>
                  </a:cubicBezTo>
                  <a:cubicBezTo>
                    <a:pt x="59019" y="6951"/>
                    <a:pt x="58962" y="6956"/>
                    <a:pt x="58891" y="6964"/>
                  </a:cubicBezTo>
                  <a:cubicBezTo>
                    <a:pt x="58844" y="6967"/>
                    <a:pt x="58802" y="6969"/>
                    <a:pt x="58763" y="6969"/>
                  </a:cubicBezTo>
                  <a:cubicBezTo>
                    <a:pt x="58579" y="6969"/>
                    <a:pt x="58459" y="6928"/>
                    <a:pt x="58144" y="6758"/>
                  </a:cubicBezTo>
                  <a:cubicBezTo>
                    <a:pt x="57571" y="6472"/>
                    <a:pt x="56379" y="6010"/>
                    <a:pt x="56108" y="5963"/>
                  </a:cubicBezTo>
                  <a:cubicBezTo>
                    <a:pt x="55918" y="5931"/>
                    <a:pt x="55886" y="5883"/>
                    <a:pt x="55775" y="5581"/>
                  </a:cubicBezTo>
                  <a:cubicBezTo>
                    <a:pt x="55695" y="5390"/>
                    <a:pt x="55631" y="5215"/>
                    <a:pt x="55631" y="5200"/>
                  </a:cubicBezTo>
                  <a:cubicBezTo>
                    <a:pt x="55631" y="5184"/>
                    <a:pt x="55918" y="5152"/>
                    <a:pt x="56267" y="5136"/>
                  </a:cubicBezTo>
                  <a:cubicBezTo>
                    <a:pt x="57253" y="5072"/>
                    <a:pt x="58032" y="4977"/>
                    <a:pt x="58239" y="4882"/>
                  </a:cubicBezTo>
                  <a:cubicBezTo>
                    <a:pt x="58366" y="4834"/>
                    <a:pt x="58462" y="4739"/>
                    <a:pt x="58509" y="4611"/>
                  </a:cubicBezTo>
                  <a:lnTo>
                    <a:pt x="58573" y="4421"/>
                  </a:lnTo>
                  <a:close/>
                  <a:moveTo>
                    <a:pt x="39256" y="2290"/>
                  </a:moveTo>
                  <a:lnTo>
                    <a:pt x="39399" y="2688"/>
                  </a:lnTo>
                  <a:cubicBezTo>
                    <a:pt x="39478" y="2910"/>
                    <a:pt x="39526" y="3117"/>
                    <a:pt x="39526" y="3133"/>
                  </a:cubicBezTo>
                  <a:cubicBezTo>
                    <a:pt x="39542" y="3244"/>
                    <a:pt x="38667" y="4118"/>
                    <a:pt x="38111" y="4548"/>
                  </a:cubicBezTo>
                  <a:cubicBezTo>
                    <a:pt x="35694" y="6424"/>
                    <a:pt x="34406" y="8093"/>
                    <a:pt x="34406" y="9333"/>
                  </a:cubicBezTo>
                  <a:lnTo>
                    <a:pt x="34406" y="9683"/>
                  </a:lnTo>
                  <a:lnTo>
                    <a:pt x="34041" y="9969"/>
                  </a:lnTo>
                  <a:cubicBezTo>
                    <a:pt x="33834" y="10128"/>
                    <a:pt x="33341" y="10510"/>
                    <a:pt x="32960" y="10828"/>
                  </a:cubicBezTo>
                  <a:cubicBezTo>
                    <a:pt x="32578" y="11146"/>
                    <a:pt x="32244" y="11416"/>
                    <a:pt x="32228" y="11416"/>
                  </a:cubicBezTo>
                  <a:cubicBezTo>
                    <a:pt x="32165" y="11416"/>
                    <a:pt x="32610" y="9922"/>
                    <a:pt x="32896" y="9174"/>
                  </a:cubicBezTo>
                  <a:cubicBezTo>
                    <a:pt x="34041" y="6313"/>
                    <a:pt x="36171" y="3880"/>
                    <a:pt x="38731" y="2560"/>
                  </a:cubicBezTo>
                  <a:lnTo>
                    <a:pt x="39256" y="2290"/>
                  </a:lnTo>
                  <a:close/>
                  <a:moveTo>
                    <a:pt x="60004" y="2878"/>
                  </a:moveTo>
                  <a:lnTo>
                    <a:pt x="60608" y="3467"/>
                  </a:lnTo>
                  <a:cubicBezTo>
                    <a:pt x="61260" y="4118"/>
                    <a:pt x="61562" y="4373"/>
                    <a:pt x="62261" y="4850"/>
                  </a:cubicBezTo>
                  <a:cubicBezTo>
                    <a:pt x="64042" y="6042"/>
                    <a:pt x="65807" y="8093"/>
                    <a:pt x="66840" y="10160"/>
                  </a:cubicBezTo>
                  <a:cubicBezTo>
                    <a:pt x="67190" y="10844"/>
                    <a:pt x="67492" y="11671"/>
                    <a:pt x="67492" y="11893"/>
                  </a:cubicBezTo>
                  <a:cubicBezTo>
                    <a:pt x="67492" y="11988"/>
                    <a:pt x="67476" y="12068"/>
                    <a:pt x="67460" y="12068"/>
                  </a:cubicBezTo>
                  <a:cubicBezTo>
                    <a:pt x="67429" y="12068"/>
                    <a:pt x="67222" y="11925"/>
                    <a:pt x="66999" y="11734"/>
                  </a:cubicBezTo>
                  <a:cubicBezTo>
                    <a:pt x="66395" y="11257"/>
                    <a:pt x="65409" y="10558"/>
                    <a:pt x="64837" y="10208"/>
                  </a:cubicBezTo>
                  <a:cubicBezTo>
                    <a:pt x="64424" y="9969"/>
                    <a:pt x="64312" y="9858"/>
                    <a:pt x="64201" y="9635"/>
                  </a:cubicBezTo>
                  <a:cubicBezTo>
                    <a:pt x="63549" y="8363"/>
                    <a:pt x="61657" y="6408"/>
                    <a:pt x="59797" y="5104"/>
                  </a:cubicBezTo>
                  <a:cubicBezTo>
                    <a:pt x="59034" y="4564"/>
                    <a:pt x="58732" y="4277"/>
                    <a:pt x="58732" y="4055"/>
                  </a:cubicBezTo>
                  <a:cubicBezTo>
                    <a:pt x="58732" y="3657"/>
                    <a:pt x="59034" y="3308"/>
                    <a:pt x="59670" y="3021"/>
                  </a:cubicBezTo>
                  <a:lnTo>
                    <a:pt x="60004" y="2878"/>
                  </a:lnTo>
                  <a:close/>
                  <a:moveTo>
                    <a:pt x="48032" y="12306"/>
                  </a:moveTo>
                  <a:lnTo>
                    <a:pt x="48175" y="12577"/>
                  </a:lnTo>
                  <a:cubicBezTo>
                    <a:pt x="48350" y="12895"/>
                    <a:pt x="48763" y="13308"/>
                    <a:pt x="48986" y="13356"/>
                  </a:cubicBezTo>
                  <a:cubicBezTo>
                    <a:pt x="49016" y="13364"/>
                    <a:pt x="49048" y="13367"/>
                    <a:pt x="49079" y="13367"/>
                  </a:cubicBezTo>
                  <a:cubicBezTo>
                    <a:pt x="49371" y="13367"/>
                    <a:pt x="49669" y="13047"/>
                    <a:pt x="49669" y="12688"/>
                  </a:cubicBezTo>
                  <a:cubicBezTo>
                    <a:pt x="49669" y="12481"/>
                    <a:pt x="49669" y="12481"/>
                    <a:pt x="49956" y="12481"/>
                  </a:cubicBezTo>
                  <a:cubicBezTo>
                    <a:pt x="50512" y="12481"/>
                    <a:pt x="52277" y="12911"/>
                    <a:pt x="52388" y="13070"/>
                  </a:cubicBezTo>
                  <a:cubicBezTo>
                    <a:pt x="52404" y="13117"/>
                    <a:pt x="51323" y="13372"/>
                    <a:pt x="50560" y="13499"/>
                  </a:cubicBezTo>
                  <a:cubicBezTo>
                    <a:pt x="50221" y="13561"/>
                    <a:pt x="49425" y="13596"/>
                    <a:pt x="48783" y="13596"/>
                  </a:cubicBezTo>
                  <a:cubicBezTo>
                    <a:pt x="48431" y="13596"/>
                    <a:pt x="48126" y="13585"/>
                    <a:pt x="47968" y="13563"/>
                  </a:cubicBezTo>
                  <a:cubicBezTo>
                    <a:pt x="47332" y="13467"/>
                    <a:pt x="45377" y="12911"/>
                    <a:pt x="45234" y="12783"/>
                  </a:cubicBezTo>
                  <a:cubicBezTo>
                    <a:pt x="45138" y="12704"/>
                    <a:pt x="46537" y="12434"/>
                    <a:pt x="47618" y="12338"/>
                  </a:cubicBezTo>
                  <a:lnTo>
                    <a:pt x="48032" y="12306"/>
                  </a:lnTo>
                  <a:close/>
                  <a:moveTo>
                    <a:pt x="87636" y="11899"/>
                  </a:moveTo>
                  <a:cubicBezTo>
                    <a:pt x="87877" y="11899"/>
                    <a:pt x="88113" y="11903"/>
                    <a:pt x="88368" y="11909"/>
                  </a:cubicBezTo>
                  <a:cubicBezTo>
                    <a:pt x="90212" y="11957"/>
                    <a:pt x="91754" y="12259"/>
                    <a:pt x="93455" y="12927"/>
                  </a:cubicBezTo>
                  <a:cubicBezTo>
                    <a:pt x="94314" y="13260"/>
                    <a:pt x="95363" y="13785"/>
                    <a:pt x="95315" y="13865"/>
                  </a:cubicBezTo>
                  <a:cubicBezTo>
                    <a:pt x="95284" y="13896"/>
                    <a:pt x="95125" y="13912"/>
                    <a:pt x="94934" y="13912"/>
                  </a:cubicBezTo>
                  <a:cubicBezTo>
                    <a:pt x="94536" y="13912"/>
                    <a:pt x="93455" y="14087"/>
                    <a:pt x="92485" y="14310"/>
                  </a:cubicBezTo>
                  <a:cubicBezTo>
                    <a:pt x="92078" y="14399"/>
                    <a:pt x="91880" y="14443"/>
                    <a:pt x="91740" y="14443"/>
                  </a:cubicBezTo>
                  <a:cubicBezTo>
                    <a:pt x="91607" y="14443"/>
                    <a:pt x="91528" y="14403"/>
                    <a:pt x="91372" y="14326"/>
                  </a:cubicBezTo>
                  <a:cubicBezTo>
                    <a:pt x="90959" y="14135"/>
                    <a:pt x="89846" y="13801"/>
                    <a:pt x="89162" y="13690"/>
                  </a:cubicBezTo>
                  <a:cubicBezTo>
                    <a:pt x="88243" y="13526"/>
                    <a:pt x="87314" y="13452"/>
                    <a:pt x="85909" y="13452"/>
                  </a:cubicBezTo>
                  <a:cubicBezTo>
                    <a:pt x="85540" y="13452"/>
                    <a:pt x="85138" y="13457"/>
                    <a:pt x="84695" y="13467"/>
                  </a:cubicBezTo>
                  <a:cubicBezTo>
                    <a:pt x="81404" y="13531"/>
                    <a:pt x="75791" y="13880"/>
                    <a:pt x="75458" y="14039"/>
                  </a:cubicBezTo>
                  <a:cubicBezTo>
                    <a:pt x="75422" y="14057"/>
                    <a:pt x="75377" y="14066"/>
                    <a:pt x="75315" y="14066"/>
                  </a:cubicBezTo>
                  <a:cubicBezTo>
                    <a:pt x="75212" y="14066"/>
                    <a:pt x="75060" y="14041"/>
                    <a:pt x="74822" y="13992"/>
                  </a:cubicBezTo>
                  <a:cubicBezTo>
                    <a:pt x="74186" y="13833"/>
                    <a:pt x="73470" y="13706"/>
                    <a:pt x="72723" y="13626"/>
                  </a:cubicBezTo>
                  <a:cubicBezTo>
                    <a:pt x="71191" y="13460"/>
                    <a:pt x="70378" y="13390"/>
                    <a:pt x="69894" y="13390"/>
                  </a:cubicBezTo>
                  <a:cubicBezTo>
                    <a:pt x="69589" y="13390"/>
                    <a:pt x="69414" y="13418"/>
                    <a:pt x="69273" y="13467"/>
                  </a:cubicBezTo>
                  <a:lnTo>
                    <a:pt x="69050" y="13547"/>
                  </a:lnTo>
                  <a:lnTo>
                    <a:pt x="68573" y="13101"/>
                  </a:lnTo>
                  <a:cubicBezTo>
                    <a:pt x="68139" y="12694"/>
                    <a:pt x="68006" y="12496"/>
                    <a:pt x="68154" y="12496"/>
                  </a:cubicBezTo>
                  <a:cubicBezTo>
                    <a:pt x="68180" y="12496"/>
                    <a:pt x="68213" y="12502"/>
                    <a:pt x="68255" y="12513"/>
                  </a:cubicBezTo>
                  <a:cubicBezTo>
                    <a:pt x="69072" y="12721"/>
                    <a:pt x="70279" y="12833"/>
                    <a:pt x="71851" y="12833"/>
                  </a:cubicBezTo>
                  <a:cubicBezTo>
                    <a:pt x="72208" y="12833"/>
                    <a:pt x="72583" y="12827"/>
                    <a:pt x="72977" y="12815"/>
                  </a:cubicBezTo>
                  <a:cubicBezTo>
                    <a:pt x="75283" y="12768"/>
                    <a:pt x="76984" y="12656"/>
                    <a:pt x="82437" y="12227"/>
                  </a:cubicBezTo>
                  <a:cubicBezTo>
                    <a:pt x="85471" y="11969"/>
                    <a:pt x="86597" y="11899"/>
                    <a:pt x="87636" y="11899"/>
                  </a:cubicBezTo>
                  <a:close/>
                  <a:moveTo>
                    <a:pt x="69732" y="13861"/>
                  </a:moveTo>
                  <a:cubicBezTo>
                    <a:pt x="70113" y="13861"/>
                    <a:pt x="70770" y="13894"/>
                    <a:pt x="70815" y="13928"/>
                  </a:cubicBezTo>
                  <a:cubicBezTo>
                    <a:pt x="70863" y="13976"/>
                    <a:pt x="70736" y="14198"/>
                    <a:pt x="70497" y="14453"/>
                  </a:cubicBezTo>
                  <a:cubicBezTo>
                    <a:pt x="70386" y="14580"/>
                    <a:pt x="70259" y="14691"/>
                    <a:pt x="70227" y="14691"/>
                  </a:cubicBezTo>
                  <a:cubicBezTo>
                    <a:pt x="70147" y="14691"/>
                    <a:pt x="69464" y="13960"/>
                    <a:pt x="69464" y="13880"/>
                  </a:cubicBezTo>
                  <a:cubicBezTo>
                    <a:pt x="69464" y="13867"/>
                    <a:pt x="69574" y="13861"/>
                    <a:pt x="69732" y="13861"/>
                  </a:cubicBezTo>
                  <a:close/>
                  <a:moveTo>
                    <a:pt x="39200" y="7218"/>
                  </a:moveTo>
                  <a:cubicBezTo>
                    <a:pt x="39627" y="7218"/>
                    <a:pt x="39709" y="7473"/>
                    <a:pt x="39446" y="7998"/>
                  </a:cubicBezTo>
                  <a:cubicBezTo>
                    <a:pt x="39144" y="8602"/>
                    <a:pt x="38349" y="9158"/>
                    <a:pt x="37046" y="9683"/>
                  </a:cubicBezTo>
                  <a:cubicBezTo>
                    <a:pt x="36012" y="10096"/>
                    <a:pt x="35551" y="10414"/>
                    <a:pt x="34359" y="11512"/>
                  </a:cubicBezTo>
                  <a:cubicBezTo>
                    <a:pt x="33691" y="12132"/>
                    <a:pt x="32324" y="13626"/>
                    <a:pt x="31751" y="14357"/>
                  </a:cubicBezTo>
                  <a:cubicBezTo>
                    <a:pt x="31560" y="14596"/>
                    <a:pt x="31370" y="14803"/>
                    <a:pt x="31338" y="14803"/>
                  </a:cubicBezTo>
                  <a:cubicBezTo>
                    <a:pt x="31336" y="14803"/>
                    <a:pt x="31335" y="14803"/>
                    <a:pt x="31333" y="14803"/>
                  </a:cubicBezTo>
                  <a:cubicBezTo>
                    <a:pt x="31277" y="14803"/>
                    <a:pt x="31060" y="14555"/>
                    <a:pt x="30797" y="14262"/>
                  </a:cubicBezTo>
                  <a:lnTo>
                    <a:pt x="30336" y="13706"/>
                  </a:lnTo>
                  <a:lnTo>
                    <a:pt x="30845" y="13245"/>
                  </a:lnTo>
                  <a:cubicBezTo>
                    <a:pt x="33532" y="10717"/>
                    <a:pt x="35519" y="9206"/>
                    <a:pt x="36616" y="8856"/>
                  </a:cubicBezTo>
                  <a:cubicBezTo>
                    <a:pt x="36743" y="8825"/>
                    <a:pt x="37220" y="8475"/>
                    <a:pt x="37697" y="8093"/>
                  </a:cubicBezTo>
                  <a:cubicBezTo>
                    <a:pt x="38683" y="7314"/>
                    <a:pt x="38826" y="7219"/>
                    <a:pt x="39160" y="7219"/>
                  </a:cubicBezTo>
                  <a:cubicBezTo>
                    <a:pt x="39174" y="7218"/>
                    <a:pt x="39187" y="7218"/>
                    <a:pt x="39200" y="7218"/>
                  </a:cubicBezTo>
                  <a:close/>
                  <a:moveTo>
                    <a:pt x="15349" y="12852"/>
                  </a:moveTo>
                  <a:cubicBezTo>
                    <a:pt x="17175" y="12852"/>
                    <a:pt x="19379" y="12940"/>
                    <a:pt x="21926" y="13117"/>
                  </a:cubicBezTo>
                  <a:cubicBezTo>
                    <a:pt x="22673" y="13165"/>
                    <a:pt x="23293" y="13229"/>
                    <a:pt x="23309" y="13245"/>
                  </a:cubicBezTo>
                  <a:cubicBezTo>
                    <a:pt x="23325" y="13245"/>
                    <a:pt x="23213" y="13388"/>
                    <a:pt x="23054" y="13563"/>
                  </a:cubicBezTo>
                  <a:cubicBezTo>
                    <a:pt x="22752" y="13896"/>
                    <a:pt x="22641" y="14119"/>
                    <a:pt x="22546" y="14580"/>
                  </a:cubicBezTo>
                  <a:cubicBezTo>
                    <a:pt x="22514" y="14755"/>
                    <a:pt x="22466" y="14962"/>
                    <a:pt x="22450" y="15041"/>
                  </a:cubicBezTo>
                  <a:cubicBezTo>
                    <a:pt x="22428" y="15129"/>
                    <a:pt x="22349" y="15173"/>
                    <a:pt x="22240" y="15173"/>
                  </a:cubicBezTo>
                  <a:cubicBezTo>
                    <a:pt x="22112" y="15173"/>
                    <a:pt x="21945" y="15113"/>
                    <a:pt x="21783" y="14993"/>
                  </a:cubicBezTo>
                  <a:cubicBezTo>
                    <a:pt x="21496" y="14787"/>
                    <a:pt x="21290" y="14485"/>
                    <a:pt x="21083" y="13960"/>
                  </a:cubicBezTo>
                  <a:cubicBezTo>
                    <a:pt x="20892" y="13467"/>
                    <a:pt x="20749" y="13356"/>
                    <a:pt x="20272" y="13229"/>
                  </a:cubicBezTo>
                  <a:cubicBezTo>
                    <a:pt x="20083" y="13177"/>
                    <a:pt x="19806" y="13152"/>
                    <a:pt x="19453" y="13152"/>
                  </a:cubicBezTo>
                  <a:cubicBezTo>
                    <a:pt x="18830" y="13152"/>
                    <a:pt x="17969" y="13230"/>
                    <a:pt x="16933" y="13372"/>
                  </a:cubicBezTo>
                  <a:cubicBezTo>
                    <a:pt x="15916" y="13515"/>
                    <a:pt x="15375" y="13563"/>
                    <a:pt x="13499" y="13626"/>
                  </a:cubicBezTo>
                  <a:cubicBezTo>
                    <a:pt x="12615" y="13649"/>
                    <a:pt x="11756" y="13664"/>
                    <a:pt x="11284" y="13664"/>
                  </a:cubicBezTo>
                  <a:cubicBezTo>
                    <a:pt x="11111" y="13664"/>
                    <a:pt x="10991" y="13662"/>
                    <a:pt x="10939" y="13658"/>
                  </a:cubicBezTo>
                  <a:cubicBezTo>
                    <a:pt x="10820" y="13640"/>
                    <a:pt x="10737" y="13631"/>
                    <a:pt x="10676" y="13631"/>
                  </a:cubicBezTo>
                  <a:cubicBezTo>
                    <a:pt x="10576" y="13631"/>
                    <a:pt x="10540" y="13656"/>
                    <a:pt x="10510" y="13706"/>
                  </a:cubicBezTo>
                  <a:cubicBezTo>
                    <a:pt x="10488" y="13750"/>
                    <a:pt x="10469" y="13774"/>
                    <a:pt x="10416" y="13774"/>
                  </a:cubicBezTo>
                  <a:cubicBezTo>
                    <a:pt x="10354" y="13774"/>
                    <a:pt x="10246" y="13742"/>
                    <a:pt x="10033" y="13674"/>
                  </a:cubicBezTo>
                  <a:cubicBezTo>
                    <a:pt x="9779" y="13594"/>
                    <a:pt x="9620" y="13515"/>
                    <a:pt x="9668" y="13483"/>
                  </a:cubicBezTo>
                  <a:cubicBezTo>
                    <a:pt x="9747" y="13388"/>
                    <a:pt x="10749" y="13149"/>
                    <a:pt x="11432" y="13054"/>
                  </a:cubicBezTo>
                  <a:cubicBezTo>
                    <a:pt x="12429" y="12920"/>
                    <a:pt x="13743" y="12852"/>
                    <a:pt x="15349" y="12852"/>
                  </a:cubicBezTo>
                  <a:close/>
                  <a:moveTo>
                    <a:pt x="58843" y="7235"/>
                  </a:moveTo>
                  <a:cubicBezTo>
                    <a:pt x="58907" y="7235"/>
                    <a:pt x="59209" y="7394"/>
                    <a:pt x="59511" y="7584"/>
                  </a:cubicBezTo>
                  <a:cubicBezTo>
                    <a:pt x="60147" y="7998"/>
                    <a:pt x="62611" y="9413"/>
                    <a:pt x="63422" y="9826"/>
                  </a:cubicBezTo>
                  <a:cubicBezTo>
                    <a:pt x="63708" y="9985"/>
                    <a:pt x="64042" y="10176"/>
                    <a:pt x="64137" y="10255"/>
                  </a:cubicBezTo>
                  <a:cubicBezTo>
                    <a:pt x="64249" y="10335"/>
                    <a:pt x="64360" y="10399"/>
                    <a:pt x="64392" y="10399"/>
                  </a:cubicBezTo>
                  <a:cubicBezTo>
                    <a:pt x="64503" y="10399"/>
                    <a:pt x="66014" y="11448"/>
                    <a:pt x="66729" y="12020"/>
                  </a:cubicBezTo>
                  <a:cubicBezTo>
                    <a:pt x="67906" y="12958"/>
                    <a:pt x="69829" y="14787"/>
                    <a:pt x="69925" y="15057"/>
                  </a:cubicBezTo>
                  <a:cubicBezTo>
                    <a:pt x="69941" y="15073"/>
                    <a:pt x="69734" y="15375"/>
                    <a:pt x="69464" y="15725"/>
                  </a:cubicBezTo>
                  <a:cubicBezTo>
                    <a:pt x="69193" y="16075"/>
                    <a:pt x="68971" y="16361"/>
                    <a:pt x="68971" y="16361"/>
                  </a:cubicBezTo>
                  <a:cubicBezTo>
                    <a:pt x="68971" y="16361"/>
                    <a:pt x="68764" y="16122"/>
                    <a:pt x="68541" y="15852"/>
                  </a:cubicBezTo>
                  <a:cubicBezTo>
                    <a:pt x="67635" y="14739"/>
                    <a:pt x="66363" y="13674"/>
                    <a:pt x="65028" y="12927"/>
                  </a:cubicBezTo>
                  <a:cubicBezTo>
                    <a:pt x="64630" y="12704"/>
                    <a:pt x="63931" y="12291"/>
                    <a:pt x="63470" y="12004"/>
                  </a:cubicBezTo>
                  <a:cubicBezTo>
                    <a:pt x="62611" y="11480"/>
                    <a:pt x="58621" y="8840"/>
                    <a:pt x="58334" y="8618"/>
                  </a:cubicBezTo>
                  <a:cubicBezTo>
                    <a:pt x="57969" y="8316"/>
                    <a:pt x="57921" y="7950"/>
                    <a:pt x="58207" y="7632"/>
                  </a:cubicBezTo>
                  <a:cubicBezTo>
                    <a:pt x="58414" y="7394"/>
                    <a:pt x="58668" y="7235"/>
                    <a:pt x="58843" y="7235"/>
                  </a:cubicBezTo>
                  <a:close/>
                  <a:moveTo>
                    <a:pt x="85647" y="13883"/>
                  </a:moveTo>
                  <a:cubicBezTo>
                    <a:pt x="86185" y="13883"/>
                    <a:pt x="86639" y="13892"/>
                    <a:pt x="86984" y="13912"/>
                  </a:cubicBezTo>
                  <a:cubicBezTo>
                    <a:pt x="88558" y="14008"/>
                    <a:pt x="90180" y="14310"/>
                    <a:pt x="90752" y="14596"/>
                  </a:cubicBezTo>
                  <a:lnTo>
                    <a:pt x="90895" y="14675"/>
                  </a:lnTo>
                  <a:lnTo>
                    <a:pt x="90721" y="14723"/>
                  </a:lnTo>
                  <a:cubicBezTo>
                    <a:pt x="90212" y="14850"/>
                    <a:pt x="88304" y="15407"/>
                    <a:pt x="88065" y="15518"/>
                  </a:cubicBezTo>
                  <a:cubicBezTo>
                    <a:pt x="87939" y="15570"/>
                    <a:pt x="87871" y="15598"/>
                    <a:pt x="87685" y="15598"/>
                  </a:cubicBezTo>
                  <a:cubicBezTo>
                    <a:pt x="87474" y="15598"/>
                    <a:pt x="87110" y="15562"/>
                    <a:pt x="86332" y="15486"/>
                  </a:cubicBezTo>
                  <a:cubicBezTo>
                    <a:pt x="85010" y="15365"/>
                    <a:pt x="83843" y="15304"/>
                    <a:pt x="82878" y="15304"/>
                  </a:cubicBezTo>
                  <a:cubicBezTo>
                    <a:pt x="81569" y="15304"/>
                    <a:pt x="80635" y="15416"/>
                    <a:pt x="80195" y="15645"/>
                  </a:cubicBezTo>
                  <a:cubicBezTo>
                    <a:pt x="80084" y="15709"/>
                    <a:pt x="79718" y="16011"/>
                    <a:pt x="79385" y="16329"/>
                  </a:cubicBezTo>
                  <a:cubicBezTo>
                    <a:pt x="79051" y="16631"/>
                    <a:pt x="78653" y="16949"/>
                    <a:pt x="78510" y="17013"/>
                  </a:cubicBezTo>
                  <a:cubicBezTo>
                    <a:pt x="78347" y="17094"/>
                    <a:pt x="78218" y="17134"/>
                    <a:pt x="78106" y="17134"/>
                  </a:cubicBezTo>
                  <a:cubicBezTo>
                    <a:pt x="77979" y="17134"/>
                    <a:pt x="77873" y="17082"/>
                    <a:pt x="77763" y="16981"/>
                  </a:cubicBezTo>
                  <a:cubicBezTo>
                    <a:pt x="77604" y="16822"/>
                    <a:pt x="77572" y="16758"/>
                    <a:pt x="77509" y="16218"/>
                  </a:cubicBezTo>
                  <a:cubicBezTo>
                    <a:pt x="77397" y="15168"/>
                    <a:pt x="77238" y="14914"/>
                    <a:pt x="76539" y="14580"/>
                  </a:cubicBezTo>
                  <a:cubicBezTo>
                    <a:pt x="76268" y="14437"/>
                    <a:pt x="76109" y="14342"/>
                    <a:pt x="76173" y="14342"/>
                  </a:cubicBezTo>
                  <a:cubicBezTo>
                    <a:pt x="76237" y="14342"/>
                    <a:pt x="76809" y="14294"/>
                    <a:pt x="77429" y="14246"/>
                  </a:cubicBezTo>
                  <a:cubicBezTo>
                    <a:pt x="80385" y="14020"/>
                    <a:pt x="83611" y="13883"/>
                    <a:pt x="85647" y="13883"/>
                  </a:cubicBezTo>
                  <a:close/>
                  <a:moveTo>
                    <a:pt x="47821" y="18008"/>
                  </a:moveTo>
                  <a:cubicBezTo>
                    <a:pt x="47861" y="18008"/>
                    <a:pt x="47885" y="18010"/>
                    <a:pt x="47889" y="18014"/>
                  </a:cubicBezTo>
                  <a:cubicBezTo>
                    <a:pt x="47952" y="18078"/>
                    <a:pt x="48000" y="18507"/>
                    <a:pt x="47952" y="18523"/>
                  </a:cubicBezTo>
                  <a:cubicBezTo>
                    <a:pt x="47882" y="18565"/>
                    <a:pt x="47348" y="18586"/>
                    <a:pt x="46765" y="18586"/>
                  </a:cubicBezTo>
                  <a:cubicBezTo>
                    <a:pt x="46032" y="18586"/>
                    <a:pt x="45223" y="18553"/>
                    <a:pt x="45170" y="18491"/>
                  </a:cubicBezTo>
                  <a:cubicBezTo>
                    <a:pt x="45075" y="18412"/>
                    <a:pt x="46108" y="18189"/>
                    <a:pt x="47141" y="18062"/>
                  </a:cubicBezTo>
                  <a:cubicBezTo>
                    <a:pt x="47440" y="18026"/>
                    <a:pt x="47702" y="18008"/>
                    <a:pt x="47821" y="18008"/>
                  </a:cubicBezTo>
                  <a:close/>
                  <a:moveTo>
                    <a:pt x="58271" y="9095"/>
                  </a:moveTo>
                  <a:cubicBezTo>
                    <a:pt x="58303" y="9095"/>
                    <a:pt x="59384" y="9779"/>
                    <a:pt x="60656" y="10637"/>
                  </a:cubicBezTo>
                  <a:cubicBezTo>
                    <a:pt x="62913" y="12116"/>
                    <a:pt x="63883" y="12736"/>
                    <a:pt x="65012" y="13356"/>
                  </a:cubicBezTo>
                  <a:cubicBezTo>
                    <a:pt x="65743" y="13769"/>
                    <a:pt x="66697" y="14485"/>
                    <a:pt x="67413" y="15200"/>
                  </a:cubicBezTo>
                  <a:cubicBezTo>
                    <a:pt x="68033" y="15804"/>
                    <a:pt x="68685" y="16599"/>
                    <a:pt x="68685" y="16711"/>
                  </a:cubicBezTo>
                  <a:cubicBezTo>
                    <a:pt x="68685" y="16742"/>
                    <a:pt x="68462" y="17124"/>
                    <a:pt x="68176" y="17569"/>
                  </a:cubicBezTo>
                  <a:cubicBezTo>
                    <a:pt x="67890" y="17998"/>
                    <a:pt x="67619" y="18428"/>
                    <a:pt x="67572" y="18491"/>
                  </a:cubicBezTo>
                  <a:cubicBezTo>
                    <a:pt x="67522" y="18580"/>
                    <a:pt x="67461" y="18632"/>
                    <a:pt x="67421" y="18632"/>
                  </a:cubicBezTo>
                  <a:cubicBezTo>
                    <a:pt x="67397" y="18632"/>
                    <a:pt x="67381" y="18613"/>
                    <a:pt x="67381" y="18571"/>
                  </a:cubicBezTo>
                  <a:cubicBezTo>
                    <a:pt x="67381" y="18459"/>
                    <a:pt x="65982" y="17060"/>
                    <a:pt x="65378" y="16567"/>
                  </a:cubicBezTo>
                  <a:cubicBezTo>
                    <a:pt x="64535" y="15884"/>
                    <a:pt x="63756" y="15375"/>
                    <a:pt x="62579" y="14771"/>
                  </a:cubicBezTo>
                  <a:cubicBezTo>
                    <a:pt x="61307" y="14119"/>
                    <a:pt x="60671" y="13690"/>
                    <a:pt x="59924" y="12974"/>
                  </a:cubicBezTo>
                  <a:lnTo>
                    <a:pt x="59320" y="12418"/>
                  </a:lnTo>
                  <a:lnTo>
                    <a:pt x="59066" y="12450"/>
                  </a:lnTo>
                  <a:cubicBezTo>
                    <a:pt x="58923" y="12465"/>
                    <a:pt x="58636" y="12545"/>
                    <a:pt x="58446" y="12609"/>
                  </a:cubicBezTo>
                  <a:cubicBezTo>
                    <a:pt x="58271" y="12672"/>
                    <a:pt x="58064" y="12736"/>
                    <a:pt x="58016" y="12752"/>
                  </a:cubicBezTo>
                  <a:cubicBezTo>
                    <a:pt x="58011" y="12753"/>
                    <a:pt x="58006" y="12754"/>
                    <a:pt x="58001" y="12754"/>
                  </a:cubicBezTo>
                  <a:cubicBezTo>
                    <a:pt x="57952" y="12754"/>
                    <a:pt x="57881" y="12693"/>
                    <a:pt x="57810" y="12593"/>
                  </a:cubicBezTo>
                  <a:cubicBezTo>
                    <a:pt x="57746" y="12481"/>
                    <a:pt x="57571" y="12338"/>
                    <a:pt x="57428" y="12243"/>
                  </a:cubicBezTo>
                  <a:cubicBezTo>
                    <a:pt x="57190" y="12116"/>
                    <a:pt x="57078" y="12100"/>
                    <a:pt x="56554" y="12100"/>
                  </a:cubicBezTo>
                  <a:cubicBezTo>
                    <a:pt x="56236" y="12100"/>
                    <a:pt x="55822" y="12116"/>
                    <a:pt x="55647" y="12147"/>
                  </a:cubicBezTo>
                  <a:lnTo>
                    <a:pt x="55314" y="12211"/>
                  </a:lnTo>
                  <a:lnTo>
                    <a:pt x="55345" y="11639"/>
                  </a:lnTo>
                  <a:cubicBezTo>
                    <a:pt x="55393" y="11035"/>
                    <a:pt x="55536" y="10462"/>
                    <a:pt x="55822" y="9890"/>
                  </a:cubicBezTo>
                  <a:lnTo>
                    <a:pt x="55997" y="9524"/>
                  </a:lnTo>
                  <a:lnTo>
                    <a:pt x="56585" y="9556"/>
                  </a:lnTo>
                  <a:cubicBezTo>
                    <a:pt x="56664" y="9560"/>
                    <a:pt x="56738" y="9562"/>
                    <a:pt x="56809" y="9562"/>
                  </a:cubicBezTo>
                  <a:cubicBezTo>
                    <a:pt x="57315" y="9562"/>
                    <a:pt x="57650" y="9461"/>
                    <a:pt x="57985" y="9238"/>
                  </a:cubicBezTo>
                  <a:cubicBezTo>
                    <a:pt x="58112" y="9158"/>
                    <a:pt x="58239" y="9095"/>
                    <a:pt x="58271" y="9095"/>
                  </a:cubicBezTo>
                  <a:close/>
                  <a:moveTo>
                    <a:pt x="39351" y="13435"/>
                  </a:moveTo>
                  <a:cubicBezTo>
                    <a:pt x="39860" y="13435"/>
                    <a:pt x="39891" y="13467"/>
                    <a:pt x="39891" y="13833"/>
                  </a:cubicBezTo>
                  <a:cubicBezTo>
                    <a:pt x="39891" y="14135"/>
                    <a:pt x="39621" y="14946"/>
                    <a:pt x="39399" y="15264"/>
                  </a:cubicBezTo>
                  <a:cubicBezTo>
                    <a:pt x="39160" y="15613"/>
                    <a:pt x="38858" y="15804"/>
                    <a:pt x="38333" y="15884"/>
                  </a:cubicBezTo>
                  <a:cubicBezTo>
                    <a:pt x="37984" y="15947"/>
                    <a:pt x="37841" y="16011"/>
                    <a:pt x="37348" y="16345"/>
                  </a:cubicBezTo>
                  <a:cubicBezTo>
                    <a:pt x="36648" y="16822"/>
                    <a:pt x="35615" y="17569"/>
                    <a:pt x="35042" y="18014"/>
                  </a:cubicBezTo>
                  <a:cubicBezTo>
                    <a:pt x="34804" y="18205"/>
                    <a:pt x="34486" y="18459"/>
                    <a:pt x="34343" y="18618"/>
                  </a:cubicBezTo>
                  <a:lnTo>
                    <a:pt x="34057" y="18873"/>
                  </a:lnTo>
                  <a:lnTo>
                    <a:pt x="33977" y="18746"/>
                  </a:lnTo>
                  <a:cubicBezTo>
                    <a:pt x="33723" y="18332"/>
                    <a:pt x="33452" y="17839"/>
                    <a:pt x="33452" y="17776"/>
                  </a:cubicBezTo>
                  <a:cubicBezTo>
                    <a:pt x="33452" y="17728"/>
                    <a:pt x="33627" y="17569"/>
                    <a:pt x="33834" y="17410"/>
                  </a:cubicBezTo>
                  <a:cubicBezTo>
                    <a:pt x="34883" y="16583"/>
                    <a:pt x="36457" y="15264"/>
                    <a:pt x="36855" y="14898"/>
                  </a:cubicBezTo>
                  <a:cubicBezTo>
                    <a:pt x="37427" y="14373"/>
                    <a:pt x="38095" y="13865"/>
                    <a:pt x="38540" y="13626"/>
                  </a:cubicBezTo>
                  <a:cubicBezTo>
                    <a:pt x="38842" y="13467"/>
                    <a:pt x="38953" y="13435"/>
                    <a:pt x="39351" y="13435"/>
                  </a:cubicBezTo>
                  <a:close/>
                  <a:moveTo>
                    <a:pt x="49828" y="18157"/>
                  </a:moveTo>
                  <a:cubicBezTo>
                    <a:pt x="50035" y="18157"/>
                    <a:pt x="50894" y="18444"/>
                    <a:pt x="51673" y="18777"/>
                  </a:cubicBezTo>
                  <a:cubicBezTo>
                    <a:pt x="52277" y="19048"/>
                    <a:pt x="52309" y="19079"/>
                    <a:pt x="52150" y="19111"/>
                  </a:cubicBezTo>
                  <a:cubicBezTo>
                    <a:pt x="52017" y="19138"/>
                    <a:pt x="51737" y="19151"/>
                    <a:pt x="51428" y="19151"/>
                  </a:cubicBezTo>
                  <a:cubicBezTo>
                    <a:pt x="50996" y="19151"/>
                    <a:pt x="50505" y="19126"/>
                    <a:pt x="50274" y="19079"/>
                  </a:cubicBezTo>
                  <a:cubicBezTo>
                    <a:pt x="50103" y="19040"/>
                    <a:pt x="49944" y="19012"/>
                    <a:pt x="49866" y="19012"/>
                  </a:cubicBezTo>
                  <a:cubicBezTo>
                    <a:pt x="49850" y="19012"/>
                    <a:pt x="49837" y="19013"/>
                    <a:pt x="49828" y="19016"/>
                  </a:cubicBezTo>
                  <a:cubicBezTo>
                    <a:pt x="49824" y="19018"/>
                    <a:pt x="49820" y="19018"/>
                    <a:pt x="49816" y="19018"/>
                  </a:cubicBezTo>
                  <a:cubicBezTo>
                    <a:pt x="49741" y="19018"/>
                    <a:pt x="49669" y="18742"/>
                    <a:pt x="49669" y="18380"/>
                  </a:cubicBezTo>
                  <a:cubicBezTo>
                    <a:pt x="49669" y="18173"/>
                    <a:pt x="49685" y="18157"/>
                    <a:pt x="49828" y="18157"/>
                  </a:cubicBezTo>
                  <a:close/>
                  <a:moveTo>
                    <a:pt x="40868" y="11776"/>
                  </a:moveTo>
                  <a:cubicBezTo>
                    <a:pt x="41295" y="11776"/>
                    <a:pt x="42161" y="12061"/>
                    <a:pt x="43946" y="12656"/>
                  </a:cubicBezTo>
                  <a:cubicBezTo>
                    <a:pt x="45313" y="13117"/>
                    <a:pt x="46649" y="13547"/>
                    <a:pt x="46935" y="13610"/>
                  </a:cubicBezTo>
                  <a:cubicBezTo>
                    <a:pt x="47592" y="13764"/>
                    <a:pt x="48287" y="13841"/>
                    <a:pt x="49035" y="13841"/>
                  </a:cubicBezTo>
                  <a:cubicBezTo>
                    <a:pt x="49986" y="13841"/>
                    <a:pt x="51024" y="13716"/>
                    <a:pt x="52181" y="13467"/>
                  </a:cubicBezTo>
                  <a:cubicBezTo>
                    <a:pt x="52897" y="13308"/>
                    <a:pt x="53310" y="13181"/>
                    <a:pt x="54805" y="12720"/>
                  </a:cubicBezTo>
                  <a:cubicBezTo>
                    <a:pt x="55754" y="12430"/>
                    <a:pt x="56189" y="12326"/>
                    <a:pt x="56510" y="12326"/>
                  </a:cubicBezTo>
                  <a:cubicBezTo>
                    <a:pt x="56576" y="12326"/>
                    <a:pt x="56637" y="12330"/>
                    <a:pt x="56697" y="12338"/>
                  </a:cubicBezTo>
                  <a:cubicBezTo>
                    <a:pt x="57380" y="12434"/>
                    <a:pt x="57555" y="12720"/>
                    <a:pt x="57444" y="13547"/>
                  </a:cubicBezTo>
                  <a:cubicBezTo>
                    <a:pt x="57412" y="13817"/>
                    <a:pt x="57380" y="13880"/>
                    <a:pt x="57237" y="13944"/>
                  </a:cubicBezTo>
                  <a:cubicBezTo>
                    <a:pt x="57158" y="13992"/>
                    <a:pt x="56951" y="14167"/>
                    <a:pt x="56808" y="14342"/>
                  </a:cubicBezTo>
                  <a:lnTo>
                    <a:pt x="56538" y="14660"/>
                  </a:lnTo>
                  <a:lnTo>
                    <a:pt x="56061" y="14660"/>
                  </a:lnTo>
                  <a:cubicBezTo>
                    <a:pt x="55473" y="14660"/>
                    <a:pt x="55409" y="14707"/>
                    <a:pt x="55091" y="15375"/>
                  </a:cubicBezTo>
                  <a:cubicBezTo>
                    <a:pt x="54646" y="16281"/>
                    <a:pt x="54566" y="17219"/>
                    <a:pt x="54884" y="17839"/>
                  </a:cubicBezTo>
                  <a:lnTo>
                    <a:pt x="55027" y="18141"/>
                  </a:lnTo>
                  <a:lnTo>
                    <a:pt x="54789" y="18316"/>
                  </a:lnTo>
                  <a:cubicBezTo>
                    <a:pt x="54407" y="18571"/>
                    <a:pt x="54216" y="18666"/>
                    <a:pt x="53724" y="18793"/>
                  </a:cubicBezTo>
                  <a:cubicBezTo>
                    <a:pt x="53275" y="18910"/>
                    <a:pt x="53083" y="18962"/>
                    <a:pt x="53002" y="18962"/>
                  </a:cubicBezTo>
                  <a:cubicBezTo>
                    <a:pt x="52952" y="18962"/>
                    <a:pt x="52945" y="18941"/>
                    <a:pt x="52945" y="18905"/>
                  </a:cubicBezTo>
                  <a:cubicBezTo>
                    <a:pt x="52945" y="18762"/>
                    <a:pt x="51116" y="17967"/>
                    <a:pt x="50337" y="17760"/>
                  </a:cubicBezTo>
                  <a:cubicBezTo>
                    <a:pt x="50154" y="17721"/>
                    <a:pt x="49949" y="17692"/>
                    <a:pt x="49829" y="17692"/>
                  </a:cubicBezTo>
                  <a:cubicBezTo>
                    <a:pt x="49804" y="17692"/>
                    <a:pt x="49782" y="17693"/>
                    <a:pt x="49765" y="17696"/>
                  </a:cubicBezTo>
                  <a:lnTo>
                    <a:pt x="49590" y="17712"/>
                  </a:lnTo>
                  <a:lnTo>
                    <a:pt x="49638" y="17331"/>
                  </a:lnTo>
                  <a:cubicBezTo>
                    <a:pt x="49685" y="16901"/>
                    <a:pt x="49860" y="16456"/>
                    <a:pt x="50051" y="16329"/>
                  </a:cubicBezTo>
                  <a:cubicBezTo>
                    <a:pt x="50146" y="16265"/>
                    <a:pt x="50162" y="16218"/>
                    <a:pt x="50115" y="16075"/>
                  </a:cubicBezTo>
                  <a:cubicBezTo>
                    <a:pt x="50076" y="15959"/>
                    <a:pt x="49997" y="15896"/>
                    <a:pt x="49908" y="15896"/>
                  </a:cubicBezTo>
                  <a:cubicBezTo>
                    <a:pt x="49851" y="15896"/>
                    <a:pt x="49789" y="15923"/>
                    <a:pt x="49733" y="15979"/>
                  </a:cubicBezTo>
                  <a:cubicBezTo>
                    <a:pt x="49399" y="16265"/>
                    <a:pt x="49256" y="17172"/>
                    <a:pt x="49367" y="18126"/>
                  </a:cubicBezTo>
                  <a:cubicBezTo>
                    <a:pt x="49447" y="18730"/>
                    <a:pt x="49399" y="18984"/>
                    <a:pt x="49192" y="19207"/>
                  </a:cubicBezTo>
                  <a:cubicBezTo>
                    <a:pt x="49109" y="19290"/>
                    <a:pt x="49034" y="19334"/>
                    <a:pt x="48955" y="19334"/>
                  </a:cubicBezTo>
                  <a:cubicBezTo>
                    <a:pt x="48854" y="19334"/>
                    <a:pt x="48747" y="19263"/>
                    <a:pt x="48604" y="19111"/>
                  </a:cubicBezTo>
                  <a:cubicBezTo>
                    <a:pt x="48334" y="18825"/>
                    <a:pt x="48254" y="18571"/>
                    <a:pt x="48223" y="17680"/>
                  </a:cubicBezTo>
                  <a:cubicBezTo>
                    <a:pt x="48175" y="16965"/>
                    <a:pt x="48079" y="16488"/>
                    <a:pt x="47857" y="15979"/>
                  </a:cubicBezTo>
                  <a:cubicBezTo>
                    <a:pt x="47742" y="15723"/>
                    <a:pt x="47657" y="15590"/>
                    <a:pt x="47587" y="15590"/>
                  </a:cubicBezTo>
                  <a:cubicBezTo>
                    <a:pt x="47570" y="15590"/>
                    <a:pt x="47554" y="15598"/>
                    <a:pt x="47539" y="15613"/>
                  </a:cubicBezTo>
                  <a:cubicBezTo>
                    <a:pt x="47523" y="15629"/>
                    <a:pt x="47587" y="15916"/>
                    <a:pt x="47698" y="16234"/>
                  </a:cubicBezTo>
                  <a:cubicBezTo>
                    <a:pt x="47809" y="16615"/>
                    <a:pt x="47889" y="16933"/>
                    <a:pt x="47889" y="17156"/>
                  </a:cubicBezTo>
                  <a:cubicBezTo>
                    <a:pt x="47889" y="17537"/>
                    <a:pt x="48032" y="17490"/>
                    <a:pt x="46728" y="17649"/>
                  </a:cubicBezTo>
                  <a:cubicBezTo>
                    <a:pt x="45488" y="17792"/>
                    <a:pt x="44598" y="18078"/>
                    <a:pt x="44693" y="18300"/>
                  </a:cubicBezTo>
                  <a:cubicBezTo>
                    <a:pt x="44719" y="18378"/>
                    <a:pt x="44698" y="18418"/>
                    <a:pt x="44586" y="18418"/>
                  </a:cubicBezTo>
                  <a:cubicBezTo>
                    <a:pt x="44493" y="18418"/>
                    <a:pt x="44335" y="18390"/>
                    <a:pt x="44089" y="18332"/>
                  </a:cubicBezTo>
                  <a:cubicBezTo>
                    <a:pt x="43294" y="18157"/>
                    <a:pt x="43342" y="18189"/>
                    <a:pt x="43485" y="17839"/>
                  </a:cubicBezTo>
                  <a:cubicBezTo>
                    <a:pt x="43739" y="17203"/>
                    <a:pt x="43628" y="16075"/>
                    <a:pt x="43246" y="15502"/>
                  </a:cubicBezTo>
                  <a:cubicBezTo>
                    <a:pt x="42992" y="15137"/>
                    <a:pt x="42722" y="14978"/>
                    <a:pt x="41927" y="14739"/>
                  </a:cubicBezTo>
                  <a:cubicBezTo>
                    <a:pt x="41672" y="14675"/>
                    <a:pt x="41656" y="14644"/>
                    <a:pt x="41609" y="14405"/>
                  </a:cubicBezTo>
                  <a:cubicBezTo>
                    <a:pt x="41561" y="14183"/>
                    <a:pt x="41465" y="14039"/>
                    <a:pt x="40989" y="13547"/>
                  </a:cubicBezTo>
                  <a:lnTo>
                    <a:pt x="40416" y="12958"/>
                  </a:lnTo>
                  <a:lnTo>
                    <a:pt x="40432" y="12450"/>
                  </a:lnTo>
                  <a:cubicBezTo>
                    <a:pt x="40455" y="12006"/>
                    <a:pt x="40484" y="11776"/>
                    <a:pt x="40868" y="11776"/>
                  </a:cubicBezTo>
                  <a:close/>
                  <a:moveTo>
                    <a:pt x="59097" y="12704"/>
                  </a:moveTo>
                  <a:lnTo>
                    <a:pt x="59527" y="13117"/>
                  </a:lnTo>
                  <a:cubicBezTo>
                    <a:pt x="60338" y="13912"/>
                    <a:pt x="60926" y="14326"/>
                    <a:pt x="61991" y="14850"/>
                  </a:cubicBezTo>
                  <a:cubicBezTo>
                    <a:pt x="63994" y="15868"/>
                    <a:pt x="65282" y="16822"/>
                    <a:pt x="66570" y="18205"/>
                  </a:cubicBezTo>
                  <a:cubicBezTo>
                    <a:pt x="66793" y="18444"/>
                    <a:pt x="67031" y="18730"/>
                    <a:pt x="67111" y="18841"/>
                  </a:cubicBezTo>
                  <a:lnTo>
                    <a:pt x="67270" y="19032"/>
                  </a:lnTo>
                  <a:lnTo>
                    <a:pt x="66936" y="19668"/>
                  </a:lnTo>
                  <a:cubicBezTo>
                    <a:pt x="66745" y="20018"/>
                    <a:pt x="66586" y="20304"/>
                    <a:pt x="66586" y="20304"/>
                  </a:cubicBezTo>
                  <a:cubicBezTo>
                    <a:pt x="66570" y="20304"/>
                    <a:pt x="66475" y="20161"/>
                    <a:pt x="66363" y="19986"/>
                  </a:cubicBezTo>
                  <a:cubicBezTo>
                    <a:pt x="66109" y="19572"/>
                    <a:pt x="65091" y="18571"/>
                    <a:pt x="64503" y="18126"/>
                  </a:cubicBezTo>
                  <a:cubicBezTo>
                    <a:pt x="63788" y="17601"/>
                    <a:pt x="62897" y="17044"/>
                    <a:pt x="61148" y="16059"/>
                  </a:cubicBezTo>
                  <a:cubicBezTo>
                    <a:pt x="58716" y="14691"/>
                    <a:pt x="58032" y="14198"/>
                    <a:pt x="57810" y="13642"/>
                  </a:cubicBezTo>
                  <a:cubicBezTo>
                    <a:pt x="57698" y="13388"/>
                    <a:pt x="57698" y="13372"/>
                    <a:pt x="57857" y="13181"/>
                  </a:cubicBezTo>
                  <a:cubicBezTo>
                    <a:pt x="58048" y="12974"/>
                    <a:pt x="58287" y="12863"/>
                    <a:pt x="58716" y="12783"/>
                  </a:cubicBezTo>
                  <a:lnTo>
                    <a:pt x="59097" y="12704"/>
                  </a:lnTo>
                  <a:close/>
                  <a:moveTo>
                    <a:pt x="57714" y="14278"/>
                  </a:moveTo>
                  <a:cubicBezTo>
                    <a:pt x="57746" y="14278"/>
                    <a:pt x="57794" y="14310"/>
                    <a:pt x="57841" y="14373"/>
                  </a:cubicBezTo>
                  <a:cubicBezTo>
                    <a:pt x="58096" y="14675"/>
                    <a:pt x="59209" y="15391"/>
                    <a:pt x="60910" y="16329"/>
                  </a:cubicBezTo>
                  <a:cubicBezTo>
                    <a:pt x="62675" y="17315"/>
                    <a:pt x="63454" y="17808"/>
                    <a:pt x="64281" y="18428"/>
                  </a:cubicBezTo>
                  <a:cubicBezTo>
                    <a:pt x="65203" y="19127"/>
                    <a:pt x="66173" y="20192"/>
                    <a:pt x="66332" y="20685"/>
                  </a:cubicBezTo>
                  <a:cubicBezTo>
                    <a:pt x="66347" y="20765"/>
                    <a:pt x="66316" y="20940"/>
                    <a:pt x="66204" y="21162"/>
                  </a:cubicBezTo>
                  <a:cubicBezTo>
                    <a:pt x="66125" y="21353"/>
                    <a:pt x="65918" y="21862"/>
                    <a:pt x="65775" y="22275"/>
                  </a:cubicBezTo>
                  <a:lnTo>
                    <a:pt x="65489" y="23022"/>
                  </a:lnTo>
                  <a:lnTo>
                    <a:pt x="64424" y="22355"/>
                  </a:lnTo>
                  <a:cubicBezTo>
                    <a:pt x="62007" y="20844"/>
                    <a:pt x="60051" y="19795"/>
                    <a:pt x="58938" y="19397"/>
                  </a:cubicBezTo>
                  <a:cubicBezTo>
                    <a:pt x="58477" y="19238"/>
                    <a:pt x="58255" y="19191"/>
                    <a:pt x="57905" y="19191"/>
                  </a:cubicBezTo>
                  <a:cubicBezTo>
                    <a:pt x="57651" y="19191"/>
                    <a:pt x="57396" y="19207"/>
                    <a:pt x="57333" y="19238"/>
                  </a:cubicBezTo>
                  <a:cubicBezTo>
                    <a:pt x="57320" y="19243"/>
                    <a:pt x="57308" y="19245"/>
                    <a:pt x="57296" y="19245"/>
                  </a:cubicBezTo>
                  <a:cubicBezTo>
                    <a:pt x="57214" y="19245"/>
                    <a:pt x="57127" y="19143"/>
                    <a:pt x="56919" y="18825"/>
                  </a:cubicBezTo>
                  <a:cubicBezTo>
                    <a:pt x="56554" y="18269"/>
                    <a:pt x="56220" y="18030"/>
                    <a:pt x="55775" y="18014"/>
                  </a:cubicBezTo>
                  <a:cubicBezTo>
                    <a:pt x="55616" y="18014"/>
                    <a:pt x="55425" y="18030"/>
                    <a:pt x="55361" y="18046"/>
                  </a:cubicBezTo>
                  <a:cubicBezTo>
                    <a:pt x="55344" y="18052"/>
                    <a:pt x="55328" y="18056"/>
                    <a:pt x="55314" y="18056"/>
                  </a:cubicBezTo>
                  <a:cubicBezTo>
                    <a:pt x="55251" y="18056"/>
                    <a:pt x="55211" y="17982"/>
                    <a:pt x="55107" y="17696"/>
                  </a:cubicBezTo>
                  <a:cubicBezTo>
                    <a:pt x="54996" y="17378"/>
                    <a:pt x="54980" y="17251"/>
                    <a:pt x="55011" y="16981"/>
                  </a:cubicBezTo>
                  <a:cubicBezTo>
                    <a:pt x="55075" y="16393"/>
                    <a:pt x="55425" y="15534"/>
                    <a:pt x="55695" y="15248"/>
                  </a:cubicBezTo>
                  <a:cubicBezTo>
                    <a:pt x="55806" y="15137"/>
                    <a:pt x="55886" y="15105"/>
                    <a:pt x="56236" y="15105"/>
                  </a:cubicBezTo>
                  <a:cubicBezTo>
                    <a:pt x="56697" y="15105"/>
                    <a:pt x="56935" y="15025"/>
                    <a:pt x="57062" y="14787"/>
                  </a:cubicBezTo>
                  <a:cubicBezTo>
                    <a:pt x="57142" y="14644"/>
                    <a:pt x="57603" y="14278"/>
                    <a:pt x="57714" y="14278"/>
                  </a:cubicBezTo>
                  <a:close/>
                  <a:moveTo>
                    <a:pt x="40066" y="18695"/>
                  </a:moveTo>
                  <a:cubicBezTo>
                    <a:pt x="40111" y="18695"/>
                    <a:pt x="40165" y="18754"/>
                    <a:pt x="40194" y="18825"/>
                  </a:cubicBezTo>
                  <a:cubicBezTo>
                    <a:pt x="40273" y="19000"/>
                    <a:pt x="40194" y="19429"/>
                    <a:pt x="40003" y="19890"/>
                  </a:cubicBezTo>
                  <a:cubicBezTo>
                    <a:pt x="39860" y="20240"/>
                    <a:pt x="39701" y="20367"/>
                    <a:pt x="37682" y="21766"/>
                  </a:cubicBezTo>
                  <a:cubicBezTo>
                    <a:pt x="36887" y="22323"/>
                    <a:pt x="35933" y="23007"/>
                    <a:pt x="35583" y="23261"/>
                  </a:cubicBezTo>
                  <a:cubicBezTo>
                    <a:pt x="35257" y="23513"/>
                    <a:pt x="34986" y="23709"/>
                    <a:pt x="34938" y="23709"/>
                  </a:cubicBezTo>
                  <a:cubicBezTo>
                    <a:pt x="34934" y="23709"/>
                    <a:pt x="34932" y="23708"/>
                    <a:pt x="34931" y="23706"/>
                  </a:cubicBezTo>
                  <a:cubicBezTo>
                    <a:pt x="34915" y="23690"/>
                    <a:pt x="34931" y="23245"/>
                    <a:pt x="34947" y="22720"/>
                  </a:cubicBezTo>
                  <a:lnTo>
                    <a:pt x="34979" y="21766"/>
                  </a:lnTo>
                  <a:lnTo>
                    <a:pt x="37475" y="20256"/>
                  </a:lnTo>
                  <a:cubicBezTo>
                    <a:pt x="38858" y="19413"/>
                    <a:pt x="40019" y="18730"/>
                    <a:pt x="40050" y="18698"/>
                  </a:cubicBezTo>
                  <a:cubicBezTo>
                    <a:pt x="40055" y="18696"/>
                    <a:pt x="40061" y="18695"/>
                    <a:pt x="40066" y="18695"/>
                  </a:cubicBezTo>
                  <a:close/>
                  <a:moveTo>
                    <a:pt x="47110" y="24278"/>
                  </a:moveTo>
                  <a:lnTo>
                    <a:pt x="47110" y="24517"/>
                  </a:lnTo>
                  <a:cubicBezTo>
                    <a:pt x="47110" y="24699"/>
                    <a:pt x="47131" y="24751"/>
                    <a:pt x="46955" y="24751"/>
                  </a:cubicBezTo>
                  <a:cubicBezTo>
                    <a:pt x="46870" y="24751"/>
                    <a:pt x="46739" y="24739"/>
                    <a:pt x="46537" y="24724"/>
                  </a:cubicBezTo>
                  <a:cubicBezTo>
                    <a:pt x="45790" y="24676"/>
                    <a:pt x="45552" y="24628"/>
                    <a:pt x="45599" y="24596"/>
                  </a:cubicBezTo>
                  <a:cubicBezTo>
                    <a:pt x="45663" y="24533"/>
                    <a:pt x="46378" y="24374"/>
                    <a:pt x="46792" y="24326"/>
                  </a:cubicBezTo>
                  <a:lnTo>
                    <a:pt x="47110" y="24278"/>
                  </a:lnTo>
                  <a:close/>
                  <a:moveTo>
                    <a:pt x="49324" y="24259"/>
                  </a:moveTo>
                  <a:cubicBezTo>
                    <a:pt x="49659" y="24259"/>
                    <a:pt x="50213" y="24317"/>
                    <a:pt x="50512" y="24406"/>
                  </a:cubicBezTo>
                  <a:cubicBezTo>
                    <a:pt x="51148" y="24581"/>
                    <a:pt x="51848" y="24899"/>
                    <a:pt x="51752" y="24962"/>
                  </a:cubicBezTo>
                  <a:cubicBezTo>
                    <a:pt x="51700" y="24993"/>
                    <a:pt x="51573" y="25006"/>
                    <a:pt x="51403" y="25006"/>
                  </a:cubicBezTo>
                  <a:cubicBezTo>
                    <a:pt x="50953" y="25006"/>
                    <a:pt x="50197" y="24910"/>
                    <a:pt x="49701" y="24771"/>
                  </a:cubicBezTo>
                  <a:lnTo>
                    <a:pt x="49288" y="24660"/>
                  </a:lnTo>
                  <a:lnTo>
                    <a:pt x="49113" y="24787"/>
                  </a:lnTo>
                  <a:lnTo>
                    <a:pt x="48938" y="24899"/>
                  </a:lnTo>
                  <a:lnTo>
                    <a:pt x="48970" y="24612"/>
                  </a:lnTo>
                  <a:cubicBezTo>
                    <a:pt x="49002" y="24453"/>
                    <a:pt x="49033" y="24310"/>
                    <a:pt x="49049" y="24294"/>
                  </a:cubicBezTo>
                  <a:cubicBezTo>
                    <a:pt x="49073" y="24270"/>
                    <a:pt x="49178" y="24259"/>
                    <a:pt x="49324" y="24259"/>
                  </a:cubicBezTo>
                  <a:close/>
                  <a:moveTo>
                    <a:pt x="57730" y="19496"/>
                  </a:moveTo>
                  <a:cubicBezTo>
                    <a:pt x="57992" y="19496"/>
                    <a:pt x="58311" y="19552"/>
                    <a:pt x="58652" y="19668"/>
                  </a:cubicBezTo>
                  <a:cubicBezTo>
                    <a:pt x="59320" y="19890"/>
                    <a:pt x="60735" y="20590"/>
                    <a:pt x="61991" y="21321"/>
                  </a:cubicBezTo>
                  <a:cubicBezTo>
                    <a:pt x="63136" y="21973"/>
                    <a:pt x="65298" y="23309"/>
                    <a:pt x="65362" y="23404"/>
                  </a:cubicBezTo>
                  <a:cubicBezTo>
                    <a:pt x="65378" y="23436"/>
                    <a:pt x="65330" y="23738"/>
                    <a:pt x="65250" y="24072"/>
                  </a:cubicBezTo>
                  <a:cubicBezTo>
                    <a:pt x="65171" y="24406"/>
                    <a:pt x="65107" y="24740"/>
                    <a:pt x="65107" y="24803"/>
                  </a:cubicBezTo>
                  <a:cubicBezTo>
                    <a:pt x="65107" y="24883"/>
                    <a:pt x="65091" y="24978"/>
                    <a:pt x="65075" y="25026"/>
                  </a:cubicBezTo>
                  <a:cubicBezTo>
                    <a:pt x="65056" y="25078"/>
                    <a:pt x="65041" y="25109"/>
                    <a:pt x="65007" y="25109"/>
                  </a:cubicBezTo>
                  <a:cubicBezTo>
                    <a:pt x="64957" y="25109"/>
                    <a:pt x="64867" y="25048"/>
                    <a:pt x="64662" y="24899"/>
                  </a:cubicBezTo>
                  <a:cubicBezTo>
                    <a:pt x="64503" y="24771"/>
                    <a:pt x="63883" y="24342"/>
                    <a:pt x="63295" y="23945"/>
                  </a:cubicBezTo>
                  <a:cubicBezTo>
                    <a:pt x="61148" y="22514"/>
                    <a:pt x="59527" y="21623"/>
                    <a:pt x="58525" y="21337"/>
                  </a:cubicBezTo>
                  <a:cubicBezTo>
                    <a:pt x="57905" y="21162"/>
                    <a:pt x="57539" y="20971"/>
                    <a:pt x="57333" y="20685"/>
                  </a:cubicBezTo>
                  <a:cubicBezTo>
                    <a:pt x="57158" y="20479"/>
                    <a:pt x="57015" y="20033"/>
                    <a:pt x="57047" y="19843"/>
                  </a:cubicBezTo>
                  <a:cubicBezTo>
                    <a:pt x="57084" y="19616"/>
                    <a:pt x="57347" y="19496"/>
                    <a:pt x="57730" y="19496"/>
                  </a:cubicBezTo>
                  <a:close/>
                  <a:moveTo>
                    <a:pt x="41179" y="17792"/>
                  </a:moveTo>
                  <a:cubicBezTo>
                    <a:pt x="41243" y="17792"/>
                    <a:pt x="41561" y="17919"/>
                    <a:pt x="41863" y="18062"/>
                  </a:cubicBezTo>
                  <a:cubicBezTo>
                    <a:pt x="43349" y="18759"/>
                    <a:pt x="44790" y="19048"/>
                    <a:pt x="46788" y="19048"/>
                  </a:cubicBezTo>
                  <a:cubicBezTo>
                    <a:pt x="46842" y="19048"/>
                    <a:pt x="46896" y="19048"/>
                    <a:pt x="46951" y="19048"/>
                  </a:cubicBezTo>
                  <a:lnTo>
                    <a:pt x="48143" y="19032"/>
                  </a:lnTo>
                  <a:lnTo>
                    <a:pt x="48254" y="19207"/>
                  </a:lnTo>
                  <a:cubicBezTo>
                    <a:pt x="48461" y="19493"/>
                    <a:pt x="48747" y="19763"/>
                    <a:pt x="48890" y="19827"/>
                  </a:cubicBezTo>
                  <a:cubicBezTo>
                    <a:pt x="48926" y="19842"/>
                    <a:pt x="48965" y="19849"/>
                    <a:pt x="49005" y="19849"/>
                  </a:cubicBezTo>
                  <a:cubicBezTo>
                    <a:pt x="49184" y="19849"/>
                    <a:pt x="49400" y="19713"/>
                    <a:pt x="49542" y="19493"/>
                  </a:cubicBezTo>
                  <a:cubicBezTo>
                    <a:pt x="49623" y="19372"/>
                    <a:pt x="49665" y="19328"/>
                    <a:pt x="49722" y="19328"/>
                  </a:cubicBezTo>
                  <a:cubicBezTo>
                    <a:pt x="49754" y="19328"/>
                    <a:pt x="49792" y="19342"/>
                    <a:pt x="49844" y="19366"/>
                  </a:cubicBezTo>
                  <a:cubicBezTo>
                    <a:pt x="49961" y="19411"/>
                    <a:pt x="50328" y="19433"/>
                    <a:pt x="50776" y="19433"/>
                  </a:cubicBezTo>
                  <a:cubicBezTo>
                    <a:pt x="51428" y="19433"/>
                    <a:pt x="52251" y="19387"/>
                    <a:pt x="52722" y="19302"/>
                  </a:cubicBezTo>
                  <a:cubicBezTo>
                    <a:pt x="53596" y="19127"/>
                    <a:pt x="54471" y="18841"/>
                    <a:pt x="54900" y="18587"/>
                  </a:cubicBezTo>
                  <a:cubicBezTo>
                    <a:pt x="55166" y="18425"/>
                    <a:pt x="55374" y="18342"/>
                    <a:pt x="55562" y="18342"/>
                  </a:cubicBezTo>
                  <a:cubicBezTo>
                    <a:pt x="55801" y="18342"/>
                    <a:pt x="56010" y="18477"/>
                    <a:pt x="56267" y="18762"/>
                  </a:cubicBezTo>
                  <a:cubicBezTo>
                    <a:pt x="56633" y="19159"/>
                    <a:pt x="56840" y="19588"/>
                    <a:pt x="56792" y="19874"/>
                  </a:cubicBezTo>
                  <a:cubicBezTo>
                    <a:pt x="56760" y="20081"/>
                    <a:pt x="56729" y="20097"/>
                    <a:pt x="56299" y="20304"/>
                  </a:cubicBezTo>
                  <a:cubicBezTo>
                    <a:pt x="54805" y="21019"/>
                    <a:pt x="53946" y="22339"/>
                    <a:pt x="53946" y="23945"/>
                  </a:cubicBezTo>
                  <a:lnTo>
                    <a:pt x="53930" y="24533"/>
                  </a:lnTo>
                  <a:lnTo>
                    <a:pt x="53692" y="24596"/>
                  </a:lnTo>
                  <a:cubicBezTo>
                    <a:pt x="53095" y="24765"/>
                    <a:pt x="52777" y="24839"/>
                    <a:pt x="52626" y="24839"/>
                  </a:cubicBezTo>
                  <a:cubicBezTo>
                    <a:pt x="52563" y="24839"/>
                    <a:pt x="52529" y="24826"/>
                    <a:pt x="52515" y="24803"/>
                  </a:cubicBezTo>
                  <a:cubicBezTo>
                    <a:pt x="52452" y="24676"/>
                    <a:pt x="51927" y="24390"/>
                    <a:pt x="51386" y="24183"/>
                  </a:cubicBezTo>
                  <a:cubicBezTo>
                    <a:pt x="50816" y="23943"/>
                    <a:pt x="50132" y="23816"/>
                    <a:pt x="49629" y="23816"/>
                  </a:cubicBezTo>
                  <a:cubicBezTo>
                    <a:pt x="49600" y="23816"/>
                    <a:pt x="49571" y="23817"/>
                    <a:pt x="49542" y="23817"/>
                  </a:cubicBezTo>
                  <a:lnTo>
                    <a:pt x="49145" y="23849"/>
                  </a:lnTo>
                  <a:lnTo>
                    <a:pt x="49177" y="23690"/>
                  </a:lnTo>
                  <a:cubicBezTo>
                    <a:pt x="49192" y="23611"/>
                    <a:pt x="49272" y="23340"/>
                    <a:pt x="49351" y="23102"/>
                  </a:cubicBezTo>
                  <a:cubicBezTo>
                    <a:pt x="49463" y="22689"/>
                    <a:pt x="49479" y="22641"/>
                    <a:pt x="49383" y="22545"/>
                  </a:cubicBezTo>
                  <a:cubicBezTo>
                    <a:pt x="49325" y="22477"/>
                    <a:pt x="49269" y="22442"/>
                    <a:pt x="49215" y="22442"/>
                  </a:cubicBezTo>
                  <a:cubicBezTo>
                    <a:pt x="49105" y="22442"/>
                    <a:pt x="49002" y="22587"/>
                    <a:pt x="48906" y="22895"/>
                  </a:cubicBezTo>
                  <a:cubicBezTo>
                    <a:pt x="48636" y="23706"/>
                    <a:pt x="48461" y="24628"/>
                    <a:pt x="48461" y="25391"/>
                  </a:cubicBezTo>
                  <a:cubicBezTo>
                    <a:pt x="48445" y="25980"/>
                    <a:pt x="48429" y="26107"/>
                    <a:pt x="48366" y="26123"/>
                  </a:cubicBezTo>
                  <a:cubicBezTo>
                    <a:pt x="48355" y="26125"/>
                    <a:pt x="48344" y="26126"/>
                    <a:pt x="48333" y="26126"/>
                  </a:cubicBezTo>
                  <a:cubicBezTo>
                    <a:pt x="48157" y="26126"/>
                    <a:pt x="47896" y="25899"/>
                    <a:pt x="47761" y="25630"/>
                  </a:cubicBezTo>
                  <a:cubicBezTo>
                    <a:pt x="47634" y="25360"/>
                    <a:pt x="47618" y="25217"/>
                    <a:pt x="47571" y="24326"/>
                  </a:cubicBezTo>
                  <a:cubicBezTo>
                    <a:pt x="47539" y="23054"/>
                    <a:pt x="47348" y="22228"/>
                    <a:pt x="46982" y="21719"/>
                  </a:cubicBezTo>
                  <a:cubicBezTo>
                    <a:pt x="46893" y="21604"/>
                    <a:pt x="46671" y="21489"/>
                    <a:pt x="46546" y="21489"/>
                  </a:cubicBezTo>
                  <a:cubicBezTo>
                    <a:pt x="46515" y="21489"/>
                    <a:pt x="46489" y="21496"/>
                    <a:pt x="46474" y="21512"/>
                  </a:cubicBezTo>
                  <a:cubicBezTo>
                    <a:pt x="46458" y="21528"/>
                    <a:pt x="46505" y="21655"/>
                    <a:pt x="46585" y="21798"/>
                  </a:cubicBezTo>
                  <a:cubicBezTo>
                    <a:pt x="46792" y="22148"/>
                    <a:pt x="47030" y="22943"/>
                    <a:pt x="47078" y="23420"/>
                  </a:cubicBezTo>
                  <a:lnTo>
                    <a:pt x="47126" y="23802"/>
                  </a:lnTo>
                  <a:lnTo>
                    <a:pt x="46776" y="23849"/>
                  </a:lnTo>
                  <a:cubicBezTo>
                    <a:pt x="45822" y="23961"/>
                    <a:pt x="45043" y="24215"/>
                    <a:pt x="44979" y="24453"/>
                  </a:cubicBezTo>
                  <a:cubicBezTo>
                    <a:pt x="44958" y="24551"/>
                    <a:pt x="44943" y="24582"/>
                    <a:pt x="44817" y="24582"/>
                  </a:cubicBezTo>
                  <a:cubicBezTo>
                    <a:pt x="44757" y="24582"/>
                    <a:pt x="44672" y="24575"/>
                    <a:pt x="44550" y="24565"/>
                  </a:cubicBezTo>
                  <a:cubicBezTo>
                    <a:pt x="43930" y="24501"/>
                    <a:pt x="42451" y="24294"/>
                    <a:pt x="42419" y="24278"/>
                  </a:cubicBezTo>
                  <a:cubicBezTo>
                    <a:pt x="42404" y="24263"/>
                    <a:pt x="42435" y="24135"/>
                    <a:pt x="42499" y="23992"/>
                  </a:cubicBezTo>
                  <a:cubicBezTo>
                    <a:pt x="42563" y="23817"/>
                    <a:pt x="42594" y="23547"/>
                    <a:pt x="42594" y="23213"/>
                  </a:cubicBezTo>
                  <a:cubicBezTo>
                    <a:pt x="42594" y="22482"/>
                    <a:pt x="42404" y="22021"/>
                    <a:pt x="41593" y="20892"/>
                  </a:cubicBezTo>
                  <a:lnTo>
                    <a:pt x="41275" y="20431"/>
                  </a:lnTo>
                  <a:lnTo>
                    <a:pt x="41259" y="19827"/>
                  </a:lnTo>
                  <a:cubicBezTo>
                    <a:pt x="41227" y="19238"/>
                    <a:pt x="41227" y="19207"/>
                    <a:pt x="40925" y="18634"/>
                  </a:cubicBezTo>
                  <a:cubicBezTo>
                    <a:pt x="40766" y="18316"/>
                    <a:pt x="40639" y="18014"/>
                    <a:pt x="40655" y="17982"/>
                  </a:cubicBezTo>
                  <a:cubicBezTo>
                    <a:pt x="40718" y="17903"/>
                    <a:pt x="41004" y="17792"/>
                    <a:pt x="41179" y="17792"/>
                  </a:cubicBezTo>
                  <a:close/>
                  <a:moveTo>
                    <a:pt x="42825" y="6236"/>
                  </a:moveTo>
                  <a:cubicBezTo>
                    <a:pt x="43044" y="6236"/>
                    <a:pt x="43286" y="6279"/>
                    <a:pt x="43755" y="6376"/>
                  </a:cubicBezTo>
                  <a:cubicBezTo>
                    <a:pt x="44137" y="6456"/>
                    <a:pt x="45154" y="6646"/>
                    <a:pt x="45981" y="6805"/>
                  </a:cubicBezTo>
                  <a:lnTo>
                    <a:pt x="47491" y="7092"/>
                  </a:lnTo>
                  <a:lnTo>
                    <a:pt x="48922" y="7092"/>
                  </a:lnTo>
                  <a:cubicBezTo>
                    <a:pt x="50766" y="7076"/>
                    <a:pt x="53469" y="6805"/>
                    <a:pt x="54916" y="6456"/>
                  </a:cubicBezTo>
                  <a:cubicBezTo>
                    <a:pt x="55211" y="6389"/>
                    <a:pt x="55393" y="6354"/>
                    <a:pt x="55559" y="6354"/>
                  </a:cubicBezTo>
                  <a:cubicBezTo>
                    <a:pt x="55751" y="6354"/>
                    <a:pt x="55922" y="6401"/>
                    <a:pt x="56220" y="6503"/>
                  </a:cubicBezTo>
                  <a:cubicBezTo>
                    <a:pt x="56649" y="6646"/>
                    <a:pt x="58000" y="7219"/>
                    <a:pt x="58096" y="7298"/>
                  </a:cubicBezTo>
                  <a:cubicBezTo>
                    <a:pt x="58112" y="7314"/>
                    <a:pt x="58048" y="7457"/>
                    <a:pt x="57953" y="7600"/>
                  </a:cubicBezTo>
                  <a:cubicBezTo>
                    <a:pt x="57746" y="7871"/>
                    <a:pt x="57651" y="8379"/>
                    <a:pt x="57778" y="8602"/>
                  </a:cubicBezTo>
                  <a:cubicBezTo>
                    <a:pt x="57826" y="8697"/>
                    <a:pt x="57810" y="8745"/>
                    <a:pt x="57651" y="8872"/>
                  </a:cubicBezTo>
                  <a:cubicBezTo>
                    <a:pt x="57356" y="9130"/>
                    <a:pt x="56986" y="9255"/>
                    <a:pt x="56534" y="9255"/>
                  </a:cubicBezTo>
                  <a:cubicBezTo>
                    <a:pt x="56399" y="9255"/>
                    <a:pt x="56258" y="9244"/>
                    <a:pt x="56108" y="9222"/>
                  </a:cubicBezTo>
                  <a:cubicBezTo>
                    <a:pt x="55965" y="9198"/>
                    <a:pt x="55875" y="9183"/>
                    <a:pt x="55811" y="9183"/>
                  </a:cubicBezTo>
                  <a:cubicBezTo>
                    <a:pt x="55704" y="9183"/>
                    <a:pt x="55667" y="9224"/>
                    <a:pt x="55568" y="9333"/>
                  </a:cubicBezTo>
                  <a:cubicBezTo>
                    <a:pt x="55393" y="9524"/>
                    <a:pt x="55139" y="10176"/>
                    <a:pt x="54996" y="10748"/>
                  </a:cubicBezTo>
                  <a:cubicBezTo>
                    <a:pt x="54900" y="11178"/>
                    <a:pt x="54868" y="11941"/>
                    <a:pt x="54932" y="12195"/>
                  </a:cubicBezTo>
                  <a:cubicBezTo>
                    <a:pt x="54980" y="12354"/>
                    <a:pt x="54964" y="12354"/>
                    <a:pt x="54089" y="12624"/>
                  </a:cubicBezTo>
                  <a:lnTo>
                    <a:pt x="53215" y="12911"/>
                  </a:lnTo>
                  <a:lnTo>
                    <a:pt x="52770" y="12704"/>
                  </a:lnTo>
                  <a:cubicBezTo>
                    <a:pt x="51911" y="12306"/>
                    <a:pt x="50909" y="12068"/>
                    <a:pt x="50051" y="12052"/>
                  </a:cubicBezTo>
                  <a:lnTo>
                    <a:pt x="49558" y="12036"/>
                  </a:lnTo>
                  <a:lnTo>
                    <a:pt x="49510" y="11782"/>
                  </a:lnTo>
                  <a:cubicBezTo>
                    <a:pt x="49463" y="11416"/>
                    <a:pt x="49542" y="10732"/>
                    <a:pt x="49669" y="10367"/>
                  </a:cubicBezTo>
                  <a:cubicBezTo>
                    <a:pt x="49781" y="10112"/>
                    <a:pt x="50003" y="9715"/>
                    <a:pt x="50242" y="9413"/>
                  </a:cubicBezTo>
                  <a:cubicBezTo>
                    <a:pt x="50315" y="9310"/>
                    <a:pt x="50076" y="9058"/>
                    <a:pt x="49939" y="9058"/>
                  </a:cubicBezTo>
                  <a:cubicBezTo>
                    <a:pt x="49928" y="9058"/>
                    <a:pt x="49917" y="9059"/>
                    <a:pt x="49908" y="9063"/>
                  </a:cubicBezTo>
                  <a:cubicBezTo>
                    <a:pt x="49765" y="9111"/>
                    <a:pt x="49431" y="9683"/>
                    <a:pt x="49272" y="10128"/>
                  </a:cubicBezTo>
                  <a:cubicBezTo>
                    <a:pt x="49145" y="10478"/>
                    <a:pt x="49129" y="10653"/>
                    <a:pt x="49129" y="11146"/>
                  </a:cubicBezTo>
                  <a:cubicBezTo>
                    <a:pt x="49129" y="11480"/>
                    <a:pt x="49161" y="11877"/>
                    <a:pt x="49224" y="12068"/>
                  </a:cubicBezTo>
                  <a:cubicBezTo>
                    <a:pt x="49304" y="12354"/>
                    <a:pt x="49304" y="12402"/>
                    <a:pt x="49208" y="12609"/>
                  </a:cubicBezTo>
                  <a:cubicBezTo>
                    <a:pt x="49130" y="12815"/>
                    <a:pt x="49051" y="12918"/>
                    <a:pt x="48946" y="12918"/>
                  </a:cubicBezTo>
                  <a:cubicBezTo>
                    <a:pt x="48882" y="12918"/>
                    <a:pt x="48807" y="12878"/>
                    <a:pt x="48715" y="12799"/>
                  </a:cubicBezTo>
                  <a:cubicBezTo>
                    <a:pt x="48286" y="12434"/>
                    <a:pt x="48191" y="11845"/>
                    <a:pt x="48429" y="10876"/>
                  </a:cubicBezTo>
                  <a:lnTo>
                    <a:pt x="48556" y="10351"/>
                  </a:lnTo>
                  <a:lnTo>
                    <a:pt x="48397" y="9699"/>
                  </a:lnTo>
                  <a:cubicBezTo>
                    <a:pt x="48318" y="9349"/>
                    <a:pt x="48238" y="9015"/>
                    <a:pt x="48238" y="8952"/>
                  </a:cubicBezTo>
                  <a:cubicBezTo>
                    <a:pt x="48238" y="8904"/>
                    <a:pt x="48175" y="8777"/>
                    <a:pt x="48095" y="8681"/>
                  </a:cubicBezTo>
                  <a:cubicBezTo>
                    <a:pt x="48026" y="8602"/>
                    <a:pt x="47981" y="8566"/>
                    <a:pt x="47941" y="8566"/>
                  </a:cubicBezTo>
                  <a:cubicBezTo>
                    <a:pt x="47918" y="8566"/>
                    <a:pt x="47896" y="8578"/>
                    <a:pt x="47873" y="8602"/>
                  </a:cubicBezTo>
                  <a:cubicBezTo>
                    <a:pt x="47809" y="8650"/>
                    <a:pt x="47841" y="8793"/>
                    <a:pt x="47968" y="9317"/>
                  </a:cubicBezTo>
                  <a:cubicBezTo>
                    <a:pt x="48159" y="10081"/>
                    <a:pt x="48159" y="10128"/>
                    <a:pt x="48000" y="10732"/>
                  </a:cubicBezTo>
                  <a:cubicBezTo>
                    <a:pt x="47936" y="10987"/>
                    <a:pt x="47889" y="11337"/>
                    <a:pt x="47889" y="11512"/>
                  </a:cubicBezTo>
                  <a:lnTo>
                    <a:pt x="47889" y="11830"/>
                  </a:lnTo>
                  <a:lnTo>
                    <a:pt x="47634" y="11861"/>
                  </a:lnTo>
                  <a:cubicBezTo>
                    <a:pt x="47491" y="11877"/>
                    <a:pt x="47126" y="11925"/>
                    <a:pt x="46808" y="11957"/>
                  </a:cubicBezTo>
                  <a:cubicBezTo>
                    <a:pt x="45663" y="12084"/>
                    <a:pt x="44661" y="12354"/>
                    <a:pt x="44661" y="12529"/>
                  </a:cubicBezTo>
                  <a:cubicBezTo>
                    <a:pt x="44661" y="12563"/>
                    <a:pt x="44645" y="12590"/>
                    <a:pt x="44612" y="12590"/>
                  </a:cubicBezTo>
                  <a:cubicBezTo>
                    <a:pt x="44599" y="12590"/>
                    <a:pt x="44584" y="12586"/>
                    <a:pt x="44566" y="12577"/>
                  </a:cubicBezTo>
                  <a:cubicBezTo>
                    <a:pt x="44121" y="12418"/>
                    <a:pt x="42499" y="11861"/>
                    <a:pt x="42070" y="11734"/>
                  </a:cubicBezTo>
                  <a:cubicBezTo>
                    <a:pt x="41624" y="11615"/>
                    <a:pt x="41090" y="11540"/>
                    <a:pt x="40710" y="11540"/>
                  </a:cubicBezTo>
                  <a:cubicBezTo>
                    <a:pt x="40534" y="11540"/>
                    <a:pt x="40390" y="11556"/>
                    <a:pt x="40305" y="11591"/>
                  </a:cubicBezTo>
                  <a:cubicBezTo>
                    <a:pt x="40035" y="11702"/>
                    <a:pt x="39955" y="11925"/>
                    <a:pt x="39955" y="12609"/>
                  </a:cubicBezTo>
                  <a:cubicBezTo>
                    <a:pt x="39955" y="12990"/>
                    <a:pt x="39971" y="13197"/>
                    <a:pt x="40019" y="13197"/>
                  </a:cubicBezTo>
                  <a:cubicBezTo>
                    <a:pt x="40098" y="13197"/>
                    <a:pt x="40766" y="13833"/>
                    <a:pt x="40973" y="14119"/>
                  </a:cubicBezTo>
                  <a:cubicBezTo>
                    <a:pt x="41100" y="14278"/>
                    <a:pt x="41148" y="14421"/>
                    <a:pt x="41148" y="14580"/>
                  </a:cubicBezTo>
                  <a:cubicBezTo>
                    <a:pt x="41148" y="14850"/>
                    <a:pt x="41195" y="14898"/>
                    <a:pt x="41799" y="15009"/>
                  </a:cubicBezTo>
                  <a:cubicBezTo>
                    <a:pt x="42038" y="15073"/>
                    <a:pt x="42340" y="15168"/>
                    <a:pt x="42467" y="15264"/>
                  </a:cubicBezTo>
                  <a:cubicBezTo>
                    <a:pt x="43071" y="15661"/>
                    <a:pt x="43357" y="16901"/>
                    <a:pt x="43024" y="17728"/>
                  </a:cubicBezTo>
                  <a:cubicBezTo>
                    <a:pt x="42950" y="17911"/>
                    <a:pt x="42915" y="17963"/>
                    <a:pt x="42830" y="17963"/>
                  </a:cubicBezTo>
                  <a:cubicBezTo>
                    <a:pt x="42805" y="17963"/>
                    <a:pt x="42775" y="17958"/>
                    <a:pt x="42737" y="17951"/>
                  </a:cubicBezTo>
                  <a:cubicBezTo>
                    <a:pt x="42642" y="17935"/>
                    <a:pt x="42276" y="17776"/>
                    <a:pt x="41927" y="17617"/>
                  </a:cubicBezTo>
                  <a:cubicBezTo>
                    <a:pt x="41481" y="17405"/>
                    <a:pt x="41276" y="17327"/>
                    <a:pt x="41081" y="17327"/>
                  </a:cubicBezTo>
                  <a:cubicBezTo>
                    <a:pt x="40983" y="17327"/>
                    <a:pt x="40888" y="17346"/>
                    <a:pt x="40766" y="17378"/>
                  </a:cubicBezTo>
                  <a:cubicBezTo>
                    <a:pt x="40432" y="17474"/>
                    <a:pt x="40305" y="17617"/>
                    <a:pt x="40305" y="17951"/>
                  </a:cubicBezTo>
                  <a:cubicBezTo>
                    <a:pt x="40305" y="18221"/>
                    <a:pt x="40400" y="18459"/>
                    <a:pt x="40639" y="18777"/>
                  </a:cubicBezTo>
                  <a:cubicBezTo>
                    <a:pt x="40925" y="19159"/>
                    <a:pt x="41020" y="19461"/>
                    <a:pt x="41020" y="20033"/>
                  </a:cubicBezTo>
                  <a:cubicBezTo>
                    <a:pt x="41020" y="20653"/>
                    <a:pt x="41068" y="20749"/>
                    <a:pt x="41624" y="21496"/>
                  </a:cubicBezTo>
                  <a:cubicBezTo>
                    <a:pt x="42324" y="22434"/>
                    <a:pt x="42515" y="23086"/>
                    <a:pt x="42245" y="23658"/>
                  </a:cubicBezTo>
                  <a:cubicBezTo>
                    <a:pt x="42181" y="23802"/>
                    <a:pt x="42117" y="23976"/>
                    <a:pt x="42101" y="24056"/>
                  </a:cubicBezTo>
                  <a:cubicBezTo>
                    <a:pt x="42076" y="24158"/>
                    <a:pt x="42051" y="24188"/>
                    <a:pt x="41968" y="24188"/>
                  </a:cubicBezTo>
                  <a:cubicBezTo>
                    <a:pt x="41948" y="24188"/>
                    <a:pt x="41923" y="24186"/>
                    <a:pt x="41895" y="24183"/>
                  </a:cubicBezTo>
                  <a:cubicBezTo>
                    <a:pt x="41465" y="24135"/>
                    <a:pt x="40766" y="23913"/>
                    <a:pt x="40480" y="23706"/>
                  </a:cubicBezTo>
                  <a:lnTo>
                    <a:pt x="40178" y="23499"/>
                  </a:lnTo>
                  <a:lnTo>
                    <a:pt x="40066" y="23627"/>
                  </a:lnTo>
                  <a:cubicBezTo>
                    <a:pt x="39971" y="23754"/>
                    <a:pt x="39955" y="23881"/>
                    <a:pt x="39955" y="24469"/>
                  </a:cubicBezTo>
                  <a:lnTo>
                    <a:pt x="39955" y="25153"/>
                  </a:lnTo>
                  <a:lnTo>
                    <a:pt x="39748" y="25169"/>
                  </a:lnTo>
                  <a:cubicBezTo>
                    <a:pt x="39383" y="25185"/>
                    <a:pt x="38015" y="25884"/>
                    <a:pt x="35774" y="27204"/>
                  </a:cubicBezTo>
                  <a:cubicBezTo>
                    <a:pt x="35138" y="27585"/>
                    <a:pt x="34549" y="27935"/>
                    <a:pt x="34470" y="27983"/>
                  </a:cubicBezTo>
                  <a:cubicBezTo>
                    <a:pt x="34407" y="28025"/>
                    <a:pt x="34372" y="28048"/>
                    <a:pt x="34355" y="28048"/>
                  </a:cubicBezTo>
                  <a:cubicBezTo>
                    <a:pt x="34333" y="28048"/>
                    <a:pt x="34341" y="28009"/>
                    <a:pt x="34359" y="27919"/>
                  </a:cubicBezTo>
                  <a:cubicBezTo>
                    <a:pt x="34486" y="27458"/>
                    <a:pt x="34724" y="25757"/>
                    <a:pt x="34852" y="24581"/>
                  </a:cubicBezTo>
                  <a:cubicBezTo>
                    <a:pt x="34883" y="24231"/>
                    <a:pt x="35328" y="23881"/>
                    <a:pt x="37904" y="22069"/>
                  </a:cubicBezTo>
                  <a:cubicBezTo>
                    <a:pt x="40146" y="20510"/>
                    <a:pt x="40146" y="20510"/>
                    <a:pt x="40368" y="19843"/>
                  </a:cubicBezTo>
                  <a:cubicBezTo>
                    <a:pt x="40591" y="19207"/>
                    <a:pt x="40480" y="18603"/>
                    <a:pt x="40130" y="18412"/>
                  </a:cubicBezTo>
                  <a:cubicBezTo>
                    <a:pt x="40098" y="18397"/>
                    <a:pt x="40071" y="18386"/>
                    <a:pt x="40034" y="18386"/>
                  </a:cubicBezTo>
                  <a:cubicBezTo>
                    <a:pt x="39865" y="18386"/>
                    <a:pt x="39482" y="18616"/>
                    <a:pt x="37491" y="19827"/>
                  </a:cubicBezTo>
                  <a:cubicBezTo>
                    <a:pt x="36123" y="20638"/>
                    <a:pt x="34995" y="21305"/>
                    <a:pt x="34963" y="21305"/>
                  </a:cubicBezTo>
                  <a:cubicBezTo>
                    <a:pt x="34931" y="21305"/>
                    <a:pt x="34867" y="21146"/>
                    <a:pt x="34836" y="20940"/>
                  </a:cubicBezTo>
                  <a:cubicBezTo>
                    <a:pt x="34788" y="20733"/>
                    <a:pt x="34645" y="20304"/>
                    <a:pt x="34518" y="19970"/>
                  </a:cubicBezTo>
                  <a:cubicBezTo>
                    <a:pt x="34390" y="19636"/>
                    <a:pt x="34295" y="19318"/>
                    <a:pt x="34295" y="19270"/>
                  </a:cubicBezTo>
                  <a:cubicBezTo>
                    <a:pt x="34295" y="19079"/>
                    <a:pt x="35869" y="17808"/>
                    <a:pt x="37507" y="16711"/>
                  </a:cubicBezTo>
                  <a:cubicBezTo>
                    <a:pt x="38095" y="16313"/>
                    <a:pt x="38254" y="16234"/>
                    <a:pt x="38556" y="16186"/>
                  </a:cubicBezTo>
                  <a:cubicBezTo>
                    <a:pt x="39399" y="16059"/>
                    <a:pt x="39828" y="15598"/>
                    <a:pt x="40098" y="14516"/>
                  </a:cubicBezTo>
                  <a:cubicBezTo>
                    <a:pt x="40352" y="13560"/>
                    <a:pt x="40073" y="13096"/>
                    <a:pt x="39247" y="13096"/>
                  </a:cubicBezTo>
                  <a:cubicBezTo>
                    <a:pt x="39194" y="13096"/>
                    <a:pt x="39138" y="13098"/>
                    <a:pt x="39081" y="13101"/>
                  </a:cubicBezTo>
                  <a:cubicBezTo>
                    <a:pt x="38731" y="13117"/>
                    <a:pt x="38588" y="13165"/>
                    <a:pt x="38270" y="13340"/>
                  </a:cubicBezTo>
                  <a:cubicBezTo>
                    <a:pt x="37761" y="13626"/>
                    <a:pt x="37284" y="13976"/>
                    <a:pt x="36680" y="14532"/>
                  </a:cubicBezTo>
                  <a:cubicBezTo>
                    <a:pt x="36044" y="15121"/>
                    <a:pt x="33293" y="17378"/>
                    <a:pt x="33214" y="17378"/>
                  </a:cubicBezTo>
                  <a:cubicBezTo>
                    <a:pt x="33182" y="17378"/>
                    <a:pt x="33007" y="17156"/>
                    <a:pt x="32816" y="16885"/>
                  </a:cubicBezTo>
                  <a:cubicBezTo>
                    <a:pt x="32642" y="16615"/>
                    <a:pt x="32276" y="16138"/>
                    <a:pt x="32037" y="15820"/>
                  </a:cubicBezTo>
                  <a:cubicBezTo>
                    <a:pt x="31799" y="15502"/>
                    <a:pt x="31608" y="15216"/>
                    <a:pt x="31608" y="15184"/>
                  </a:cubicBezTo>
                  <a:cubicBezTo>
                    <a:pt x="31608" y="15152"/>
                    <a:pt x="31831" y="14850"/>
                    <a:pt x="32117" y="14516"/>
                  </a:cubicBezTo>
                  <a:cubicBezTo>
                    <a:pt x="33452" y="12895"/>
                    <a:pt x="34931" y="11416"/>
                    <a:pt x="35949" y="10669"/>
                  </a:cubicBezTo>
                  <a:cubicBezTo>
                    <a:pt x="36282" y="10430"/>
                    <a:pt x="36696" y="10224"/>
                    <a:pt x="37220" y="10001"/>
                  </a:cubicBezTo>
                  <a:cubicBezTo>
                    <a:pt x="38461" y="9492"/>
                    <a:pt x="39208" y="9015"/>
                    <a:pt x="39605" y="8475"/>
                  </a:cubicBezTo>
                  <a:lnTo>
                    <a:pt x="39764" y="8236"/>
                  </a:lnTo>
                  <a:lnTo>
                    <a:pt x="39812" y="8411"/>
                  </a:lnTo>
                  <a:cubicBezTo>
                    <a:pt x="39955" y="9063"/>
                    <a:pt x="40082" y="9222"/>
                    <a:pt x="40591" y="9381"/>
                  </a:cubicBezTo>
                  <a:cubicBezTo>
                    <a:pt x="41895" y="9810"/>
                    <a:pt x="42690" y="10653"/>
                    <a:pt x="42626" y="11543"/>
                  </a:cubicBezTo>
                  <a:cubicBezTo>
                    <a:pt x="42615" y="11737"/>
                    <a:pt x="42636" y="11817"/>
                    <a:pt x="42737" y="11817"/>
                  </a:cubicBezTo>
                  <a:cubicBezTo>
                    <a:pt x="42777" y="11817"/>
                    <a:pt x="42829" y="11804"/>
                    <a:pt x="42896" y="11782"/>
                  </a:cubicBezTo>
                  <a:cubicBezTo>
                    <a:pt x="43039" y="11718"/>
                    <a:pt x="43055" y="11702"/>
                    <a:pt x="43055" y="11273"/>
                  </a:cubicBezTo>
                  <a:cubicBezTo>
                    <a:pt x="43055" y="10907"/>
                    <a:pt x="43024" y="10780"/>
                    <a:pt x="42865" y="10478"/>
                  </a:cubicBezTo>
                  <a:cubicBezTo>
                    <a:pt x="42578" y="9874"/>
                    <a:pt x="41990" y="9445"/>
                    <a:pt x="41068" y="9111"/>
                  </a:cubicBezTo>
                  <a:cubicBezTo>
                    <a:pt x="40527" y="8920"/>
                    <a:pt x="40416" y="8825"/>
                    <a:pt x="40305" y="8443"/>
                  </a:cubicBezTo>
                  <a:cubicBezTo>
                    <a:pt x="40194" y="8046"/>
                    <a:pt x="40194" y="6853"/>
                    <a:pt x="40321" y="6567"/>
                  </a:cubicBezTo>
                  <a:lnTo>
                    <a:pt x="40416" y="6360"/>
                  </a:lnTo>
                  <a:lnTo>
                    <a:pt x="41132" y="6376"/>
                  </a:lnTo>
                  <a:cubicBezTo>
                    <a:pt x="41240" y="6380"/>
                    <a:pt x="41345" y="6382"/>
                    <a:pt x="41444" y="6382"/>
                  </a:cubicBezTo>
                  <a:cubicBezTo>
                    <a:pt x="41767" y="6382"/>
                    <a:pt x="42038" y="6361"/>
                    <a:pt x="42245" y="6313"/>
                  </a:cubicBezTo>
                  <a:cubicBezTo>
                    <a:pt x="42491" y="6263"/>
                    <a:pt x="42651" y="6236"/>
                    <a:pt x="42825" y="6236"/>
                  </a:cubicBezTo>
                  <a:close/>
                  <a:moveTo>
                    <a:pt x="56792" y="20590"/>
                  </a:moveTo>
                  <a:lnTo>
                    <a:pt x="56983" y="20812"/>
                  </a:lnTo>
                  <a:cubicBezTo>
                    <a:pt x="57380" y="21321"/>
                    <a:pt x="57539" y="21433"/>
                    <a:pt x="58303" y="21639"/>
                  </a:cubicBezTo>
                  <a:cubicBezTo>
                    <a:pt x="59463" y="21973"/>
                    <a:pt x="61816" y="23325"/>
                    <a:pt x="64249" y="25058"/>
                  </a:cubicBezTo>
                  <a:lnTo>
                    <a:pt x="64980" y="25566"/>
                  </a:lnTo>
                  <a:lnTo>
                    <a:pt x="65012" y="26520"/>
                  </a:lnTo>
                  <a:cubicBezTo>
                    <a:pt x="65044" y="27331"/>
                    <a:pt x="65139" y="28190"/>
                    <a:pt x="65266" y="28746"/>
                  </a:cubicBezTo>
                  <a:cubicBezTo>
                    <a:pt x="65282" y="28821"/>
                    <a:pt x="65304" y="28876"/>
                    <a:pt x="65255" y="28876"/>
                  </a:cubicBezTo>
                  <a:cubicBezTo>
                    <a:pt x="65160" y="28876"/>
                    <a:pt x="64791" y="28659"/>
                    <a:pt x="63565" y="27951"/>
                  </a:cubicBezTo>
                  <a:cubicBezTo>
                    <a:pt x="61117" y="26568"/>
                    <a:pt x="59527" y="25566"/>
                    <a:pt x="58557" y="24819"/>
                  </a:cubicBezTo>
                  <a:cubicBezTo>
                    <a:pt x="58303" y="24628"/>
                    <a:pt x="58032" y="24469"/>
                    <a:pt x="57953" y="24437"/>
                  </a:cubicBezTo>
                  <a:cubicBezTo>
                    <a:pt x="57927" y="24432"/>
                    <a:pt x="57900" y="24429"/>
                    <a:pt x="57872" y="24429"/>
                  </a:cubicBezTo>
                  <a:cubicBezTo>
                    <a:pt x="57664" y="24429"/>
                    <a:pt x="57420" y="24584"/>
                    <a:pt x="57237" y="24851"/>
                  </a:cubicBezTo>
                  <a:lnTo>
                    <a:pt x="57047" y="25121"/>
                  </a:lnTo>
                  <a:lnTo>
                    <a:pt x="56792" y="24835"/>
                  </a:lnTo>
                  <a:cubicBezTo>
                    <a:pt x="56453" y="24450"/>
                    <a:pt x="55950" y="24214"/>
                    <a:pt x="55471" y="24214"/>
                  </a:cubicBezTo>
                  <a:cubicBezTo>
                    <a:pt x="55456" y="24214"/>
                    <a:pt x="55440" y="24214"/>
                    <a:pt x="55425" y="24215"/>
                  </a:cubicBezTo>
                  <a:cubicBezTo>
                    <a:pt x="55123" y="24215"/>
                    <a:pt x="54534" y="24342"/>
                    <a:pt x="54232" y="24453"/>
                  </a:cubicBezTo>
                  <a:cubicBezTo>
                    <a:pt x="54219" y="24459"/>
                    <a:pt x="54208" y="24462"/>
                    <a:pt x="54198" y="24462"/>
                  </a:cubicBezTo>
                  <a:cubicBezTo>
                    <a:pt x="54149" y="24462"/>
                    <a:pt x="54142" y="24382"/>
                    <a:pt x="54169" y="24104"/>
                  </a:cubicBezTo>
                  <a:cubicBezTo>
                    <a:pt x="54344" y="22545"/>
                    <a:pt x="55059" y="21464"/>
                    <a:pt x="56379" y="20797"/>
                  </a:cubicBezTo>
                  <a:lnTo>
                    <a:pt x="56792" y="20590"/>
                  </a:lnTo>
                  <a:close/>
                  <a:moveTo>
                    <a:pt x="39876" y="25487"/>
                  </a:moveTo>
                  <a:cubicBezTo>
                    <a:pt x="40050" y="25487"/>
                    <a:pt x="40098" y="25662"/>
                    <a:pt x="40050" y="26139"/>
                  </a:cubicBezTo>
                  <a:cubicBezTo>
                    <a:pt x="40019" y="26552"/>
                    <a:pt x="39780" y="27077"/>
                    <a:pt x="39494" y="27347"/>
                  </a:cubicBezTo>
                  <a:cubicBezTo>
                    <a:pt x="39319" y="27506"/>
                    <a:pt x="39240" y="27538"/>
                    <a:pt x="38890" y="27570"/>
                  </a:cubicBezTo>
                  <a:cubicBezTo>
                    <a:pt x="38524" y="27601"/>
                    <a:pt x="38445" y="27649"/>
                    <a:pt x="37904" y="27999"/>
                  </a:cubicBezTo>
                  <a:cubicBezTo>
                    <a:pt x="37570" y="28206"/>
                    <a:pt x="36537" y="28842"/>
                    <a:pt x="35599" y="29414"/>
                  </a:cubicBezTo>
                  <a:cubicBezTo>
                    <a:pt x="34645" y="29970"/>
                    <a:pt x="33866" y="30431"/>
                    <a:pt x="33850" y="30431"/>
                  </a:cubicBezTo>
                  <a:cubicBezTo>
                    <a:pt x="33834" y="30431"/>
                    <a:pt x="33866" y="30272"/>
                    <a:pt x="33898" y="30098"/>
                  </a:cubicBezTo>
                  <a:cubicBezTo>
                    <a:pt x="33945" y="29907"/>
                    <a:pt x="34041" y="29462"/>
                    <a:pt x="34120" y="29128"/>
                  </a:cubicBezTo>
                  <a:cubicBezTo>
                    <a:pt x="34200" y="28730"/>
                    <a:pt x="34279" y="28508"/>
                    <a:pt x="34343" y="28476"/>
                  </a:cubicBezTo>
                  <a:cubicBezTo>
                    <a:pt x="34390" y="28460"/>
                    <a:pt x="34708" y="28269"/>
                    <a:pt x="35058" y="28062"/>
                  </a:cubicBezTo>
                  <a:cubicBezTo>
                    <a:pt x="37061" y="26838"/>
                    <a:pt x="39574" y="25487"/>
                    <a:pt x="39876" y="25487"/>
                  </a:cubicBezTo>
                  <a:close/>
                  <a:moveTo>
                    <a:pt x="57746" y="24771"/>
                  </a:moveTo>
                  <a:cubicBezTo>
                    <a:pt x="57826" y="24771"/>
                    <a:pt x="58064" y="24914"/>
                    <a:pt x="58303" y="25089"/>
                  </a:cubicBezTo>
                  <a:cubicBezTo>
                    <a:pt x="58827" y="25503"/>
                    <a:pt x="59924" y="26234"/>
                    <a:pt x="61005" y="26886"/>
                  </a:cubicBezTo>
                  <a:cubicBezTo>
                    <a:pt x="61943" y="27458"/>
                    <a:pt x="64583" y="28969"/>
                    <a:pt x="65060" y="29207"/>
                  </a:cubicBezTo>
                  <a:cubicBezTo>
                    <a:pt x="65250" y="29303"/>
                    <a:pt x="65362" y="29414"/>
                    <a:pt x="65378" y="29493"/>
                  </a:cubicBezTo>
                  <a:cubicBezTo>
                    <a:pt x="65425" y="29684"/>
                    <a:pt x="65711" y="31338"/>
                    <a:pt x="65711" y="31401"/>
                  </a:cubicBezTo>
                  <a:cubicBezTo>
                    <a:pt x="65711" y="31426"/>
                    <a:pt x="65702" y="31440"/>
                    <a:pt x="65681" y="31440"/>
                  </a:cubicBezTo>
                  <a:cubicBezTo>
                    <a:pt x="65634" y="31440"/>
                    <a:pt x="65528" y="31370"/>
                    <a:pt x="65330" y="31195"/>
                  </a:cubicBezTo>
                  <a:cubicBezTo>
                    <a:pt x="64917" y="30877"/>
                    <a:pt x="62659" y="29382"/>
                    <a:pt x="61514" y="28667"/>
                  </a:cubicBezTo>
                  <a:cubicBezTo>
                    <a:pt x="60560" y="28094"/>
                    <a:pt x="60131" y="27872"/>
                    <a:pt x="58175" y="27029"/>
                  </a:cubicBezTo>
                  <a:cubicBezTo>
                    <a:pt x="56919" y="26488"/>
                    <a:pt x="56903" y="26473"/>
                    <a:pt x="56999" y="26139"/>
                  </a:cubicBezTo>
                  <a:cubicBezTo>
                    <a:pt x="57031" y="25996"/>
                    <a:pt x="57094" y="25741"/>
                    <a:pt x="57126" y="25566"/>
                  </a:cubicBezTo>
                  <a:cubicBezTo>
                    <a:pt x="57205" y="25185"/>
                    <a:pt x="57539" y="24771"/>
                    <a:pt x="57746" y="24771"/>
                  </a:cubicBezTo>
                  <a:close/>
                  <a:moveTo>
                    <a:pt x="46413" y="31624"/>
                  </a:moveTo>
                  <a:cubicBezTo>
                    <a:pt x="46644" y="31624"/>
                    <a:pt x="46696" y="31649"/>
                    <a:pt x="46696" y="31703"/>
                  </a:cubicBezTo>
                  <a:cubicBezTo>
                    <a:pt x="46696" y="31751"/>
                    <a:pt x="46617" y="31799"/>
                    <a:pt x="46505" y="31831"/>
                  </a:cubicBezTo>
                  <a:cubicBezTo>
                    <a:pt x="46394" y="31846"/>
                    <a:pt x="45949" y="31862"/>
                    <a:pt x="45504" y="31862"/>
                  </a:cubicBezTo>
                  <a:cubicBezTo>
                    <a:pt x="44709" y="31846"/>
                    <a:pt x="44693" y="31846"/>
                    <a:pt x="44963" y="31767"/>
                  </a:cubicBezTo>
                  <a:cubicBezTo>
                    <a:pt x="45106" y="31719"/>
                    <a:pt x="45552" y="31656"/>
                    <a:pt x="45965" y="31640"/>
                  </a:cubicBezTo>
                  <a:cubicBezTo>
                    <a:pt x="46161" y="31630"/>
                    <a:pt x="46307" y="31624"/>
                    <a:pt x="46413" y="31624"/>
                  </a:cubicBezTo>
                  <a:close/>
                  <a:moveTo>
                    <a:pt x="48954" y="31592"/>
                  </a:moveTo>
                  <a:cubicBezTo>
                    <a:pt x="49494" y="31592"/>
                    <a:pt x="50592" y="31767"/>
                    <a:pt x="50655" y="31862"/>
                  </a:cubicBezTo>
                  <a:cubicBezTo>
                    <a:pt x="50671" y="31878"/>
                    <a:pt x="50321" y="31926"/>
                    <a:pt x="49876" y="31942"/>
                  </a:cubicBezTo>
                  <a:cubicBezTo>
                    <a:pt x="49415" y="31958"/>
                    <a:pt x="48890" y="31990"/>
                    <a:pt x="48700" y="31990"/>
                  </a:cubicBezTo>
                  <a:lnTo>
                    <a:pt x="48350" y="31990"/>
                  </a:lnTo>
                  <a:lnTo>
                    <a:pt x="48366" y="31783"/>
                  </a:lnTo>
                  <a:lnTo>
                    <a:pt x="48397" y="31592"/>
                  </a:lnTo>
                  <a:close/>
                  <a:moveTo>
                    <a:pt x="40271" y="24143"/>
                  </a:moveTo>
                  <a:cubicBezTo>
                    <a:pt x="40296" y="24143"/>
                    <a:pt x="40328" y="24163"/>
                    <a:pt x="40368" y="24199"/>
                  </a:cubicBezTo>
                  <a:cubicBezTo>
                    <a:pt x="40750" y="24533"/>
                    <a:pt x="42912" y="24914"/>
                    <a:pt x="45615" y="25121"/>
                  </a:cubicBezTo>
                  <a:cubicBezTo>
                    <a:pt x="46060" y="25153"/>
                    <a:pt x="46585" y="25201"/>
                    <a:pt x="46792" y="25217"/>
                  </a:cubicBezTo>
                  <a:lnTo>
                    <a:pt x="47157" y="25248"/>
                  </a:lnTo>
                  <a:lnTo>
                    <a:pt x="47253" y="25535"/>
                  </a:lnTo>
                  <a:cubicBezTo>
                    <a:pt x="47412" y="25932"/>
                    <a:pt x="47793" y="26298"/>
                    <a:pt x="48207" y="26409"/>
                  </a:cubicBezTo>
                  <a:cubicBezTo>
                    <a:pt x="48349" y="26452"/>
                    <a:pt x="48472" y="26474"/>
                    <a:pt x="48575" y="26474"/>
                  </a:cubicBezTo>
                  <a:cubicBezTo>
                    <a:pt x="48736" y="26474"/>
                    <a:pt x="48848" y="26420"/>
                    <a:pt x="48906" y="26314"/>
                  </a:cubicBezTo>
                  <a:cubicBezTo>
                    <a:pt x="48938" y="26250"/>
                    <a:pt x="48938" y="25980"/>
                    <a:pt x="48922" y="25630"/>
                  </a:cubicBezTo>
                  <a:cubicBezTo>
                    <a:pt x="48890" y="25217"/>
                    <a:pt x="48890" y="25073"/>
                    <a:pt x="48954" y="25073"/>
                  </a:cubicBezTo>
                  <a:cubicBezTo>
                    <a:pt x="48986" y="25073"/>
                    <a:pt x="49208" y="25121"/>
                    <a:pt x="49447" y="25185"/>
                  </a:cubicBezTo>
                  <a:cubicBezTo>
                    <a:pt x="49749" y="25280"/>
                    <a:pt x="50115" y="25328"/>
                    <a:pt x="50687" y="25344"/>
                  </a:cubicBezTo>
                  <a:cubicBezTo>
                    <a:pt x="50839" y="25351"/>
                    <a:pt x="50985" y="25355"/>
                    <a:pt x="51127" y="25355"/>
                  </a:cubicBezTo>
                  <a:cubicBezTo>
                    <a:pt x="51906" y="25355"/>
                    <a:pt x="52589" y="25237"/>
                    <a:pt x="53771" y="24914"/>
                  </a:cubicBezTo>
                  <a:cubicBezTo>
                    <a:pt x="54328" y="24755"/>
                    <a:pt x="54900" y="24628"/>
                    <a:pt x="55075" y="24612"/>
                  </a:cubicBezTo>
                  <a:cubicBezTo>
                    <a:pt x="55114" y="24607"/>
                    <a:pt x="55154" y="24605"/>
                    <a:pt x="55196" y="24605"/>
                  </a:cubicBezTo>
                  <a:cubicBezTo>
                    <a:pt x="55556" y="24605"/>
                    <a:pt x="55985" y="24788"/>
                    <a:pt x="56299" y="25073"/>
                  </a:cubicBezTo>
                  <a:cubicBezTo>
                    <a:pt x="56792" y="25487"/>
                    <a:pt x="56808" y="26059"/>
                    <a:pt x="56379" y="26759"/>
                  </a:cubicBezTo>
                  <a:cubicBezTo>
                    <a:pt x="56204" y="27045"/>
                    <a:pt x="56140" y="27077"/>
                    <a:pt x="55934" y="27124"/>
                  </a:cubicBezTo>
                  <a:cubicBezTo>
                    <a:pt x="55631" y="27172"/>
                    <a:pt x="55027" y="27713"/>
                    <a:pt x="54423" y="28492"/>
                  </a:cubicBezTo>
                  <a:cubicBezTo>
                    <a:pt x="53644" y="29493"/>
                    <a:pt x="53326" y="30336"/>
                    <a:pt x="53390" y="31179"/>
                  </a:cubicBezTo>
                  <a:lnTo>
                    <a:pt x="53422" y="31672"/>
                  </a:lnTo>
                  <a:lnTo>
                    <a:pt x="53199" y="31703"/>
                  </a:lnTo>
                  <a:cubicBezTo>
                    <a:pt x="52903" y="31761"/>
                    <a:pt x="52464" y="31789"/>
                    <a:pt x="52161" y="31789"/>
                  </a:cubicBezTo>
                  <a:cubicBezTo>
                    <a:pt x="51958" y="31789"/>
                    <a:pt x="51816" y="31776"/>
                    <a:pt x="51816" y="31751"/>
                  </a:cubicBezTo>
                  <a:cubicBezTo>
                    <a:pt x="51816" y="31576"/>
                    <a:pt x="49924" y="31147"/>
                    <a:pt x="49065" y="31131"/>
                  </a:cubicBezTo>
                  <a:cubicBezTo>
                    <a:pt x="48493" y="31131"/>
                    <a:pt x="48477" y="31131"/>
                    <a:pt x="48509" y="31004"/>
                  </a:cubicBezTo>
                  <a:cubicBezTo>
                    <a:pt x="48572" y="30797"/>
                    <a:pt x="48843" y="30320"/>
                    <a:pt x="48954" y="30225"/>
                  </a:cubicBezTo>
                  <a:cubicBezTo>
                    <a:pt x="49049" y="30145"/>
                    <a:pt x="49049" y="30098"/>
                    <a:pt x="49002" y="29986"/>
                  </a:cubicBezTo>
                  <a:cubicBezTo>
                    <a:pt x="48947" y="29859"/>
                    <a:pt x="48862" y="29795"/>
                    <a:pt x="48775" y="29795"/>
                  </a:cubicBezTo>
                  <a:cubicBezTo>
                    <a:pt x="48709" y="29795"/>
                    <a:pt x="48643" y="29832"/>
                    <a:pt x="48588" y="29907"/>
                  </a:cubicBezTo>
                  <a:cubicBezTo>
                    <a:pt x="48366" y="30177"/>
                    <a:pt x="48127" y="30749"/>
                    <a:pt x="48064" y="31163"/>
                  </a:cubicBezTo>
                  <a:cubicBezTo>
                    <a:pt x="47968" y="31703"/>
                    <a:pt x="48016" y="32912"/>
                    <a:pt x="48159" y="33564"/>
                  </a:cubicBezTo>
                  <a:cubicBezTo>
                    <a:pt x="48270" y="34088"/>
                    <a:pt x="48238" y="34470"/>
                    <a:pt x="48079" y="34597"/>
                  </a:cubicBezTo>
                  <a:cubicBezTo>
                    <a:pt x="48022" y="34640"/>
                    <a:pt x="47991" y="34663"/>
                    <a:pt x="47953" y="34663"/>
                  </a:cubicBezTo>
                  <a:cubicBezTo>
                    <a:pt x="47907" y="34663"/>
                    <a:pt x="47852" y="34628"/>
                    <a:pt x="47730" y="34549"/>
                  </a:cubicBezTo>
                  <a:cubicBezTo>
                    <a:pt x="47348" y="34327"/>
                    <a:pt x="47237" y="33897"/>
                    <a:pt x="47046" y="32164"/>
                  </a:cubicBezTo>
                  <a:cubicBezTo>
                    <a:pt x="46823" y="30050"/>
                    <a:pt x="46744" y="29636"/>
                    <a:pt x="46490" y="29430"/>
                  </a:cubicBezTo>
                  <a:cubicBezTo>
                    <a:pt x="46456" y="29400"/>
                    <a:pt x="46430" y="29383"/>
                    <a:pt x="46412" y="29383"/>
                  </a:cubicBezTo>
                  <a:cubicBezTo>
                    <a:pt x="46353" y="29383"/>
                    <a:pt x="46373" y="29557"/>
                    <a:pt x="46458" y="30018"/>
                  </a:cubicBezTo>
                  <a:cubicBezTo>
                    <a:pt x="46521" y="30320"/>
                    <a:pt x="46569" y="30702"/>
                    <a:pt x="46585" y="30845"/>
                  </a:cubicBezTo>
                  <a:lnTo>
                    <a:pt x="46601" y="31115"/>
                  </a:lnTo>
                  <a:lnTo>
                    <a:pt x="45949" y="31147"/>
                  </a:lnTo>
                  <a:cubicBezTo>
                    <a:pt x="45583" y="31179"/>
                    <a:pt x="45122" y="31242"/>
                    <a:pt x="44900" y="31290"/>
                  </a:cubicBezTo>
                  <a:cubicBezTo>
                    <a:pt x="44470" y="31401"/>
                    <a:pt x="44041" y="31624"/>
                    <a:pt x="43993" y="31767"/>
                  </a:cubicBezTo>
                  <a:cubicBezTo>
                    <a:pt x="43966" y="31832"/>
                    <a:pt x="43862" y="31864"/>
                    <a:pt x="43736" y="31864"/>
                  </a:cubicBezTo>
                  <a:cubicBezTo>
                    <a:pt x="43647" y="31864"/>
                    <a:pt x="43546" y="31848"/>
                    <a:pt x="43453" y="31815"/>
                  </a:cubicBezTo>
                  <a:cubicBezTo>
                    <a:pt x="43342" y="31767"/>
                    <a:pt x="43310" y="31656"/>
                    <a:pt x="43119" y="30749"/>
                  </a:cubicBezTo>
                  <a:cubicBezTo>
                    <a:pt x="42658" y="28460"/>
                    <a:pt x="42340" y="27474"/>
                    <a:pt x="41974" y="27204"/>
                  </a:cubicBezTo>
                  <a:cubicBezTo>
                    <a:pt x="41895" y="27140"/>
                    <a:pt x="41672" y="27077"/>
                    <a:pt x="41450" y="27061"/>
                  </a:cubicBezTo>
                  <a:cubicBezTo>
                    <a:pt x="41100" y="27029"/>
                    <a:pt x="41036" y="26997"/>
                    <a:pt x="40861" y="26822"/>
                  </a:cubicBezTo>
                  <a:cubicBezTo>
                    <a:pt x="40543" y="26473"/>
                    <a:pt x="40194" y="25312"/>
                    <a:pt x="40194" y="24549"/>
                  </a:cubicBezTo>
                  <a:cubicBezTo>
                    <a:pt x="40194" y="24265"/>
                    <a:pt x="40210" y="24143"/>
                    <a:pt x="40271" y="24143"/>
                  </a:cubicBezTo>
                  <a:close/>
                  <a:moveTo>
                    <a:pt x="40337" y="26616"/>
                  </a:moveTo>
                  <a:lnTo>
                    <a:pt x="40512" y="26950"/>
                  </a:lnTo>
                  <a:cubicBezTo>
                    <a:pt x="40734" y="27363"/>
                    <a:pt x="40925" y="27490"/>
                    <a:pt x="41386" y="27538"/>
                  </a:cubicBezTo>
                  <a:cubicBezTo>
                    <a:pt x="41593" y="27554"/>
                    <a:pt x="41799" y="27601"/>
                    <a:pt x="41863" y="27633"/>
                  </a:cubicBezTo>
                  <a:cubicBezTo>
                    <a:pt x="42006" y="27713"/>
                    <a:pt x="42229" y="28190"/>
                    <a:pt x="42388" y="28762"/>
                  </a:cubicBezTo>
                  <a:cubicBezTo>
                    <a:pt x="42547" y="29350"/>
                    <a:pt x="43071" y="31751"/>
                    <a:pt x="43039" y="31783"/>
                  </a:cubicBezTo>
                  <a:cubicBezTo>
                    <a:pt x="43033" y="31789"/>
                    <a:pt x="43009" y="31792"/>
                    <a:pt x="42972" y="31792"/>
                  </a:cubicBezTo>
                  <a:cubicBezTo>
                    <a:pt x="42730" y="31792"/>
                    <a:pt x="41919" y="31670"/>
                    <a:pt x="41465" y="31560"/>
                  </a:cubicBezTo>
                  <a:cubicBezTo>
                    <a:pt x="41195" y="31497"/>
                    <a:pt x="40830" y="31385"/>
                    <a:pt x="40639" y="31290"/>
                  </a:cubicBezTo>
                  <a:cubicBezTo>
                    <a:pt x="40411" y="31191"/>
                    <a:pt x="40198" y="31141"/>
                    <a:pt x="40001" y="31141"/>
                  </a:cubicBezTo>
                  <a:cubicBezTo>
                    <a:pt x="39565" y="31141"/>
                    <a:pt x="39210" y="31385"/>
                    <a:pt x="38969" y="31878"/>
                  </a:cubicBezTo>
                  <a:cubicBezTo>
                    <a:pt x="38890" y="32021"/>
                    <a:pt x="38810" y="32308"/>
                    <a:pt x="38779" y="32482"/>
                  </a:cubicBezTo>
                  <a:lnTo>
                    <a:pt x="38747" y="32816"/>
                  </a:lnTo>
                  <a:lnTo>
                    <a:pt x="38540" y="32641"/>
                  </a:lnTo>
                  <a:cubicBezTo>
                    <a:pt x="38302" y="32435"/>
                    <a:pt x="37984" y="32276"/>
                    <a:pt x="37761" y="32276"/>
                  </a:cubicBezTo>
                  <a:cubicBezTo>
                    <a:pt x="37554" y="32276"/>
                    <a:pt x="37411" y="32371"/>
                    <a:pt x="37030" y="32737"/>
                  </a:cubicBezTo>
                  <a:cubicBezTo>
                    <a:pt x="36537" y="33198"/>
                    <a:pt x="35710" y="33707"/>
                    <a:pt x="34438" y="34343"/>
                  </a:cubicBezTo>
                  <a:cubicBezTo>
                    <a:pt x="33522" y="34795"/>
                    <a:pt x="33194" y="34944"/>
                    <a:pt x="33086" y="34944"/>
                  </a:cubicBezTo>
                  <a:cubicBezTo>
                    <a:pt x="33050" y="34944"/>
                    <a:pt x="33039" y="34927"/>
                    <a:pt x="33039" y="34899"/>
                  </a:cubicBezTo>
                  <a:cubicBezTo>
                    <a:pt x="33039" y="34804"/>
                    <a:pt x="33548" y="31703"/>
                    <a:pt x="33643" y="31290"/>
                  </a:cubicBezTo>
                  <a:lnTo>
                    <a:pt x="33707" y="30972"/>
                  </a:lnTo>
                  <a:lnTo>
                    <a:pt x="35567" y="29859"/>
                  </a:lnTo>
                  <a:cubicBezTo>
                    <a:pt x="36585" y="29239"/>
                    <a:pt x="37713" y="28555"/>
                    <a:pt x="38079" y="28333"/>
                  </a:cubicBezTo>
                  <a:cubicBezTo>
                    <a:pt x="38667" y="27951"/>
                    <a:pt x="38763" y="27903"/>
                    <a:pt x="39128" y="27872"/>
                  </a:cubicBezTo>
                  <a:cubicBezTo>
                    <a:pt x="39621" y="27824"/>
                    <a:pt x="39812" y="27681"/>
                    <a:pt x="40114" y="27045"/>
                  </a:cubicBezTo>
                  <a:lnTo>
                    <a:pt x="40337" y="26616"/>
                  </a:lnTo>
                  <a:close/>
                  <a:moveTo>
                    <a:pt x="56713" y="26743"/>
                  </a:moveTo>
                  <a:lnTo>
                    <a:pt x="57142" y="26950"/>
                  </a:lnTo>
                  <a:cubicBezTo>
                    <a:pt x="57380" y="27077"/>
                    <a:pt x="58064" y="27379"/>
                    <a:pt x="58668" y="27649"/>
                  </a:cubicBezTo>
                  <a:cubicBezTo>
                    <a:pt x="59288" y="27903"/>
                    <a:pt x="60036" y="28253"/>
                    <a:pt x="60338" y="28412"/>
                  </a:cubicBezTo>
                  <a:cubicBezTo>
                    <a:pt x="61451" y="29001"/>
                    <a:pt x="64312" y="30861"/>
                    <a:pt x="65330" y="31656"/>
                  </a:cubicBezTo>
                  <a:cubicBezTo>
                    <a:pt x="65791" y="32021"/>
                    <a:pt x="65823" y="32053"/>
                    <a:pt x="65886" y="32355"/>
                  </a:cubicBezTo>
                  <a:cubicBezTo>
                    <a:pt x="65966" y="32800"/>
                    <a:pt x="66220" y="34263"/>
                    <a:pt x="66300" y="34788"/>
                  </a:cubicBezTo>
                  <a:cubicBezTo>
                    <a:pt x="66347" y="35026"/>
                    <a:pt x="66379" y="35312"/>
                    <a:pt x="66411" y="35392"/>
                  </a:cubicBezTo>
                  <a:cubicBezTo>
                    <a:pt x="66427" y="35487"/>
                    <a:pt x="66411" y="35567"/>
                    <a:pt x="66379" y="35567"/>
                  </a:cubicBezTo>
                  <a:cubicBezTo>
                    <a:pt x="66363" y="35551"/>
                    <a:pt x="65807" y="35249"/>
                    <a:pt x="65139" y="34867"/>
                  </a:cubicBezTo>
                  <a:cubicBezTo>
                    <a:pt x="61164" y="32562"/>
                    <a:pt x="58223" y="31083"/>
                    <a:pt x="57603" y="31083"/>
                  </a:cubicBezTo>
                  <a:cubicBezTo>
                    <a:pt x="57555" y="31083"/>
                    <a:pt x="57412" y="31147"/>
                    <a:pt x="57285" y="31195"/>
                  </a:cubicBezTo>
                  <a:cubicBezTo>
                    <a:pt x="57174" y="31258"/>
                    <a:pt x="57118" y="31290"/>
                    <a:pt x="57082" y="31290"/>
                  </a:cubicBezTo>
                  <a:cubicBezTo>
                    <a:pt x="57047" y="31290"/>
                    <a:pt x="57031" y="31258"/>
                    <a:pt x="56999" y="31195"/>
                  </a:cubicBezTo>
                  <a:cubicBezTo>
                    <a:pt x="56903" y="31020"/>
                    <a:pt x="56585" y="30845"/>
                    <a:pt x="56347" y="30845"/>
                  </a:cubicBezTo>
                  <a:cubicBezTo>
                    <a:pt x="56236" y="30845"/>
                    <a:pt x="56077" y="30908"/>
                    <a:pt x="55949" y="31004"/>
                  </a:cubicBezTo>
                  <a:cubicBezTo>
                    <a:pt x="55679" y="31210"/>
                    <a:pt x="55409" y="31322"/>
                    <a:pt x="54805" y="31449"/>
                  </a:cubicBezTo>
                  <a:cubicBezTo>
                    <a:pt x="54481" y="31522"/>
                    <a:pt x="54287" y="31561"/>
                    <a:pt x="54160" y="31561"/>
                  </a:cubicBezTo>
                  <a:cubicBezTo>
                    <a:pt x="53983" y="31561"/>
                    <a:pt x="53941" y="31483"/>
                    <a:pt x="53867" y="31306"/>
                  </a:cubicBezTo>
                  <a:cubicBezTo>
                    <a:pt x="53740" y="30940"/>
                    <a:pt x="53771" y="30225"/>
                    <a:pt x="53962" y="29780"/>
                  </a:cubicBezTo>
                  <a:cubicBezTo>
                    <a:pt x="54153" y="29318"/>
                    <a:pt x="54646" y="28571"/>
                    <a:pt x="55059" y="28110"/>
                  </a:cubicBezTo>
                  <a:cubicBezTo>
                    <a:pt x="55520" y="27601"/>
                    <a:pt x="55631" y="27522"/>
                    <a:pt x="55838" y="27506"/>
                  </a:cubicBezTo>
                  <a:cubicBezTo>
                    <a:pt x="56077" y="27506"/>
                    <a:pt x="56236" y="27395"/>
                    <a:pt x="56490" y="27029"/>
                  </a:cubicBezTo>
                  <a:lnTo>
                    <a:pt x="56713" y="26743"/>
                  </a:lnTo>
                  <a:close/>
                  <a:moveTo>
                    <a:pt x="37888" y="32641"/>
                  </a:moveTo>
                  <a:cubicBezTo>
                    <a:pt x="38270" y="32641"/>
                    <a:pt x="38763" y="33118"/>
                    <a:pt x="38763" y="33484"/>
                  </a:cubicBezTo>
                  <a:cubicBezTo>
                    <a:pt x="38763" y="33675"/>
                    <a:pt x="38461" y="34120"/>
                    <a:pt x="38159" y="34390"/>
                  </a:cubicBezTo>
                  <a:cubicBezTo>
                    <a:pt x="37967" y="34568"/>
                    <a:pt x="37893" y="34616"/>
                    <a:pt x="37755" y="34616"/>
                  </a:cubicBezTo>
                  <a:cubicBezTo>
                    <a:pt x="37733" y="34616"/>
                    <a:pt x="37708" y="34615"/>
                    <a:pt x="37682" y="34613"/>
                  </a:cubicBezTo>
                  <a:cubicBezTo>
                    <a:pt x="37678" y="34612"/>
                    <a:pt x="37674" y="34612"/>
                    <a:pt x="37670" y="34612"/>
                  </a:cubicBezTo>
                  <a:cubicBezTo>
                    <a:pt x="37525" y="34612"/>
                    <a:pt x="37006" y="34881"/>
                    <a:pt x="35122" y="35901"/>
                  </a:cubicBezTo>
                  <a:cubicBezTo>
                    <a:pt x="34247" y="36378"/>
                    <a:pt x="33341" y="36886"/>
                    <a:pt x="33103" y="37014"/>
                  </a:cubicBezTo>
                  <a:lnTo>
                    <a:pt x="32657" y="37252"/>
                  </a:lnTo>
                  <a:lnTo>
                    <a:pt x="32705" y="37030"/>
                  </a:lnTo>
                  <a:cubicBezTo>
                    <a:pt x="32721" y="36902"/>
                    <a:pt x="32785" y="36489"/>
                    <a:pt x="32832" y="36107"/>
                  </a:cubicBezTo>
                  <a:lnTo>
                    <a:pt x="32944" y="35424"/>
                  </a:lnTo>
                  <a:lnTo>
                    <a:pt x="33150" y="35344"/>
                  </a:lnTo>
                  <a:cubicBezTo>
                    <a:pt x="34852" y="34645"/>
                    <a:pt x="36537" y="33675"/>
                    <a:pt x="37316" y="32975"/>
                  </a:cubicBezTo>
                  <a:cubicBezTo>
                    <a:pt x="37602" y="32705"/>
                    <a:pt x="37713" y="32641"/>
                    <a:pt x="37888" y="32641"/>
                  </a:cubicBezTo>
                  <a:close/>
                  <a:moveTo>
                    <a:pt x="57505" y="31448"/>
                  </a:moveTo>
                  <a:cubicBezTo>
                    <a:pt x="57916" y="31448"/>
                    <a:pt x="58661" y="31778"/>
                    <a:pt x="60083" y="32498"/>
                  </a:cubicBezTo>
                  <a:cubicBezTo>
                    <a:pt x="61848" y="33389"/>
                    <a:pt x="65982" y="35710"/>
                    <a:pt x="66363" y="36028"/>
                  </a:cubicBezTo>
                  <a:cubicBezTo>
                    <a:pt x="66475" y="36123"/>
                    <a:pt x="66491" y="36203"/>
                    <a:pt x="66522" y="37093"/>
                  </a:cubicBezTo>
                  <a:cubicBezTo>
                    <a:pt x="66554" y="37666"/>
                    <a:pt x="66538" y="38063"/>
                    <a:pt x="66506" y="38063"/>
                  </a:cubicBezTo>
                  <a:cubicBezTo>
                    <a:pt x="66475" y="38063"/>
                    <a:pt x="66395" y="38015"/>
                    <a:pt x="66332" y="37984"/>
                  </a:cubicBezTo>
                  <a:cubicBezTo>
                    <a:pt x="66268" y="37936"/>
                    <a:pt x="65711" y="37570"/>
                    <a:pt x="65091" y="37157"/>
                  </a:cubicBezTo>
                  <a:cubicBezTo>
                    <a:pt x="64455" y="36743"/>
                    <a:pt x="63597" y="36155"/>
                    <a:pt x="63168" y="35853"/>
                  </a:cubicBezTo>
                  <a:cubicBezTo>
                    <a:pt x="61657" y="34756"/>
                    <a:pt x="60512" y="34295"/>
                    <a:pt x="58970" y="34136"/>
                  </a:cubicBezTo>
                  <a:cubicBezTo>
                    <a:pt x="57857" y="34025"/>
                    <a:pt x="57841" y="34025"/>
                    <a:pt x="57587" y="33786"/>
                  </a:cubicBezTo>
                  <a:cubicBezTo>
                    <a:pt x="57317" y="33532"/>
                    <a:pt x="57174" y="33277"/>
                    <a:pt x="57047" y="32769"/>
                  </a:cubicBezTo>
                  <a:cubicBezTo>
                    <a:pt x="56935" y="32355"/>
                    <a:pt x="56919" y="32212"/>
                    <a:pt x="57015" y="31910"/>
                  </a:cubicBezTo>
                  <a:cubicBezTo>
                    <a:pt x="57093" y="31609"/>
                    <a:pt x="57217" y="31448"/>
                    <a:pt x="57505" y="31448"/>
                  </a:cubicBezTo>
                  <a:close/>
                  <a:moveTo>
                    <a:pt x="46088" y="39210"/>
                  </a:moveTo>
                  <a:cubicBezTo>
                    <a:pt x="46281" y="39210"/>
                    <a:pt x="46418" y="39229"/>
                    <a:pt x="46410" y="39271"/>
                  </a:cubicBezTo>
                  <a:cubicBezTo>
                    <a:pt x="46394" y="39303"/>
                    <a:pt x="46394" y="39446"/>
                    <a:pt x="46394" y="39621"/>
                  </a:cubicBezTo>
                  <a:lnTo>
                    <a:pt x="46394" y="39907"/>
                  </a:lnTo>
                  <a:lnTo>
                    <a:pt x="45965" y="39907"/>
                  </a:lnTo>
                  <a:cubicBezTo>
                    <a:pt x="45281" y="39891"/>
                    <a:pt x="44359" y="39732"/>
                    <a:pt x="44359" y="39621"/>
                  </a:cubicBezTo>
                  <a:cubicBezTo>
                    <a:pt x="44359" y="39558"/>
                    <a:pt x="45059" y="39335"/>
                    <a:pt x="45504" y="39255"/>
                  </a:cubicBezTo>
                  <a:cubicBezTo>
                    <a:pt x="45699" y="39225"/>
                    <a:pt x="45915" y="39210"/>
                    <a:pt x="46088" y="39210"/>
                  </a:cubicBezTo>
                  <a:close/>
                  <a:moveTo>
                    <a:pt x="48382" y="39255"/>
                  </a:moveTo>
                  <a:cubicBezTo>
                    <a:pt x="48731" y="39255"/>
                    <a:pt x="50226" y="39510"/>
                    <a:pt x="50162" y="39558"/>
                  </a:cubicBezTo>
                  <a:cubicBezTo>
                    <a:pt x="50146" y="39589"/>
                    <a:pt x="49733" y="39701"/>
                    <a:pt x="49256" y="39812"/>
                  </a:cubicBezTo>
                  <a:cubicBezTo>
                    <a:pt x="48779" y="39939"/>
                    <a:pt x="48318" y="40034"/>
                    <a:pt x="48223" y="40034"/>
                  </a:cubicBezTo>
                  <a:cubicBezTo>
                    <a:pt x="48048" y="40034"/>
                    <a:pt x="48032" y="39939"/>
                    <a:pt x="48095" y="39478"/>
                  </a:cubicBezTo>
                  <a:cubicBezTo>
                    <a:pt x="48143" y="39271"/>
                    <a:pt x="48143" y="39255"/>
                    <a:pt x="48382" y="39255"/>
                  </a:cubicBezTo>
                  <a:close/>
                  <a:moveTo>
                    <a:pt x="56373" y="31336"/>
                  </a:moveTo>
                  <a:cubicBezTo>
                    <a:pt x="56466" y="31336"/>
                    <a:pt x="56556" y="31379"/>
                    <a:pt x="56665" y="31465"/>
                  </a:cubicBezTo>
                  <a:cubicBezTo>
                    <a:pt x="56840" y="31608"/>
                    <a:pt x="56840" y="31608"/>
                    <a:pt x="56760" y="31926"/>
                  </a:cubicBezTo>
                  <a:cubicBezTo>
                    <a:pt x="56665" y="32355"/>
                    <a:pt x="56729" y="32943"/>
                    <a:pt x="56903" y="33373"/>
                  </a:cubicBezTo>
                  <a:cubicBezTo>
                    <a:pt x="56999" y="33564"/>
                    <a:pt x="57062" y="33754"/>
                    <a:pt x="57062" y="33770"/>
                  </a:cubicBezTo>
                  <a:cubicBezTo>
                    <a:pt x="57062" y="33802"/>
                    <a:pt x="56888" y="33929"/>
                    <a:pt x="56665" y="34041"/>
                  </a:cubicBezTo>
                  <a:cubicBezTo>
                    <a:pt x="55250" y="34835"/>
                    <a:pt x="54042" y="35853"/>
                    <a:pt x="53469" y="36759"/>
                  </a:cubicBezTo>
                  <a:cubicBezTo>
                    <a:pt x="53104" y="37348"/>
                    <a:pt x="52992" y="37713"/>
                    <a:pt x="52992" y="38429"/>
                  </a:cubicBezTo>
                  <a:cubicBezTo>
                    <a:pt x="53008" y="38906"/>
                    <a:pt x="52976" y="39081"/>
                    <a:pt x="52929" y="39128"/>
                  </a:cubicBezTo>
                  <a:cubicBezTo>
                    <a:pt x="52881" y="39176"/>
                    <a:pt x="52865" y="39255"/>
                    <a:pt x="52881" y="39335"/>
                  </a:cubicBezTo>
                  <a:cubicBezTo>
                    <a:pt x="52902" y="39407"/>
                    <a:pt x="52902" y="39433"/>
                    <a:pt x="52865" y="39433"/>
                  </a:cubicBezTo>
                  <a:cubicBezTo>
                    <a:pt x="52845" y="39433"/>
                    <a:pt x="52814" y="39425"/>
                    <a:pt x="52770" y="39414"/>
                  </a:cubicBezTo>
                  <a:cubicBezTo>
                    <a:pt x="52690" y="39383"/>
                    <a:pt x="52309" y="39351"/>
                    <a:pt x="51911" y="39335"/>
                  </a:cubicBezTo>
                  <a:cubicBezTo>
                    <a:pt x="51514" y="39319"/>
                    <a:pt x="51164" y="39271"/>
                    <a:pt x="51116" y="39240"/>
                  </a:cubicBezTo>
                  <a:cubicBezTo>
                    <a:pt x="51037" y="39176"/>
                    <a:pt x="49383" y="38874"/>
                    <a:pt x="48763" y="38810"/>
                  </a:cubicBezTo>
                  <a:cubicBezTo>
                    <a:pt x="48541" y="38778"/>
                    <a:pt x="48366" y="38731"/>
                    <a:pt x="48366" y="38699"/>
                  </a:cubicBezTo>
                  <a:cubicBezTo>
                    <a:pt x="48366" y="38667"/>
                    <a:pt x="48493" y="38508"/>
                    <a:pt x="48668" y="38349"/>
                  </a:cubicBezTo>
                  <a:cubicBezTo>
                    <a:pt x="48938" y="38095"/>
                    <a:pt x="48970" y="38047"/>
                    <a:pt x="48922" y="37904"/>
                  </a:cubicBezTo>
                  <a:cubicBezTo>
                    <a:pt x="48878" y="37789"/>
                    <a:pt x="48839" y="37733"/>
                    <a:pt x="48772" y="37733"/>
                  </a:cubicBezTo>
                  <a:cubicBezTo>
                    <a:pt x="48718" y="37733"/>
                    <a:pt x="48647" y="37770"/>
                    <a:pt x="48541" y="37840"/>
                  </a:cubicBezTo>
                  <a:cubicBezTo>
                    <a:pt x="48318" y="37984"/>
                    <a:pt x="48048" y="38429"/>
                    <a:pt x="47936" y="38794"/>
                  </a:cubicBezTo>
                  <a:cubicBezTo>
                    <a:pt x="47809" y="39255"/>
                    <a:pt x="47730" y="40273"/>
                    <a:pt x="47777" y="40686"/>
                  </a:cubicBezTo>
                  <a:cubicBezTo>
                    <a:pt x="47857" y="41275"/>
                    <a:pt x="47809" y="41815"/>
                    <a:pt x="47682" y="41911"/>
                  </a:cubicBezTo>
                  <a:cubicBezTo>
                    <a:pt x="47607" y="41963"/>
                    <a:pt x="47557" y="41990"/>
                    <a:pt x="47501" y="41990"/>
                  </a:cubicBezTo>
                  <a:cubicBezTo>
                    <a:pt x="47436" y="41990"/>
                    <a:pt x="47364" y="41955"/>
                    <a:pt x="47237" y="41879"/>
                  </a:cubicBezTo>
                  <a:cubicBezTo>
                    <a:pt x="47014" y="41720"/>
                    <a:pt x="46839" y="41465"/>
                    <a:pt x="46744" y="41100"/>
                  </a:cubicBezTo>
                  <a:cubicBezTo>
                    <a:pt x="46649" y="40750"/>
                    <a:pt x="46617" y="39732"/>
                    <a:pt x="46696" y="39271"/>
                  </a:cubicBezTo>
                  <a:cubicBezTo>
                    <a:pt x="46808" y="38588"/>
                    <a:pt x="46442" y="37284"/>
                    <a:pt x="46140" y="37284"/>
                  </a:cubicBezTo>
                  <a:cubicBezTo>
                    <a:pt x="46060" y="37284"/>
                    <a:pt x="46092" y="37586"/>
                    <a:pt x="46187" y="37777"/>
                  </a:cubicBezTo>
                  <a:cubicBezTo>
                    <a:pt x="46283" y="37968"/>
                    <a:pt x="46458" y="38508"/>
                    <a:pt x="46458" y="38635"/>
                  </a:cubicBezTo>
                  <a:cubicBezTo>
                    <a:pt x="46458" y="38683"/>
                    <a:pt x="46235" y="38715"/>
                    <a:pt x="45917" y="38747"/>
                  </a:cubicBezTo>
                  <a:cubicBezTo>
                    <a:pt x="45615" y="38763"/>
                    <a:pt x="45202" y="38826"/>
                    <a:pt x="44995" y="38874"/>
                  </a:cubicBezTo>
                  <a:cubicBezTo>
                    <a:pt x="44613" y="38969"/>
                    <a:pt x="43946" y="39303"/>
                    <a:pt x="43946" y="39383"/>
                  </a:cubicBezTo>
                  <a:cubicBezTo>
                    <a:pt x="43946" y="39419"/>
                    <a:pt x="43922" y="39437"/>
                    <a:pt x="43881" y="39437"/>
                  </a:cubicBezTo>
                  <a:cubicBezTo>
                    <a:pt x="43814" y="39437"/>
                    <a:pt x="43701" y="39391"/>
                    <a:pt x="43564" y="39303"/>
                  </a:cubicBezTo>
                  <a:cubicBezTo>
                    <a:pt x="43458" y="39244"/>
                    <a:pt x="43361" y="39211"/>
                    <a:pt x="43272" y="39211"/>
                  </a:cubicBezTo>
                  <a:cubicBezTo>
                    <a:pt x="43241" y="39211"/>
                    <a:pt x="43211" y="39215"/>
                    <a:pt x="43183" y="39224"/>
                  </a:cubicBezTo>
                  <a:cubicBezTo>
                    <a:pt x="43063" y="39247"/>
                    <a:pt x="42981" y="39266"/>
                    <a:pt x="42921" y="39266"/>
                  </a:cubicBezTo>
                  <a:cubicBezTo>
                    <a:pt x="42776" y="39266"/>
                    <a:pt x="42769" y="39151"/>
                    <a:pt x="42690" y="38699"/>
                  </a:cubicBezTo>
                  <a:cubicBezTo>
                    <a:pt x="42547" y="37904"/>
                    <a:pt x="42260" y="36934"/>
                    <a:pt x="42006" y="36409"/>
                  </a:cubicBezTo>
                  <a:cubicBezTo>
                    <a:pt x="41799" y="35996"/>
                    <a:pt x="41736" y="35933"/>
                    <a:pt x="40750" y="35106"/>
                  </a:cubicBezTo>
                  <a:cubicBezTo>
                    <a:pt x="39669" y="34200"/>
                    <a:pt x="39621" y="34152"/>
                    <a:pt x="39271" y="33516"/>
                  </a:cubicBezTo>
                  <a:cubicBezTo>
                    <a:pt x="39097" y="33182"/>
                    <a:pt x="39049" y="33055"/>
                    <a:pt x="39049" y="32785"/>
                  </a:cubicBezTo>
                  <a:cubicBezTo>
                    <a:pt x="39049" y="32419"/>
                    <a:pt x="39160" y="32196"/>
                    <a:pt x="39446" y="31894"/>
                  </a:cubicBezTo>
                  <a:cubicBezTo>
                    <a:pt x="39643" y="31708"/>
                    <a:pt x="39840" y="31612"/>
                    <a:pt x="40048" y="31612"/>
                  </a:cubicBezTo>
                  <a:cubicBezTo>
                    <a:pt x="40142" y="31612"/>
                    <a:pt x="40238" y="31632"/>
                    <a:pt x="40337" y="31672"/>
                  </a:cubicBezTo>
                  <a:cubicBezTo>
                    <a:pt x="41068" y="31942"/>
                    <a:pt x="41402" y="32037"/>
                    <a:pt x="41895" y="32133"/>
                  </a:cubicBezTo>
                  <a:cubicBezTo>
                    <a:pt x="42739" y="32264"/>
                    <a:pt x="43743" y="32341"/>
                    <a:pt x="44980" y="32341"/>
                  </a:cubicBezTo>
                  <a:cubicBezTo>
                    <a:pt x="45094" y="32341"/>
                    <a:pt x="45211" y="32341"/>
                    <a:pt x="45329" y="32339"/>
                  </a:cubicBezTo>
                  <a:cubicBezTo>
                    <a:pt x="45703" y="32331"/>
                    <a:pt x="46044" y="32327"/>
                    <a:pt x="46295" y="32327"/>
                  </a:cubicBezTo>
                  <a:cubicBezTo>
                    <a:pt x="46545" y="32327"/>
                    <a:pt x="46704" y="32331"/>
                    <a:pt x="46712" y="32339"/>
                  </a:cubicBezTo>
                  <a:cubicBezTo>
                    <a:pt x="46728" y="32355"/>
                    <a:pt x="46792" y="32673"/>
                    <a:pt x="46839" y="33055"/>
                  </a:cubicBezTo>
                  <a:cubicBezTo>
                    <a:pt x="46887" y="33436"/>
                    <a:pt x="46998" y="33882"/>
                    <a:pt x="47062" y="34041"/>
                  </a:cubicBezTo>
                  <a:cubicBezTo>
                    <a:pt x="47285" y="34661"/>
                    <a:pt x="47714" y="35090"/>
                    <a:pt x="48111" y="35090"/>
                  </a:cubicBezTo>
                  <a:cubicBezTo>
                    <a:pt x="48556" y="35090"/>
                    <a:pt x="48668" y="34676"/>
                    <a:pt x="48477" y="33659"/>
                  </a:cubicBezTo>
                  <a:cubicBezTo>
                    <a:pt x="48413" y="33277"/>
                    <a:pt x="48366" y="32864"/>
                    <a:pt x="48366" y="32721"/>
                  </a:cubicBezTo>
                  <a:lnTo>
                    <a:pt x="48366" y="32482"/>
                  </a:lnTo>
                  <a:lnTo>
                    <a:pt x="49415" y="32435"/>
                  </a:lnTo>
                  <a:cubicBezTo>
                    <a:pt x="53278" y="32292"/>
                    <a:pt x="55361" y="31990"/>
                    <a:pt x="56045" y="31481"/>
                  </a:cubicBezTo>
                  <a:cubicBezTo>
                    <a:pt x="56175" y="31383"/>
                    <a:pt x="56276" y="31336"/>
                    <a:pt x="56373" y="31336"/>
                  </a:cubicBezTo>
                  <a:close/>
                  <a:moveTo>
                    <a:pt x="39034" y="33807"/>
                  </a:moveTo>
                  <a:cubicBezTo>
                    <a:pt x="39050" y="33807"/>
                    <a:pt x="39064" y="33823"/>
                    <a:pt x="39081" y="33850"/>
                  </a:cubicBezTo>
                  <a:cubicBezTo>
                    <a:pt x="39542" y="34597"/>
                    <a:pt x="39605" y="34676"/>
                    <a:pt x="40623" y="35519"/>
                  </a:cubicBezTo>
                  <a:cubicBezTo>
                    <a:pt x="41577" y="36314"/>
                    <a:pt x="41672" y="36425"/>
                    <a:pt x="41847" y="36775"/>
                  </a:cubicBezTo>
                  <a:cubicBezTo>
                    <a:pt x="42070" y="37220"/>
                    <a:pt x="42340" y="38142"/>
                    <a:pt x="42483" y="38969"/>
                  </a:cubicBezTo>
                  <a:cubicBezTo>
                    <a:pt x="42594" y="39542"/>
                    <a:pt x="42594" y="39542"/>
                    <a:pt x="42467" y="39717"/>
                  </a:cubicBezTo>
                  <a:cubicBezTo>
                    <a:pt x="42404" y="39812"/>
                    <a:pt x="42276" y="40019"/>
                    <a:pt x="42197" y="40193"/>
                  </a:cubicBezTo>
                  <a:cubicBezTo>
                    <a:pt x="42101" y="40368"/>
                    <a:pt x="42022" y="40511"/>
                    <a:pt x="42006" y="40511"/>
                  </a:cubicBezTo>
                  <a:cubicBezTo>
                    <a:pt x="41990" y="40511"/>
                    <a:pt x="41720" y="40384"/>
                    <a:pt x="41402" y="40241"/>
                  </a:cubicBezTo>
                  <a:cubicBezTo>
                    <a:pt x="40457" y="39822"/>
                    <a:pt x="39780" y="39618"/>
                    <a:pt x="39332" y="39618"/>
                  </a:cubicBezTo>
                  <a:cubicBezTo>
                    <a:pt x="39049" y="39618"/>
                    <a:pt x="38858" y="39700"/>
                    <a:pt x="38747" y="39860"/>
                  </a:cubicBezTo>
                  <a:cubicBezTo>
                    <a:pt x="38718" y="39894"/>
                    <a:pt x="38697" y="39914"/>
                    <a:pt x="38678" y="39914"/>
                  </a:cubicBezTo>
                  <a:cubicBezTo>
                    <a:pt x="38643" y="39914"/>
                    <a:pt x="38611" y="39853"/>
                    <a:pt x="38540" y="39701"/>
                  </a:cubicBezTo>
                  <a:cubicBezTo>
                    <a:pt x="38413" y="39462"/>
                    <a:pt x="38381" y="39430"/>
                    <a:pt x="38190" y="39430"/>
                  </a:cubicBezTo>
                  <a:cubicBezTo>
                    <a:pt x="38079" y="39430"/>
                    <a:pt x="37729" y="39526"/>
                    <a:pt x="37427" y="39653"/>
                  </a:cubicBezTo>
                  <a:cubicBezTo>
                    <a:pt x="36775" y="39907"/>
                    <a:pt x="34295" y="41116"/>
                    <a:pt x="32864" y="41863"/>
                  </a:cubicBezTo>
                  <a:cubicBezTo>
                    <a:pt x="32308" y="42165"/>
                    <a:pt x="31831" y="42419"/>
                    <a:pt x="31799" y="42419"/>
                  </a:cubicBezTo>
                  <a:cubicBezTo>
                    <a:pt x="31783" y="42419"/>
                    <a:pt x="31783" y="42356"/>
                    <a:pt x="31815" y="42276"/>
                  </a:cubicBezTo>
                  <a:cubicBezTo>
                    <a:pt x="31831" y="42213"/>
                    <a:pt x="32006" y="41147"/>
                    <a:pt x="32212" y="39923"/>
                  </a:cubicBezTo>
                  <a:lnTo>
                    <a:pt x="32578" y="37713"/>
                  </a:lnTo>
                  <a:lnTo>
                    <a:pt x="34645" y="36584"/>
                  </a:lnTo>
                  <a:cubicBezTo>
                    <a:pt x="37532" y="35005"/>
                    <a:pt x="37603" y="34963"/>
                    <a:pt x="37791" y="34963"/>
                  </a:cubicBezTo>
                  <a:cubicBezTo>
                    <a:pt x="37801" y="34963"/>
                    <a:pt x="37813" y="34963"/>
                    <a:pt x="37825" y="34963"/>
                  </a:cubicBezTo>
                  <a:cubicBezTo>
                    <a:pt x="38000" y="34963"/>
                    <a:pt x="38111" y="34899"/>
                    <a:pt x="38397" y="34629"/>
                  </a:cubicBezTo>
                  <a:cubicBezTo>
                    <a:pt x="38588" y="34454"/>
                    <a:pt x="38810" y="34184"/>
                    <a:pt x="38890" y="34025"/>
                  </a:cubicBezTo>
                  <a:cubicBezTo>
                    <a:pt x="38963" y="33867"/>
                    <a:pt x="39002" y="33807"/>
                    <a:pt x="39034" y="33807"/>
                  </a:cubicBezTo>
                  <a:close/>
                  <a:moveTo>
                    <a:pt x="57462" y="34240"/>
                  </a:moveTo>
                  <a:cubicBezTo>
                    <a:pt x="57518" y="34240"/>
                    <a:pt x="57573" y="34255"/>
                    <a:pt x="57651" y="34279"/>
                  </a:cubicBezTo>
                  <a:cubicBezTo>
                    <a:pt x="57762" y="34327"/>
                    <a:pt x="58191" y="34390"/>
                    <a:pt x="58589" y="34422"/>
                  </a:cubicBezTo>
                  <a:cubicBezTo>
                    <a:pt x="60210" y="34581"/>
                    <a:pt x="61260" y="34963"/>
                    <a:pt x="62516" y="35853"/>
                  </a:cubicBezTo>
                  <a:cubicBezTo>
                    <a:pt x="63358" y="36441"/>
                    <a:pt x="65473" y="37856"/>
                    <a:pt x="66045" y="38222"/>
                  </a:cubicBezTo>
                  <a:cubicBezTo>
                    <a:pt x="66475" y="38492"/>
                    <a:pt x="66538" y="38556"/>
                    <a:pt x="66570" y="38731"/>
                  </a:cubicBezTo>
                  <a:cubicBezTo>
                    <a:pt x="66586" y="38842"/>
                    <a:pt x="66649" y="39240"/>
                    <a:pt x="66697" y="39621"/>
                  </a:cubicBezTo>
                  <a:cubicBezTo>
                    <a:pt x="66745" y="39987"/>
                    <a:pt x="66872" y="40718"/>
                    <a:pt x="66967" y="41227"/>
                  </a:cubicBezTo>
                  <a:cubicBezTo>
                    <a:pt x="67126" y="42070"/>
                    <a:pt x="67190" y="42340"/>
                    <a:pt x="67460" y="43469"/>
                  </a:cubicBezTo>
                  <a:cubicBezTo>
                    <a:pt x="67524" y="43755"/>
                    <a:pt x="67524" y="43850"/>
                    <a:pt x="67476" y="43850"/>
                  </a:cubicBezTo>
                  <a:cubicBezTo>
                    <a:pt x="67254" y="43834"/>
                    <a:pt x="63660" y="42244"/>
                    <a:pt x="62134" y="41481"/>
                  </a:cubicBezTo>
                  <a:cubicBezTo>
                    <a:pt x="60656" y="40734"/>
                    <a:pt x="59892" y="40257"/>
                    <a:pt x="59415" y="39764"/>
                  </a:cubicBezTo>
                  <a:cubicBezTo>
                    <a:pt x="59193" y="39526"/>
                    <a:pt x="59002" y="39383"/>
                    <a:pt x="58923" y="39383"/>
                  </a:cubicBezTo>
                  <a:cubicBezTo>
                    <a:pt x="58843" y="39383"/>
                    <a:pt x="58700" y="39462"/>
                    <a:pt x="58573" y="39573"/>
                  </a:cubicBezTo>
                  <a:cubicBezTo>
                    <a:pt x="58437" y="39697"/>
                    <a:pt x="58359" y="39743"/>
                    <a:pt x="58286" y="39743"/>
                  </a:cubicBezTo>
                  <a:cubicBezTo>
                    <a:pt x="58265" y="39743"/>
                    <a:pt x="58244" y="39740"/>
                    <a:pt x="58223" y="39732"/>
                  </a:cubicBezTo>
                  <a:cubicBezTo>
                    <a:pt x="58159" y="39701"/>
                    <a:pt x="57937" y="39685"/>
                    <a:pt x="57730" y="39685"/>
                  </a:cubicBezTo>
                  <a:cubicBezTo>
                    <a:pt x="57709" y="39684"/>
                    <a:pt x="57689" y="39684"/>
                    <a:pt x="57668" y="39684"/>
                  </a:cubicBezTo>
                  <a:cubicBezTo>
                    <a:pt x="57275" y="39684"/>
                    <a:pt x="56878" y="39827"/>
                    <a:pt x="56395" y="40114"/>
                  </a:cubicBezTo>
                  <a:cubicBezTo>
                    <a:pt x="56204" y="40225"/>
                    <a:pt x="55949" y="40352"/>
                    <a:pt x="55822" y="40400"/>
                  </a:cubicBezTo>
                  <a:cubicBezTo>
                    <a:pt x="55473" y="40511"/>
                    <a:pt x="55075" y="40718"/>
                    <a:pt x="54916" y="40893"/>
                  </a:cubicBezTo>
                  <a:cubicBezTo>
                    <a:pt x="54837" y="40973"/>
                    <a:pt x="54757" y="41052"/>
                    <a:pt x="54741" y="41052"/>
                  </a:cubicBezTo>
                  <a:cubicBezTo>
                    <a:pt x="54709" y="41052"/>
                    <a:pt x="54614" y="40925"/>
                    <a:pt x="54534" y="40782"/>
                  </a:cubicBezTo>
                  <a:cubicBezTo>
                    <a:pt x="54328" y="40432"/>
                    <a:pt x="53851" y="39955"/>
                    <a:pt x="53517" y="39764"/>
                  </a:cubicBezTo>
                  <a:cubicBezTo>
                    <a:pt x="53310" y="39637"/>
                    <a:pt x="53247" y="39573"/>
                    <a:pt x="53294" y="39510"/>
                  </a:cubicBezTo>
                  <a:cubicBezTo>
                    <a:pt x="53310" y="39446"/>
                    <a:pt x="53342" y="39081"/>
                    <a:pt x="53342" y="38683"/>
                  </a:cubicBezTo>
                  <a:cubicBezTo>
                    <a:pt x="53342" y="37984"/>
                    <a:pt x="53342" y="37968"/>
                    <a:pt x="53565" y="37522"/>
                  </a:cubicBezTo>
                  <a:cubicBezTo>
                    <a:pt x="53819" y="36982"/>
                    <a:pt x="54312" y="36394"/>
                    <a:pt x="54932" y="35853"/>
                  </a:cubicBezTo>
                  <a:cubicBezTo>
                    <a:pt x="55441" y="35408"/>
                    <a:pt x="56522" y="34676"/>
                    <a:pt x="57078" y="34390"/>
                  </a:cubicBezTo>
                  <a:cubicBezTo>
                    <a:pt x="57277" y="34281"/>
                    <a:pt x="57370" y="34240"/>
                    <a:pt x="57462" y="34240"/>
                  </a:cubicBezTo>
                  <a:close/>
                  <a:moveTo>
                    <a:pt x="81754" y="42658"/>
                  </a:moveTo>
                  <a:cubicBezTo>
                    <a:pt x="81817" y="42658"/>
                    <a:pt x="82135" y="43485"/>
                    <a:pt x="82246" y="43962"/>
                  </a:cubicBezTo>
                  <a:cubicBezTo>
                    <a:pt x="82310" y="44168"/>
                    <a:pt x="82342" y="44343"/>
                    <a:pt x="82326" y="44359"/>
                  </a:cubicBezTo>
                  <a:cubicBezTo>
                    <a:pt x="82325" y="44360"/>
                    <a:pt x="82324" y="44360"/>
                    <a:pt x="82323" y="44360"/>
                  </a:cubicBezTo>
                  <a:cubicBezTo>
                    <a:pt x="82298" y="44360"/>
                    <a:pt x="82145" y="44175"/>
                    <a:pt x="81992" y="43946"/>
                  </a:cubicBezTo>
                  <a:cubicBezTo>
                    <a:pt x="81817" y="43691"/>
                    <a:pt x="81642" y="43485"/>
                    <a:pt x="81595" y="43485"/>
                  </a:cubicBezTo>
                  <a:cubicBezTo>
                    <a:pt x="81547" y="43485"/>
                    <a:pt x="81515" y="43469"/>
                    <a:pt x="81515" y="43453"/>
                  </a:cubicBezTo>
                  <a:cubicBezTo>
                    <a:pt x="81515" y="43341"/>
                    <a:pt x="81722" y="42658"/>
                    <a:pt x="81754" y="42658"/>
                  </a:cubicBezTo>
                  <a:close/>
                  <a:moveTo>
                    <a:pt x="38194" y="39774"/>
                  </a:moveTo>
                  <a:cubicBezTo>
                    <a:pt x="38347" y="39774"/>
                    <a:pt x="38388" y="39914"/>
                    <a:pt x="38524" y="40273"/>
                  </a:cubicBezTo>
                  <a:cubicBezTo>
                    <a:pt x="38699" y="40750"/>
                    <a:pt x="38731" y="41322"/>
                    <a:pt x="38604" y="41577"/>
                  </a:cubicBezTo>
                  <a:cubicBezTo>
                    <a:pt x="38428" y="41927"/>
                    <a:pt x="37876" y="42209"/>
                    <a:pt x="37469" y="42209"/>
                  </a:cubicBezTo>
                  <a:cubicBezTo>
                    <a:pt x="37397" y="42209"/>
                    <a:pt x="37329" y="42200"/>
                    <a:pt x="37268" y="42181"/>
                  </a:cubicBezTo>
                  <a:cubicBezTo>
                    <a:pt x="37222" y="42163"/>
                    <a:pt x="37185" y="42150"/>
                    <a:pt x="37138" y="42150"/>
                  </a:cubicBezTo>
                  <a:cubicBezTo>
                    <a:pt x="36980" y="42150"/>
                    <a:pt x="36712" y="42304"/>
                    <a:pt x="35567" y="42944"/>
                  </a:cubicBezTo>
                  <a:cubicBezTo>
                    <a:pt x="33739" y="43962"/>
                    <a:pt x="32149" y="44804"/>
                    <a:pt x="31688" y="45011"/>
                  </a:cubicBezTo>
                  <a:cubicBezTo>
                    <a:pt x="31469" y="45107"/>
                    <a:pt x="31351" y="45155"/>
                    <a:pt x="31298" y="45155"/>
                  </a:cubicBezTo>
                  <a:cubicBezTo>
                    <a:pt x="31254" y="45155"/>
                    <a:pt x="31253" y="45123"/>
                    <a:pt x="31274" y="45059"/>
                  </a:cubicBezTo>
                  <a:cubicBezTo>
                    <a:pt x="31290" y="44995"/>
                    <a:pt x="31386" y="44518"/>
                    <a:pt x="31481" y="43993"/>
                  </a:cubicBezTo>
                  <a:cubicBezTo>
                    <a:pt x="31719" y="42817"/>
                    <a:pt x="31704" y="42880"/>
                    <a:pt x="31863" y="42801"/>
                  </a:cubicBezTo>
                  <a:cubicBezTo>
                    <a:pt x="31926" y="42769"/>
                    <a:pt x="32721" y="42356"/>
                    <a:pt x="33611" y="41895"/>
                  </a:cubicBezTo>
                  <a:cubicBezTo>
                    <a:pt x="35392" y="40973"/>
                    <a:pt x="36902" y="40241"/>
                    <a:pt x="37713" y="39923"/>
                  </a:cubicBezTo>
                  <a:cubicBezTo>
                    <a:pt x="37955" y="39830"/>
                    <a:pt x="38097" y="39774"/>
                    <a:pt x="38194" y="39774"/>
                  </a:cubicBezTo>
                  <a:close/>
                  <a:moveTo>
                    <a:pt x="18476" y="43516"/>
                  </a:moveTo>
                  <a:lnTo>
                    <a:pt x="18571" y="43850"/>
                  </a:lnTo>
                  <a:cubicBezTo>
                    <a:pt x="18619" y="44025"/>
                    <a:pt x="18682" y="44311"/>
                    <a:pt x="18698" y="44470"/>
                  </a:cubicBezTo>
                  <a:cubicBezTo>
                    <a:pt x="18714" y="44645"/>
                    <a:pt x="18746" y="44820"/>
                    <a:pt x="18762" y="44868"/>
                  </a:cubicBezTo>
                  <a:cubicBezTo>
                    <a:pt x="18778" y="44931"/>
                    <a:pt x="18682" y="45074"/>
                    <a:pt x="18476" y="45265"/>
                  </a:cubicBezTo>
                  <a:cubicBezTo>
                    <a:pt x="18301" y="45424"/>
                    <a:pt x="18062" y="45647"/>
                    <a:pt x="17951" y="45758"/>
                  </a:cubicBezTo>
                  <a:cubicBezTo>
                    <a:pt x="17840" y="45869"/>
                    <a:pt x="17601" y="46124"/>
                    <a:pt x="17426" y="46315"/>
                  </a:cubicBezTo>
                  <a:cubicBezTo>
                    <a:pt x="17272" y="46490"/>
                    <a:pt x="17176" y="46582"/>
                    <a:pt x="17122" y="46582"/>
                  </a:cubicBezTo>
                  <a:cubicBezTo>
                    <a:pt x="17053" y="46582"/>
                    <a:pt x="17050" y="46435"/>
                    <a:pt x="17076" y="46124"/>
                  </a:cubicBezTo>
                  <a:cubicBezTo>
                    <a:pt x="17124" y="45520"/>
                    <a:pt x="17665" y="44486"/>
                    <a:pt x="18301" y="43723"/>
                  </a:cubicBezTo>
                  <a:lnTo>
                    <a:pt x="18476" y="43516"/>
                  </a:lnTo>
                  <a:close/>
                  <a:moveTo>
                    <a:pt x="82707" y="40209"/>
                  </a:moveTo>
                  <a:cubicBezTo>
                    <a:pt x="82803" y="40209"/>
                    <a:pt x="83439" y="42785"/>
                    <a:pt x="83630" y="43962"/>
                  </a:cubicBezTo>
                  <a:cubicBezTo>
                    <a:pt x="83709" y="44375"/>
                    <a:pt x="83741" y="44916"/>
                    <a:pt x="83741" y="45520"/>
                  </a:cubicBezTo>
                  <a:cubicBezTo>
                    <a:pt x="83741" y="46028"/>
                    <a:pt x="83709" y="46505"/>
                    <a:pt x="83677" y="46569"/>
                  </a:cubicBezTo>
                  <a:cubicBezTo>
                    <a:pt x="83662" y="46610"/>
                    <a:pt x="83648" y="46635"/>
                    <a:pt x="83629" y="46635"/>
                  </a:cubicBezTo>
                  <a:cubicBezTo>
                    <a:pt x="83590" y="46635"/>
                    <a:pt x="83530" y="46530"/>
                    <a:pt x="83391" y="46251"/>
                  </a:cubicBezTo>
                  <a:cubicBezTo>
                    <a:pt x="83264" y="46013"/>
                    <a:pt x="83010" y="45567"/>
                    <a:pt x="82835" y="45265"/>
                  </a:cubicBezTo>
                  <a:cubicBezTo>
                    <a:pt x="82564" y="44820"/>
                    <a:pt x="82517" y="44709"/>
                    <a:pt x="82580" y="44613"/>
                  </a:cubicBezTo>
                  <a:cubicBezTo>
                    <a:pt x="82739" y="44359"/>
                    <a:pt x="82596" y="43659"/>
                    <a:pt x="82167" y="42626"/>
                  </a:cubicBezTo>
                  <a:lnTo>
                    <a:pt x="81913" y="42038"/>
                  </a:lnTo>
                  <a:lnTo>
                    <a:pt x="82119" y="41497"/>
                  </a:lnTo>
                  <a:cubicBezTo>
                    <a:pt x="82342" y="40845"/>
                    <a:pt x="82628" y="40209"/>
                    <a:pt x="82707" y="40209"/>
                  </a:cubicBezTo>
                  <a:close/>
                  <a:moveTo>
                    <a:pt x="58849" y="39755"/>
                  </a:moveTo>
                  <a:cubicBezTo>
                    <a:pt x="58935" y="39755"/>
                    <a:pt x="59035" y="39849"/>
                    <a:pt x="59336" y="40162"/>
                  </a:cubicBezTo>
                  <a:cubicBezTo>
                    <a:pt x="59638" y="40464"/>
                    <a:pt x="59972" y="40718"/>
                    <a:pt x="60417" y="40973"/>
                  </a:cubicBezTo>
                  <a:cubicBezTo>
                    <a:pt x="61705" y="41736"/>
                    <a:pt x="64122" y="42880"/>
                    <a:pt x="66522" y="43850"/>
                  </a:cubicBezTo>
                  <a:cubicBezTo>
                    <a:pt x="67111" y="44089"/>
                    <a:pt x="67603" y="44311"/>
                    <a:pt x="67635" y="44327"/>
                  </a:cubicBezTo>
                  <a:cubicBezTo>
                    <a:pt x="67651" y="44343"/>
                    <a:pt x="67778" y="44757"/>
                    <a:pt x="67906" y="45218"/>
                  </a:cubicBezTo>
                  <a:cubicBezTo>
                    <a:pt x="68049" y="45695"/>
                    <a:pt x="68208" y="46267"/>
                    <a:pt x="68271" y="46490"/>
                  </a:cubicBezTo>
                  <a:cubicBezTo>
                    <a:pt x="68335" y="46712"/>
                    <a:pt x="68367" y="46887"/>
                    <a:pt x="68351" y="46887"/>
                  </a:cubicBezTo>
                  <a:cubicBezTo>
                    <a:pt x="68319" y="46887"/>
                    <a:pt x="68144" y="46776"/>
                    <a:pt x="67953" y="46649"/>
                  </a:cubicBezTo>
                  <a:cubicBezTo>
                    <a:pt x="67747" y="46505"/>
                    <a:pt x="66729" y="45981"/>
                    <a:pt x="65664" y="45456"/>
                  </a:cubicBezTo>
                  <a:cubicBezTo>
                    <a:pt x="64344" y="44788"/>
                    <a:pt x="63613" y="44391"/>
                    <a:pt x="63295" y="44152"/>
                  </a:cubicBezTo>
                  <a:cubicBezTo>
                    <a:pt x="62452" y="43516"/>
                    <a:pt x="61355" y="43008"/>
                    <a:pt x="59590" y="42451"/>
                  </a:cubicBezTo>
                  <a:cubicBezTo>
                    <a:pt x="58827" y="42213"/>
                    <a:pt x="58668" y="42133"/>
                    <a:pt x="58477" y="41942"/>
                  </a:cubicBezTo>
                  <a:cubicBezTo>
                    <a:pt x="58287" y="41752"/>
                    <a:pt x="58239" y="41672"/>
                    <a:pt x="58223" y="41402"/>
                  </a:cubicBezTo>
                  <a:cubicBezTo>
                    <a:pt x="58175" y="40973"/>
                    <a:pt x="58287" y="40432"/>
                    <a:pt x="58477" y="40209"/>
                  </a:cubicBezTo>
                  <a:cubicBezTo>
                    <a:pt x="58557" y="40130"/>
                    <a:pt x="58621" y="40003"/>
                    <a:pt x="58621" y="39955"/>
                  </a:cubicBezTo>
                  <a:cubicBezTo>
                    <a:pt x="58621" y="39891"/>
                    <a:pt x="58684" y="39828"/>
                    <a:pt x="58764" y="39780"/>
                  </a:cubicBezTo>
                  <a:cubicBezTo>
                    <a:pt x="58795" y="39765"/>
                    <a:pt x="58821" y="39755"/>
                    <a:pt x="58849" y="39755"/>
                  </a:cubicBezTo>
                  <a:close/>
                  <a:moveTo>
                    <a:pt x="48762" y="46387"/>
                  </a:moveTo>
                  <a:cubicBezTo>
                    <a:pt x="49041" y="46387"/>
                    <a:pt x="49689" y="46456"/>
                    <a:pt x="49971" y="46537"/>
                  </a:cubicBezTo>
                  <a:cubicBezTo>
                    <a:pt x="50369" y="46633"/>
                    <a:pt x="50925" y="46839"/>
                    <a:pt x="50957" y="46887"/>
                  </a:cubicBezTo>
                  <a:cubicBezTo>
                    <a:pt x="50973" y="46919"/>
                    <a:pt x="50846" y="46982"/>
                    <a:pt x="50671" y="47046"/>
                  </a:cubicBezTo>
                  <a:cubicBezTo>
                    <a:pt x="50448" y="47110"/>
                    <a:pt x="50051" y="47157"/>
                    <a:pt x="49351" y="47173"/>
                  </a:cubicBezTo>
                  <a:cubicBezTo>
                    <a:pt x="49033" y="47184"/>
                    <a:pt x="48818" y="47191"/>
                    <a:pt x="48672" y="47191"/>
                  </a:cubicBezTo>
                  <a:cubicBezTo>
                    <a:pt x="48380" y="47191"/>
                    <a:pt x="48366" y="47163"/>
                    <a:pt x="48366" y="47078"/>
                  </a:cubicBezTo>
                  <a:cubicBezTo>
                    <a:pt x="48366" y="46855"/>
                    <a:pt x="48541" y="46426"/>
                    <a:pt x="48652" y="46394"/>
                  </a:cubicBezTo>
                  <a:cubicBezTo>
                    <a:pt x="48674" y="46389"/>
                    <a:pt x="48712" y="46387"/>
                    <a:pt x="48762" y="46387"/>
                  </a:cubicBezTo>
                  <a:close/>
                  <a:moveTo>
                    <a:pt x="44833" y="46805"/>
                  </a:moveTo>
                  <a:cubicBezTo>
                    <a:pt x="44934" y="46805"/>
                    <a:pt x="45041" y="46806"/>
                    <a:pt x="45154" y="46807"/>
                  </a:cubicBezTo>
                  <a:cubicBezTo>
                    <a:pt x="45758" y="46807"/>
                    <a:pt x="46283" y="46823"/>
                    <a:pt x="46299" y="46839"/>
                  </a:cubicBezTo>
                  <a:cubicBezTo>
                    <a:pt x="46315" y="46855"/>
                    <a:pt x="46299" y="46966"/>
                    <a:pt x="46267" y="47078"/>
                  </a:cubicBezTo>
                  <a:lnTo>
                    <a:pt x="46203" y="47300"/>
                  </a:lnTo>
                  <a:lnTo>
                    <a:pt x="45806" y="47300"/>
                  </a:lnTo>
                  <a:cubicBezTo>
                    <a:pt x="45059" y="47284"/>
                    <a:pt x="43755" y="47078"/>
                    <a:pt x="43628" y="46951"/>
                  </a:cubicBezTo>
                  <a:cubicBezTo>
                    <a:pt x="43542" y="46865"/>
                    <a:pt x="43955" y="46805"/>
                    <a:pt x="44833" y="46805"/>
                  </a:cubicBezTo>
                  <a:close/>
                  <a:moveTo>
                    <a:pt x="17712" y="41577"/>
                  </a:moveTo>
                  <a:cubicBezTo>
                    <a:pt x="17760" y="41577"/>
                    <a:pt x="17871" y="41863"/>
                    <a:pt x="18221" y="42785"/>
                  </a:cubicBezTo>
                  <a:lnTo>
                    <a:pt x="18332" y="43071"/>
                  </a:lnTo>
                  <a:lnTo>
                    <a:pt x="18078" y="43389"/>
                  </a:lnTo>
                  <a:cubicBezTo>
                    <a:pt x="17617" y="43962"/>
                    <a:pt x="17124" y="44772"/>
                    <a:pt x="16933" y="45233"/>
                  </a:cubicBezTo>
                  <a:cubicBezTo>
                    <a:pt x="16743" y="45742"/>
                    <a:pt x="16695" y="46362"/>
                    <a:pt x="16838" y="46712"/>
                  </a:cubicBezTo>
                  <a:cubicBezTo>
                    <a:pt x="16917" y="46903"/>
                    <a:pt x="16917" y="46919"/>
                    <a:pt x="16599" y="47364"/>
                  </a:cubicBezTo>
                  <a:cubicBezTo>
                    <a:pt x="16425" y="47602"/>
                    <a:pt x="16202" y="47920"/>
                    <a:pt x="16122" y="48064"/>
                  </a:cubicBezTo>
                  <a:cubicBezTo>
                    <a:pt x="16043" y="48207"/>
                    <a:pt x="15964" y="48318"/>
                    <a:pt x="15948" y="48318"/>
                  </a:cubicBezTo>
                  <a:cubicBezTo>
                    <a:pt x="15932" y="48318"/>
                    <a:pt x="15884" y="48159"/>
                    <a:pt x="15820" y="47984"/>
                  </a:cubicBezTo>
                  <a:cubicBezTo>
                    <a:pt x="15693" y="47523"/>
                    <a:pt x="15693" y="46553"/>
                    <a:pt x="15836" y="45885"/>
                  </a:cubicBezTo>
                  <a:cubicBezTo>
                    <a:pt x="15964" y="45218"/>
                    <a:pt x="16329" y="44216"/>
                    <a:pt x="16663" y="43469"/>
                  </a:cubicBezTo>
                  <a:cubicBezTo>
                    <a:pt x="16981" y="42769"/>
                    <a:pt x="17649" y="41577"/>
                    <a:pt x="17712" y="41577"/>
                  </a:cubicBezTo>
                  <a:close/>
                  <a:moveTo>
                    <a:pt x="80990" y="45828"/>
                  </a:moveTo>
                  <a:cubicBezTo>
                    <a:pt x="81000" y="45828"/>
                    <a:pt x="81011" y="45831"/>
                    <a:pt x="81022" y="45838"/>
                  </a:cubicBezTo>
                  <a:cubicBezTo>
                    <a:pt x="81149" y="45917"/>
                    <a:pt x="81817" y="46792"/>
                    <a:pt x="82040" y="47173"/>
                  </a:cubicBezTo>
                  <a:cubicBezTo>
                    <a:pt x="82183" y="47396"/>
                    <a:pt x="82342" y="47746"/>
                    <a:pt x="82405" y="47936"/>
                  </a:cubicBezTo>
                  <a:cubicBezTo>
                    <a:pt x="82469" y="48111"/>
                    <a:pt x="82517" y="48302"/>
                    <a:pt x="82517" y="48318"/>
                  </a:cubicBezTo>
                  <a:cubicBezTo>
                    <a:pt x="82515" y="48321"/>
                    <a:pt x="82513" y="48322"/>
                    <a:pt x="82509" y="48322"/>
                  </a:cubicBezTo>
                  <a:cubicBezTo>
                    <a:pt x="82474" y="48322"/>
                    <a:pt x="82343" y="48189"/>
                    <a:pt x="82199" y="48016"/>
                  </a:cubicBezTo>
                  <a:cubicBezTo>
                    <a:pt x="82024" y="47809"/>
                    <a:pt x="81642" y="47380"/>
                    <a:pt x="81340" y="47062"/>
                  </a:cubicBezTo>
                  <a:lnTo>
                    <a:pt x="80784" y="46474"/>
                  </a:lnTo>
                  <a:lnTo>
                    <a:pt x="80815" y="46219"/>
                  </a:lnTo>
                  <a:cubicBezTo>
                    <a:pt x="80857" y="45958"/>
                    <a:pt x="80922" y="45828"/>
                    <a:pt x="80990" y="45828"/>
                  </a:cubicBezTo>
                  <a:close/>
                  <a:moveTo>
                    <a:pt x="51718" y="39618"/>
                  </a:moveTo>
                  <a:cubicBezTo>
                    <a:pt x="52160" y="39618"/>
                    <a:pt x="52497" y="39710"/>
                    <a:pt x="52881" y="39891"/>
                  </a:cubicBezTo>
                  <a:cubicBezTo>
                    <a:pt x="53326" y="40098"/>
                    <a:pt x="54010" y="40782"/>
                    <a:pt x="54248" y="41259"/>
                  </a:cubicBezTo>
                  <a:cubicBezTo>
                    <a:pt x="54407" y="41577"/>
                    <a:pt x="54423" y="41656"/>
                    <a:pt x="54375" y="41815"/>
                  </a:cubicBezTo>
                  <a:cubicBezTo>
                    <a:pt x="54344" y="41911"/>
                    <a:pt x="54328" y="42054"/>
                    <a:pt x="54328" y="42117"/>
                  </a:cubicBezTo>
                  <a:lnTo>
                    <a:pt x="54360" y="42244"/>
                  </a:lnTo>
                  <a:lnTo>
                    <a:pt x="54519" y="42117"/>
                  </a:lnTo>
                  <a:cubicBezTo>
                    <a:pt x="54614" y="42038"/>
                    <a:pt x="54709" y="41879"/>
                    <a:pt x="54773" y="41672"/>
                  </a:cubicBezTo>
                  <a:cubicBezTo>
                    <a:pt x="54900" y="41227"/>
                    <a:pt x="55139" y="40957"/>
                    <a:pt x="55536" y="40829"/>
                  </a:cubicBezTo>
                  <a:cubicBezTo>
                    <a:pt x="55695" y="40782"/>
                    <a:pt x="56108" y="40591"/>
                    <a:pt x="56442" y="40416"/>
                  </a:cubicBezTo>
                  <a:cubicBezTo>
                    <a:pt x="56940" y="40155"/>
                    <a:pt x="57234" y="40045"/>
                    <a:pt x="57497" y="40045"/>
                  </a:cubicBezTo>
                  <a:cubicBezTo>
                    <a:pt x="57587" y="40045"/>
                    <a:pt x="57673" y="40058"/>
                    <a:pt x="57762" y="40082"/>
                  </a:cubicBezTo>
                  <a:cubicBezTo>
                    <a:pt x="58159" y="40193"/>
                    <a:pt x="58159" y="40209"/>
                    <a:pt x="58080" y="40575"/>
                  </a:cubicBezTo>
                  <a:cubicBezTo>
                    <a:pt x="58032" y="40750"/>
                    <a:pt x="58000" y="41147"/>
                    <a:pt x="58000" y="41481"/>
                  </a:cubicBezTo>
                  <a:lnTo>
                    <a:pt x="58016" y="42054"/>
                  </a:lnTo>
                  <a:lnTo>
                    <a:pt x="57762" y="42260"/>
                  </a:lnTo>
                  <a:cubicBezTo>
                    <a:pt x="57078" y="42801"/>
                    <a:pt x="56554" y="43055"/>
                    <a:pt x="55822" y="43214"/>
                  </a:cubicBezTo>
                  <a:cubicBezTo>
                    <a:pt x="55457" y="43294"/>
                    <a:pt x="55329" y="43357"/>
                    <a:pt x="54996" y="43628"/>
                  </a:cubicBezTo>
                  <a:cubicBezTo>
                    <a:pt x="54582" y="43962"/>
                    <a:pt x="54137" y="44470"/>
                    <a:pt x="53962" y="44804"/>
                  </a:cubicBezTo>
                  <a:cubicBezTo>
                    <a:pt x="53914" y="44916"/>
                    <a:pt x="53787" y="45233"/>
                    <a:pt x="53692" y="45520"/>
                  </a:cubicBezTo>
                  <a:cubicBezTo>
                    <a:pt x="53612" y="45790"/>
                    <a:pt x="53501" y="46060"/>
                    <a:pt x="53469" y="46092"/>
                  </a:cubicBezTo>
                  <a:cubicBezTo>
                    <a:pt x="53437" y="46140"/>
                    <a:pt x="53278" y="46172"/>
                    <a:pt x="53104" y="46172"/>
                  </a:cubicBezTo>
                  <a:cubicBezTo>
                    <a:pt x="52754" y="46172"/>
                    <a:pt x="52340" y="46283"/>
                    <a:pt x="51863" y="46490"/>
                  </a:cubicBezTo>
                  <a:cubicBezTo>
                    <a:pt x="51693" y="46565"/>
                    <a:pt x="51601" y="46602"/>
                    <a:pt x="51535" y="46602"/>
                  </a:cubicBezTo>
                  <a:cubicBezTo>
                    <a:pt x="51490" y="46602"/>
                    <a:pt x="51457" y="46585"/>
                    <a:pt x="51418" y="46553"/>
                  </a:cubicBezTo>
                  <a:cubicBezTo>
                    <a:pt x="51053" y="46299"/>
                    <a:pt x="50035" y="46013"/>
                    <a:pt x="49272" y="45949"/>
                  </a:cubicBezTo>
                  <a:lnTo>
                    <a:pt x="48763" y="45901"/>
                  </a:lnTo>
                  <a:lnTo>
                    <a:pt x="48954" y="45647"/>
                  </a:lnTo>
                  <a:cubicBezTo>
                    <a:pt x="49049" y="45520"/>
                    <a:pt x="49129" y="45377"/>
                    <a:pt x="49129" y="45345"/>
                  </a:cubicBezTo>
                  <a:cubicBezTo>
                    <a:pt x="49129" y="45329"/>
                    <a:pt x="49065" y="45233"/>
                    <a:pt x="48986" y="45154"/>
                  </a:cubicBezTo>
                  <a:lnTo>
                    <a:pt x="48843" y="45027"/>
                  </a:lnTo>
                  <a:lnTo>
                    <a:pt x="48684" y="45170"/>
                  </a:lnTo>
                  <a:cubicBezTo>
                    <a:pt x="48477" y="45361"/>
                    <a:pt x="48095" y="46156"/>
                    <a:pt x="47968" y="46680"/>
                  </a:cubicBezTo>
                  <a:cubicBezTo>
                    <a:pt x="47889" y="46982"/>
                    <a:pt x="47857" y="47364"/>
                    <a:pt x="47857" y="48079"/>
                  </a:cubicBezTo>
                  <a:cubicBezTo>
                    <a:pt x="47857" y="48922"/>
                    <a:pt x="47825" y="49097"/>
                    <a:pt x="47746" y="49240"/>
                  </a:cubicBezTo>
                  <a:cubicBezTo>
                    <a:pt x="47678" y="49342"/>
                    <a:pt x="47583" y="49394"/>
                    <a:pt x="47471" y="49394"/>
                  </a:cubicBezTo>
                  <a:cubicBezTo>
                    <a:pt x="47372" y="49394"/>
                    <a:pt x="47260" y="49354"/>
                    <a:pt x="47141" y="49272"/>
                  </a:cubicBezTo>
                  <a:cubicBezTo>
                    <a:pt x="46839" y="49081"/>
                    <a:pt x="46744" y="48843"/>
                    <a:pt x="46680" y="48175"/>
                  </a:cubicBezTo>
                  <a:cubicBezTo>
                    <a:pt x="46617" y="47634"/>
                    <a:pt x="46617" y="47523"/>
                    <a:pt x="46712" y="47300"/>
                  </a:cubicBezTo>
                  <a:cubicBezTo>
                    <a:pt x="46808" y="47014"/>
                    <a:pt x="46792" y="46569"/>
                    <a:pt x="46664" y="46410"/>
                  </a:cubicBezTo>
                  <a:cubicBezTo>
                    <a:pt x="46617" y="46362"/>
                    <a:pt x="46490" y="46140"/>
                    <a:pt x="46362" y="45901"/>
                  </a:cubicBezTo>
                  <a:cubicBezTo>
                    <a:pt x="46092" y="45440"/>
                    <a:pt x="45774" y="45043"/>
                    <a:pt x="45631" y="45043"/>
                  </a:cubicBezTo>
                  <a:cubicBezTo>
                    <a:pt x="45567" y="45043"/>
                    <a:pt x="45583" y="45106"/>
                    <a:pt x="45711" y="45329"/>
                  </a:cubicBezTo>
                  <a:cubicBezTo>
                    <a:pt x="45790" y="45472"/>
                    <a:pt x="45965" y="45774"/>
                    <a:pt x="46076" y="45965"/>
                  </a:cubicBezTo>
                  <a:lnTo>
                    <a:pt x="46267" y="46331"/>
                  </a:lnTo>
                  <a:lnTo>
                    <a:pt x="45122" y="46331"/>
                  </a:lnTo>
                  <a:cubicBezTo>
                    <a:pt x="44105" y="46331"/>
                    <a:pt x="43548" y="46378"/>
                    <a:pt x="43198" y="46505"/>
                  </a:cubicBezTo>
                  <a:cubicBezTo>
                    <a:pt x="43196" y="46506"/>
                    <a:pt x="43194" y="46507"/>
                    <a:pt x="43192" y="46507"/>
                  </a:cubicBezTo>
                  <a:cubicBezTo>
                    <a:pt x="43163" y="46507"/>
                    <a:pt x="43135" y="46399"/>
                    <a:pt x="43135" y="46235"/>
                  </a:cubicBezTo>
                  <a:cubicBezTo>
                    <a:pt x="43119" y="45504"/>
                    <a:pt x="41895" y="43612"/>
                    <a:pt x="41004" y="42912"/>
                  </a:cubicBezTo>
                  <a:cubicBezTo>
                    <a:pt x="40718" y="42690"/>
                    <a:pt x="40686" y="42690"/>
                    <a:pt x="40241" y="42674"/>
                  </a:cubicBezTo>
                  <a:cubicBezTo>
                    <a:pt x="39701" y="42658"/>
                    <a:pt x="39399" y="42531"/>
                    <a:pt x="39065" y="42149"/>
                  </a:cubicBezTo>
                  <a:cubicBezTo>
                    <a:pt x="38890" y="41958"/>
                    <a:pt x="38874" y="41895"/>
                    <a:pt x="38906" y="41704"/>
                  </a:cubicBezTo>
                  <a:cubicBezTo>
                    <a:pt x="38922" y="41593"/>
                    <a:pt x="38953" y="41211"/>
                    <a:pt x="38969" y="40861"/>
                  </a:cubicBezTo>
                  <a:cubicBezTo>
                    <a:pt x="39001" y="40400"/>
                    <a:pt x="39033" y="40225"/>
                    <a:pt x="39112" y="40162"/>
                  </a:cubicBezTo>
                  <a:cubicBezTo>
                    <a:pt x="39174" y="40112"/>
                    <a:pt x="39266" y="40088"/>
                    <a:pt x="39392" y="40088"/>
                  </a:cubicBezTo>
                  <a:cubicBezTo>
                    <a:pt x="39752" y="40088"/>
                    <a:pt x="40387" y="40293"/>
                    <a:pt x="41354" y="40718"/>
                  </a:cubicBezTo>
                  <a:cubicBezTo>
                    <a:pt x="41744" y="40898"/>
                    <a:pt x="42106" y="41022"/>
                    <a:pt x="42172" y="41022"/>
                  </a:cubicBezTo>
                  <a:cubicBezTo>
                    <a:pt x="42176" y="41022"/>
                    <a:pt x="42179" y="41021"/>
                    <a:pt x="42181" y="41020"/>
                  </a:cubicBezTo>
                  <a:cubicBezTo>
                    <a:pt x="42229" y="41004"/>
                    <a:pt x="42292" y="40893"/>
                    <a:pt x="42324" y="40766"/>
                  </a:cubicBezTo>
                  <a:cubicBezTo>
                    <a:pt x="42419" y="40432"/>
                    <a:pt x="42833" y="39891"/>
                    <a:pt x="43087" y="39764"/>
                  </a:cubicBezTo>
                  <a:lnTo>
                    <a:pt x="43294" y="39653"/>
                  </a:lnTo>
                  <a:lnTo>
                    <a:pt x="43596" y="39812"/>
                  </a:lnTo>
                  <a:cubicBezTo>
                    <a:pt x="44184" y="40146"/>
                    <a:pt x="45218" y="40384"/>
                    <a:pt x="46044" y="40384"/>
                  </a:cubicBezTo>
                  <a:lnTo>
                    <a:pt x="46378" y="40384"/>
                  </a:lnTo>
                  <a:lnTo>
                    <a:pt x="46442" y="40877"/>
                  </a:lnTo>
                  <a:cubicBezTo>
                    <a:pt x="46569" y="41640"/>
                    <a:pt x="46792" y="42085"/>
                    <a:pt x="47221" y="42340"/>
                  </a:cubicBezTo>
                  <a:cubicBezTo>
                    <a:pt x="47361" y="42425"/>
                    <a:pt x="47482" y="42469"/>
                    <a:pt x="47589" y="42469"/>
                  </a:cubicBezTo>
                  <a:cubicBezTo>
                    <a:pt x="47702" y="42469"/>
                    <a:pt x="47799" y="42421"/>
                    <a:pt x="47889" y="42324"/>
                  </a:cubicBezTo>
                  <a:cubicBezTo>
                    <a:pt x="48032" y="42181"/>
                    <a:pt x="48032" y="42133"/>
                    <a:pt x="48032" y="41275"/>
                  </a:cubicBezTo>
                  <a:lnTo>
                    <a:pt x="48032" y="40368"/>
                  </a:lnTo>
                  <a:lnTo>
                    <a:pt x="49431" y="40019"/>
                  </a:lnTo>
                  <a:cubicBezTo>
                    <a:pt x="50513" y="39750"/>
                    <a:pt x="51190" y="39618"/>
                    <a:pt x="51718" y="39618"/>
                  </a:cubicBezTo>
                  <a:close/>
                  <a:moveTo>
                    <a:pt x="81406" y="43904"/>
                  </a:moveTo>
                  <a:cubicBezTo>
                    <a:pt x="81578" y="43904"/>
                    <a:pt x="82623" y="45559"/>
                    <a:pt x="83232" y="46792"/>
                  </a:cubicBezTo>
                  <a:cubicBezTo>
                    <a:pt x="83963" y="48270"/>
                    <a:pt x="84266" y="49558"/>
                    <a:pt x="84091" y="50401"/>
                  </a:cubicBezTo>
                  <a:cubicBezTo>
                    <a:pt x="84075" y="50496"/>
                    <a:pt x="84043" y="50591"/>
                    <a:pt x="84011" y="50591"/>
                  </a:cubicBezTo>
                  <a:cubicBezTo>
                    <a:pt x="83995" y="50591"/>
                    <a:pt x="83836" y="50353"/>
                    <a:pt x="83661" y="50067"/>
                  </a:cubicBezTo>
                  <a:cubicBezTo>
                    <a:pt x="83487" y="49797"/>
                    <a:pt x="83216" y="49383"/>
                    <a:pt x="83073" y="49161"/>
                  </a:cubicBezTo>
                  <a:cubicBezTo>
                    <a:pt x="82803" y="48779"/>
                    <a:pt x="82787" y="48747"/>
                    <a:pt x="82787" y="48318"/>
                  </a:cubicBezTo>
                  <a:cubicBezTo>
                    <a:pt x="82787" y="48000"/>
                    <a:pt x="82755" y="47777"/>
                    <a:pt x="82660" y="47539"/>
                  </a:cubicBezTo>
                  <a:cubicBezTo>
                    <a:pt x="82469" y="47062"/>
                    <a:pt x="81897" y="46219"/>
                    <a:pt x="81436" y="45726"/>
                  </a:cubicBezTo>
                  <a:lnTo>
                    <a:pt x="81038" y="45313"/>
                  </a:lnTo>
                  <a:lnTo>
                    <a:pt x="81197" y="44661"/>
                  </a:lnTo>
                  <a:cubicBezTo>
                    <a:pt x="81277" y="44295"/>
                    <a:pt x="81372" y="43962"/>
                    <a:pt x="81388" y="43914"/>
                  </a:cubicBezTo>
                  <a:cubicBezTo>
                    <a:pt x="81392" y="43907"/>
                    <a:pt x="81398" y="43904"/>
                    <a:pt x="81406" y="43904"/>
                  </a:cubicBezTo>
                  <a:close/>
                  <a:moveTo>
                    <a:pt x="3884" y="12764"/>
                  </a:moveTo>
                  <a:cubicBezTo>
                    <a:pt x="4361" y="12764"/>
                    <a:pt x="4882" y="12807"/>
                    <a:pt x="5375" y="12895"/>
                  </a:cubicBezTo>
                  <a:cubicBezTo>
                    <a:pt x="7410" y="13260"/>
                    <a:pt x="10733" y="14389"/>
                    <a:pt x="18841" y="17410"/>
                  </a:cubicBezTo>
                  <a:cubicBezTo>
                    <a:pt x="22927" y="18936"/>
                    <a:pt x="25201" y="19668"/>
                    <a:pt x="27045" y="20065"/>
                  </a:cubicBezTo>
                  <a:cubicBezTo>
                    <a:pt x="27975" y="20264"/>
                    <a:pt x="28802" y="20363"/>
                    <a:pt x="29494" y="20363"/>
                  </a:cubicBezTo>
                  <a:cubicBezTo>
                    <a:pt x="30185" y="20363"/>
                    <a:pt x="30742" y="20264"/>
                    <a:pt x="31131" y="20065"/>
                  </a:cubicBezTo>
                  <a:cubicBezTo>
                    <a:pt x="31704" y="19763"/>
                    <a:pt x="32021" y="19286"/>
                    <a:pt x="31942" y="18825"/>
                  </a:cubicBezTo>
                  <a:cubicBezTo>
                    <a:pt x="31878" y="18478"/>
                    <a:pt x="31855" y="18401"/>
                    <a:pt x="31756" y="18401"/>
                  </a:cubicBezTo>
                  <a:cubicBezTo>
                    <a:pt x="31733" y="18401"/>
                    <a:pt x="31705" y="18406"/>
                    <a:pt x="31672" y="18412"/>
                  </a:cubicBezTo>
                  <a:cubicBezTo>
                    <a:pt x="31370" y="18491"/>
                    <a:pt x="31306" y="18603"/>
                    <a:pt x="31338" y="19016"/>
                  </a:cubicBezTo>
                  <a:cubicBezTo>
                    <a:pt x="31386" y="19397"/>
                    <a:pt x="31386" y="19397"/>
                    <a:pt x="31179" y="19604"/>
                  </a:cubicBezTo>
                  <a:cubicBezTo>
                    <a:pt x="31068" y="19715"/>
                    <a:pt x="30861" y="19843"/>
                    <a:pt x="30702" y="19890"/>
                  </a:cubicBezTo>
                  <a:cubicBezTo>
                    <a:pt x="30540" y="19936"/>
                    <a:pt x="30267" y="19957"/>
                    <a:pt x="29942" y="19957"/>
                  </a:cubicBezTo>
                  <a:cubicBezTo>
                    <a:pt x="29468" y="19957"/>
                    <a:pt x="28883" y="19912"/>
                    <a:pt x="28365" y="19827"/>
                  </a:cubicBezTo>
                  <a:cubicBezTo>
                    <a:pt x="26298" y="19477"/>
                    <a:pt x="24120" y="18793"/>
                    <a:pt x="19175" y="16965"/>
                  </a:cubicBezTo>
                  <a:cubicBezTo>
                    <a:pt x="17347" y="16281"/>
                    <a:pt x="14994" y="15423"/>
                    <a:pt x="13976" y="15041"/>
                  </a:cubicBezTo>
                  <a:cubicBezTo>
                    <a:pt x="12943" y="14675"/>
                    <a:pt x="12116" y="14357"/>
                    <a:pt x="12116" y="14326"/>
                  </a:cubicBezTo>
                  <a:cubicBezTo>
                    <a:pt x="12116" y="14294"/>
                    <a:pt x="12370" y="14278"/>
                    <a:pt x="12672" y="14278"/>
                  </a:cubicBezTo>
                  <a:cubicBezTo>
                    <a:pt x="14008" y="14278"/>
                    <a:pt x="15995" y="14151"/>
                    <a:pt x="17061" y="13992"/>
                  </a:cubicBezTo>
                  <a:cubicBezTo>
                    <a:pt x="17935" y="13865"/>
                    <a:pt x="18396" y="13833"/>
                    <a:pt x="19239" y="13833"/>
                  </a:cubicBezTo>
                  <a:cubicBezTo>
                    <a:pt x="20415" y="13833"/>
                    <a:pt x="20638" y="13880"/>
                    <a:pt x="20765" y="14198"/>
                  </a:cubicBezTo>
                  <a:cubicBezTo>
                    <a:pt x="21226" y="15343"/>
                    <a:pt x="21687" y="15820"/>
                    <a:pt x="22275" y="15820"/>
                  </a:cubicBezTo>
                  <a:cubicBezTo>
                    <a:pt x="22546" y="15820"/>
                    <a:pt x="22625" y="15693"/>
                    <a:pt x="22752" y="15121"/>
                  </a:cubicBezTo>
                  <a:cubicBezTo>
                    <a:pt x="22895" y="14453"/>
                    <a:pt x="23134" y="14087"/>
                    <a:pt x="23643" y="13769"/>
                  </a:cubicBezTo>
                  <a:cubicBezTo>
                    <a:pt x="23945" y="13578"/>
                    <a:pt x="24867" y="13260"/>
                    <a:pt x="25662" y="13054"/>
                  </a:cubicBezTo>
                  <a:cubicBezTo>
                    <a:pt x="26215" y="12918"/>
                    <a:pt x="26392" y="12879"/>
                    <a:pt x="26840" y="12879"/>
                  </a:cubicBezTo>
                  <a:cubicBezTo>
                    <a:pt x="27023" y="12879"/>
                    <a:pt x="27252" y="12886"/>
                    <a:pt x="27570" y="12895"/>
                  </a:cubicBezTo>
                  <a:lnTo>
                    <a:pt x="28683" y="12911"/>
                  </a:lnTo>
                  <a:lnTo>
                    <a:pt x="29096" y="13340"/>
                  </a:lnTo>
                  <a:cubicBezTo>
                    <a:pt x="30781" y="15073"/>
                    <a:pt x="32880" y="17919"/>
                    <a:pt x="33659" y="19556"/>
                  </a:cubicBezTo>
                  <a:cubicBezTo>
                    <a:pt x="34359" y="21003"/>
                    <a:pt x="34502" y="21639"/>
                    <a:pt x="34454" y="23245"/>
                  </a:cubicBezTo>
                  <a:cubicBezTo>
                    <a:pt x="34375" y="25376"/>
                    <a:pt x="34136" y="27093"/>
                    <a:pt x="33516" y="29891"/>
                  </a:cubicBezTo>
                  <a:cubicBezTo>
                    <a:pt x="33309" y="30797"/>
                    <a:pt x="32960" y="32689"/>
                    <a:pt x="32737" y="34104"/>
                  </a:cubicBezTo>
                  <a:cubicBezTo>
                    <a:pt x="31608" y="40957"/>
                    <a:pt x="31417" y="42117"/>
                    <a:pt x="31227" y="43167"/>
                  </a:cubicBezTo>
                  <a:cubicBezTo>
                    <a:pt x="30765" y="45599"/>
                    <a:pt x="30384" y="47141"/>
                    <a:pt x="30082" y="47905"/>
                  </a:cubicBezTo>
                  <a:cubicBezTo>
                    <a:pt x="29955" y="48175"/>
                    <a:pt x="29780" y="48668"/>
                    <a:pt x="29668" y="48986"/>
                  </a:cubicBezTo>
                  <a:cubicBezTo>
                    <a:pt x="29271" y="50083"/>
                    <a:pt x="29048" y="50480"/>
                    <a:pt x="28683" y="50671"/>
                  </a:cubicBezTo>
                  <a:cubicBezTo>
                    <a:pt x="28524" y="50754"/>
                    <a:pt x="28330" y="50795"/>
                    <a:pt x="28105" y="50795"/>
                  </a:cubicBezTo>
                  <a:cubicBezTo>
                    <a:pt x="27429" y="50795"/>
                    <a:pt x="26474" y="50425"/>
                    <a:pt x="25376" y="49733"/>
                  </a:cubicBezTo>
                  <a:cubicBezTo>
                    <a:pt x="24263" y="49017"/>
                    <a:pt x="23261" y="48238"/>
                    <a:pt x="20892" y="46235"/>
                  </a:cubicBezTo>
                  <a:cubicBezTo>
                    <a:pt x="19779" y="45297"/>
                    <a:pt x="19445" y="44995"/>
                    <a:pt x="19445" y="44884"/>
                  </a:cubicBezTo>
                  <a:cubicBezTo>
                    <a:pt x="19445" y="44661"/>
                    <a:pt x="18921" y="42944"/>
                    <a:pt x="18571" y="41974"/>
                  </a:cubicBezTo>
                  <a:cubicBezTo>
                    <a:pt x="17712" y="39653"/>
                    <a:pt x="16536" y="37363"/>
                    <a:pt x="15248" y="35567"/>
                  </a:cubicBezTo>
                  <a:cubicBezTo>
                    <a:pt x="14707" y="34772"/>
                    <a:pt x="13579" y="33373"/>
                    <a:pt x="10606" y="29732"/>
                  </a:cubicBezTo>
                  <a:cubicBezTo>
                    <a:pt x="10113" y="29128"/>
                    <a:pt x="9683" y="28571"/>
                    <a:pt x="9636" y="28476"/>
                  </a:cubicBezTo>
                  <a:cubicBezTo>
                    <a:pt x="9524" y="28285"/>
                    <a:pt x="9572" y="27999"/>
                    <a:pt x="9747" y="27665"/>
                  </a:cubicBezTo>
                  <a:cubicBezTo>
                    <a:pt x="9858" y="27458"/>
                    <a:pt x="9858" y="27427"/>
                    <a:pt x="9779" y="27283"/>
                  </a:cubicBezTo>
                  <a:cubicBezTo>
                    <a:pt x="9731" y="27204"/>
                    <a:pt x="9652" y="27109"/>
                    <a:pt x="9588" y="27077"/>
                  </a:cubicBezTo>
                  <a:cubicBezTo>
                    <a:pt x="9565" y="27061"/>
                    <a:pt x="9540" y="27054"/>
                    <a:pt x="9514" y="27054"/>
                  </a:cubicBezTo>
                  <a:cubicBezTo>
                    <a:pt x="9385" y="27054"/>
                    <a:pt x="9238" y="27248"/>
                    <a:pt x="9159" y="27554"/>
                  </a:cubicBezTo>
                  <a:lnTo>
                    <a:pt x="9095" y="27840"/>
                  </a:lnTo>
                  <a:lnTo>
                    <a:pt x="8793" y="27395"/>
                  </a:lnTo>
                  <a:cubicBezTo>
                    <a:pt x="8380" y="26775"/>
                    <a:pt x="8268" y="26536"/>
                    <a:pt x="8157" y="26043"/>
                  </a:cubicBezTo>
                  <a:cubicBezTo>
                    <a:pt x="7887" y="24851"/>
                    <a:pt x="7728" y="21957"/>
                    <a:pt x="7871" y="20574"/>
                  </a:cubicBezTo>
                  <a:cubicBezTo>
                    <a:pt x="7950" y="19763"/>
                    <a:pt x="8094" y="19048"/>
                    <a:pt x="8173" y="19048"/>
                  </a:cubicBezTo>
                  <a:cubicBezTo>
                    <a:pt x="8252" y="19048"/>
                    <a:pt x="8873" y="19811"/>
                    <a:pt x="9334" y="20431"/>
                  </a:cubicBezTo>
                  <a:cubicBezTo>
                    <a:pt x="9674" y="20913"/>
                    <a:pt x="9764" y="21056"/>
                    <a:pt x="9871" y="21056"/>
                  </a:cubicBezTo>
                  <a:cubicBezTo>
                    <a:pt x="9919" y="21056"/>
                    <a:pt x="9970" y="21027"/>
                    <a:pt x="10049" y="20987"/>
                  </a:cubicBezTo>
                  <a:cubicBezTo>
                    <a:pt x="10176" y="20924"/>
                    <a:pt x="10288" y="20844"/>
                    <a:pt x="10303" y="20797"/>
                  </a:cubicBezTo>
                  <a:cubicBezTo>
                    <a:pt x="10335" y="20701"/>
                    <a:pt x="9811" y="19938"/>
                    <a:pt x="9222" y="19223"/>
                  </a:cubicBezTo>
                  <a:cubicBezTo>
                    <a:pt x="8396" y="18237"/>
                    <a:pt x="7473" y="17474"/>
                    <a:pt x="6599" y="17076"/>
                  </a:cubicBezTo>
                  <a:cubicBezTo>
                    <a:pt x="6376" y="16965"/>
                    <a:pt x="6217" y="16870"/>
                    <a:pt x="6233" y="16854"/>
                  </a:cubicBezTo>
                  <a:cubicBezTo>
                    <a:pt x="6236" y="16851"/>
                    <a:pt x="6251" y="16850"/>
                    <a:pt x="6277" y="16850"/>
                  </a:cubicBezTo>
                  <a:cubicBezTo>
                    <a:pt x="6602" y="16850"/>
                    <a:pt x="8633" y="17022"/>
                    <a:pt x="9604" y="17140"/>
                  </a:cubicBezTo>
                  <a:cubicBezTo>
                    <a:pt x="11464" y="17378"/>
                    <a:pt x="13451" y="17808"/>
                    <a:pt x="14739" y="18237"/>
                  </a:cubicBezTo>
                  <a:cubicBezTo>
                    <a:pt x="15073" y="18364"/>
                    <a:pt x="16377" y="18762"/>
                    <a:pt x="17633" y="19143"/>
                  </a:cubicBezTo>
                  <a:cubicBezTo>
                    <a:pt x="22116" y="20495"/>
                    <a:pt x="24342" y="21337"/>
                    <a:pt x="26250" y="22386"/>
                  </a:cubicBezTo>
                  <a:cubicBezTo>
                    <a:pt x="29509" y="24183"/>
                    <a:pt x="31258" y="26250"/>
                    <a:pt x="31608" y="28746"/>
                  </a:cubicBezTo>
                  <a:cubicBezTo>
                    <a:pt x="31676" y="29181"/>
                    <a:pt x="31721" y="29349"/>
                    <a:pt x="31792" y="29349"/>
                  </a:cubicBezTo>
                  <a:cubicBezTo>
                    <a:pt x="31804" y="29349"/>
                    <a:pt x="31817" y="29344"/>
                    <a:pt x="31831" y="29334"/>
                  </a:cubicBezTo>
                  <a:cubicBezTo>
                    <a:pt x="31990" y="29239"/>
                    <a:pt x="31831" y="27983"/>
                    <a:pt x="31545" y="27140"/>
                  </a:cubicBezTo>
                  <a:cubicBezTo>
                    <a:pt x="30765" y="24803"/>
                    <a:pt x="28842" y="22991"/>
                    <a:pt x="25376" y="21305"/>
                  </a:cubicBezTo>
                  <a:cubicBezTo>
                    <a:pt x="23436" y="20367"/>
                    <a:pt x="21751" y="19747"/>
                    <a:pt x="18317" y="18714"/>
                  </a:cubicBezTo>
                  <a:cubicBezTo>
                    <a:pt x="17283" y="18396"/>
                    <a:pt x="15916" y="17967"/>
                    <a:pt x="15264" y="17760"/>
                  </a:cubicBezTo>
                  <a:cubicBezTo>
                    <a:pt x="13308" y="17124"/>
                    <a:pt x="11607" y="16742"/>
                    <a:pt x="9461" y="16488"/>
                  </a:cubicBezTo>
                  <a:cubicBezTo>
                    <a:pt x="7935" y="16313"/>
                    <a:pt x="7140" y="16249"/>
                    <a:pt x="5756" y="16202"/>
                  </a:cubicBezTo>
                  <a:cubicBezTo>
                    <a:pt x="5338" y="16191"/>
                    <a:pt x="5057" y="16184"/>
                    <a:pt x="4867" y="16184"/>
                  </a:cubicBezTo>
                  <a:cubicBezTo>
                    <a:pt x="4488" y="16184"/>
                    <a:pt x="4474" y="16212"/>
                    <a:pt x="4453" y="16297"/>
                  </a:cubicBezTo>
                  <a:cubicBezTo>
                    <a:pt x="4437" y="16361"/>
                    <a:pt x="4389" y="16424"/>
                    <a:pt x="4357" y="16424"/>
                  </a:cubicBezTo>
                  <a:cubicBezTo>
                    <a:pt x="4325" y="16424"/>
                    <a:pt x="3944" y="16361"/>
                    <a:pt x="3483" y="16265"/>
                  </a:cubicBezTo>
                  <a:cubicBezTo>
                    <a:pt x="1464" y="15900"/>
                    <a:pt x="573" y="15407"/>
                    <a:pt x="589" y="14675"/>
                  </a:cubicBezTo>
                  <a:cubicBezTo>
                    <a:pt x="589" y="14342"/>
                    <a:pt x="732" y="14087"/>
                    <a:pt x="1082" y="13737"/>
                  </a:cubicBezTo>
                  <a:cubicBezTo>
                    <a:pt x="1432" y="13404"/>
                    <a:pt x="2036" y="13070"/>
                    <a:pt x="2656" y="12895"/>
                  </a:cubicBezTo>
                  <a:cubicBezTo>
                    <a:pt x="2974" y="12807"/>
                    <a:pt x="3407" y="12764"/>
                    <a:pt x="3884" y="12764"/>
                  </a:cubicBezTo>
                  <a:close/>
                  <a:moveTo>
                    <a:pt x="58366" y="42419"/>
                  </a:moveTo>
                  <a:lnTo>
                    <a:pt x="59606" y="42833"/>
                  </a:lnTo>
                  <a:cubicBezTo>
                    <a:pt x="61482" y="43453"/>
                    <a:pt x="62214" y="43787"/>
                    <a:pt x="63120" y="44454"/>
                  </a:cubicBezTo>
                  <a:cubicBezTo>
                    <a:pt x="63438" y="44709"/>
                    <a:pt x="64169" y="45106"/>
                    <a:pt x="65441" y="45726"/>
                  </a:cubicBezTo>
                  <a:cubicBezTo>
                    <a:pt x="67142" y="46569"/>
                    <a:pt x="68160" y="47157"/>
                    <a:pt x="68494" y="47475"/>
                  </a:cubicBezTo>
                  <a:cubicBezTo>
                    <a:pt x="68557" y="47539"/>
                    <a:pt x="68700" y="47825"/>
                    <a:pt x="68780" y="48095"/>
                  </a:cubicBezTo>
                  <a:cubicBezTo>
                    <a:pt x="69050" y="48906"/>
                    <a:pt x="69559" y="50178"/>
                    <a:pt x="69909" y="50925"/>
                  </a:cubicBezTo>
                  <a:cubicBezTo>
                    <a:pt x="70100" y="51307"/>
                    <a:pt x="70243" y="51625"/>
                    <a:pt x="70227" y="51625"/>
                  </a:cubicBezTo>
                  <a:cubicBezTo>
                    <a:pt x="70223" y="51629"/>
                    <a:pt x="70216" y="51631"/>
                    <a:pt x="70207" y="51631"/>
                  </a:cubicBezTo>
                  <a:cubicBezTo>
                    <a:pt x="70184" y="51631"/>
                    <a:pt x="70146" y="51616"/>
                    <a:pt x="70100" y="51593"/>
                  </a:cubicBezTo>
                  <a:cubicBezTo>
                    <a:pt x="70020" y="51561"/>
                    <a:pt x="68049" y="50782"/>
                    <a:pt x="65711" y="49860"/>
                  </a:cubicBezTo>
                  <a:cubicBezTo>
                    <a:pt x="63358" y="48938"/>
                    <a:pt x="60862" y="47936"/>
                    <a:pt x="60163" y="47650"/>
                  </a:cubicBezTo>
                  <a:cubicBezTo>
                    <a:pt x="59463" y="47348"/>
                    <a:pt x="58811" y="47110"/>
                    <a:pt x="58732" y="47094"/>
                  </a:cubicBezTo>
                  <a:cubicBezTo>
                    <a:pt x="58708" y="47088"/>
                    <a:pt x="58687" y="47085"/>
                    <a:pt x="58666" y="47085"/>
                  </a:cubicBezTo>
                  <a:cubicBezTo>
                    <a:pt x="58571" y="47085"/>
                    <a:pt x="58487" y="47147"/>
                    <a:pt x="58318" y="47316"/>
                  </a:cubicBezTo>
                  <a:lnTo>
                    <a:pt x="58080" y="47571"/>
                  </a:lnTo>
                  <a:lnTo>
                    <a:pt x="57714" y="47189"/>
                  </a:lnTo>
                  <a:cubicBezTo>
                    <a:pt x="57462" y="46948"/>
                    <a:pt x="57373" y="46863"/>
                    <a:pt x="57290" y="46863"/>
                  </a:cubicBezTo>
                  <a:cubicBezTo>
                    <a:pt x="57263" y="46863"/>
                    <a:pt x="57236" y="46872"/>
                    <a:pt x="57205" y="46887"/>
                  </a:cubicBezTo>
                  <a:cubicBezTo>
                    <a:pt x="57031" y="46966"/>
                    <a:pt x="56299" y="47602"/>
                    <a:pt x="55711" y="48175"/>
                  </a:cubicBezTo>
                  <a:lnTo>
                    <a:pt x="55218" y="48652"/>
                  </a:lnTo>
                  <a:lnTo>
                    <a:pt x="55186" y="48382"/>
                  </a:lnTo>
                  <a:cubicBezTo>
                    <a:pt x="55107" y="47761"/>
                    <a:pt x="55011" y="47380"/>
                    <a:pt x="54884" y="47094"/>
                  </a:cubicBezTo>
                  <a:cubicBezTo>
                    <a:pt x="54741" y="46807"/>
                    <a:pt x="54391" y="46410"/>
                    <a:pt x="54105" y="46251"/>
                  </a:cubicBezTo>
                  <a:cubicBezTo>
                    <a:pt x="53994" y="46187"/>
                    <a:pt x="53994" y="46172"/>
                    <a:pt x="54153" y="45679"/>
                  </a:cubicBezTo>
                  <a:cubicBezTo>
                    <a:pt x="54360" y="45043"/>
                    <a:pt x="54566" y="44741"/>
                    <a:pt x="55139" y="44216"/>
                  </a:cubicBezTo>
                  <a:cubicBezTo>
                    <a:pt x="55616" y="43739"/>
                    <a:pt x="55790" y="43659"/>
                    <a:pt x="56315" y="43564"/>
                  </a:cubicBezTo>
                  <a:cubicBezTo>
                    <a:pt x="56776" y="43469"/>
                    <a:pt x="57523" y="43103"/>
                    <a:pt x="58000" y="42721"/>
                  </a:cubicBezTo>
                  <a:lnTo>
                    <a:pt x="58366" y="42419"/>
                  </a:lnTo>
                  <a:close/>
                  <a:moveTo>
                    <a:pt x="71642" y="14135"/>
                  </a:moveTo>
                  <a:lnTo>
                    <a:pt x="72564" y="14246"/>
                  </a:lnTo>
                  <a:cubicBezTo>
                    <a:pt x="74233" y="14421"/>
                    <a:pt x="75760" y="14803"/>
                    <a:pt x="76586" y="15248"/>
                  </a:cubicBezTo>
                  <a:cubicBezTo>
                    <a:pt x="77032" y="15486"/>
                    <a:pt x="77127" y="15677"/>
                    <a:pt x="77270" y="16567"/>
                  </a:cubicBezTo>
                  <a:cubicBezTo>
                    <a:pt x="77334" y="16949"/>
                    <a:pt x="77429" y="17331"/>
                    <a:pt x="77493" y="17410"/>
                  </a:cubicBezTo>
                  <a:cubicBezTo>
                    <a:pt x="77540" y="17505"/>
                    <a:pt x="77699" y="17617"/>
                    <a:pt x="77858" y="17680"/>
                  </a:cubicBezTo>
                  <a:cubicBezTo>
                    <a:pt x="77979" y="17734"/>
                    <a:pt x="78092" y="17765"/>
                    <a:pt x="78209" y="17765"/>
                  </a:cubicBezTo>
                  <a:cubicBezTo>
                    <a:pt x="78540" y="17765"/>
                    <a:pt x="78906" y="17524"/>
                    <a:pt x="79575" y="16901"/>
                  </a:cubicBezTo>
                  <a:cubicBezTo>
                    <a:pt x="80227" y="16297"/>
                    <a:pt x="80450" y="16170"/>
                    <a:pt x="81038" y="16059"/>
                  </a:cubicBezTo>
                  <a:cubicBezTo>
                    <a:pt x="81431" y="15989"/>
                    <a:pt x="82214" y="15952"/>
                    <a:pt x="83080" y="15952"/>
                  </a:cubicBezTo>
                  <a:cubicBezTo>
                    <a:pt x="83788" y="15952"/>
                    <a:pt x="84552" y="15977"/>
                    <a:pt x="85204" y="16027"/>
                  </a:cubicBezTo>
                  <a:cubicBezTo>
                    <a:pt x="85951" y="16090"/>
                    <a:pt x="86587" y="16154"/>
                    <a:pt x="86619" y="16170"/>
                  </a:cubicBezTo>
                  <a:cubicBezTo>
                    <a:pt x="86666" y="16202"/>
                    <a:pt x="86364" y="16361"/>
                    <a:pt x="85935" y="16567"/>
                  </a:cubicBezTo>
                  <a:cubicBezTo>
                    <a:pt x="83646" y="17617"/>
                    <a:pt x="80863" y="18571"/>
                    <a:pt x="77334" y="19493"/>
                  </a:cubicBezTo>
                  <a:cubicBezTo>
                    <a:pt x="75458" y="19986"/>
                    <a:pt x="71515" y="20924"/>
                    <a:pt x="70815" y="21051"/>
                  </a:cubicBezTo>
                  <a:cubicBezTo>
                    <a:pt x="70523" y="21103"/>
                    <a:pt x="70236" y="21128"/>
                    <a:pt x="69984" y="21128"/>
                  </a:cubicBezTo>
                  <a:cubicBezTo>
                    <a:pt x="69618" y="21128"/>
                    <a:pt x="69325" y="21075"/>
                    <a:pt x="69193" y="20971"/>
                  </a:cubicBezTo>
                  <a:cubicBezTo>
                    <a:pt x="68971" y="20812"/>
                    <a:pt x="68939" y="20463"/>
                    <a:pt x="69098" y="20081"/>
                  </a:cubicBezTo>
                  <a:cubicBezTo>
                    <a:pt x="69257" y="19731"/>
                    <a:pt x="69257" y="19668"/>
                    <a:pt x="69066" y="19525"/>
                  </a:cubicBezTo>
                  <a:cubicBezTo>
                    <a:pt x="68968" y="19446"/>
                    <a:pt x="68894" y="19406"/>
                    <a:pt x="68832" y="19406"/>
                  </a:cubicBezTo>
                  <a:cubicBezTo>
                    <a:pt x="68741" y="19406"/>
                    <a:pt x="68674" y="19490"/>
                    <a:pt x="68589" y="19668"/>
                  </a:cubicBezTo>
                  <a:cubicBezTo>
                    <a:pt x="68398" y="20049"/>
                    <a:pt x="68367" y="20463"/>
                    <a:pt x="68478" y="20733"/>
                  </a:cubicBezTo>
                  <a:cubicBezTo>
                    <a:pt x="68589" y="21003"/>
                    <a:pt x="69034" y="21337"/>
                    <a:pt x="69432" y="21464"/>
                  </a:cubicBezTo>
                  <a:cubicBezTo>
                    <a:pt x="69623" y="21520"/>
                    <a:pt x="69933" y="21548"/>
                    <a:pt x="70278" y="21548"/>
                  </a:cubicBezTo>
                  <a:cubicBezTo>
                    <a:pt x="70624" y="21548"/>
                    <a:pt x="71006" y="21520"/>
                    <a:pt x="71340" y="21464"/>
                  </a:cubicBezTo>
                  <a:cubicBezTo>
                    <a:pt x="71944" y="21353"/>
                    <a:pt x="74694" y="20701"/>
                    <a:pt x="76825" y="20177"/>
                  </a:cubicBezTo>
                  <a:cubicBezTo>
                    <a:pt x="81515" y="18984"/>
                    <a:pt x="85140" y="17712"/>
                    <a:pt x="87795" y="16297"/>
                  </a:cubicBezTo>
                  <a:cubicBezTo>
                    <a:pt x="88844" y="15757"/>
                    <a:pt x="90832" y="15168"/>
                    <a:pt x="93566" y="14596"/>
                  </a:cubicBezTo>
                  <a:cubicBezTo>
                    <a:pt x="94409" y="14421"/>
                    <a:pt x="94775" y="14373"/>
                    <a:pt x="95586" y="14357"/>
                  </a:cubicBezTo>
                  <a:cubicBezTo>
                    <a:pt x="95756" y="14352"/>
                    <a:pt x="95920" y="14349"/>
                    <a:pt x="96078" y="14349"/>
                  </a:cubicBezTo>
                  <a:cubicBezTo>
                    <a:pt x="97277" y="14349"/>
                    <a:pt x="98112" y="14508"/>
                    <a:pt x="98463" y="14803"/>
                  </a:cubicBezTo>
                  <a:cubicBezTo>
                    <a:pt x="98606" y="14930"/>
                    <a:pt x="98638" y="15009"/>
                    <a:pt x="98638" y="15216"/>
                  </a:cubicBezTo>
                  <a:cubicBezTo>
                    <a:pt x="98638" y="15947"/>
                    <a:pt x="97732" y="16854"/>
                    <a:pt x="96730" y="17108"/>
                  </a:cubicBezTo>
                  <a:cubicBezTo>
                    <a:pt x="96352" y="17202"/>
                    <a:pt x="95344" y="17274"/>
                    <a:pt x="94523" y="17274"/>
                  </a:cubicBezTo>
                  <a:cubicBezTo>
                    <a:pt x="94377" y="17274"/>
                    <a:pt x="94237" y="17272"/>
                    <a:pt x="94107" y="17267"/>
                  </a:cubicBezTo>
                  <a:cubicBezTo>
                    <a:pt x="94018" y="17264"/>
                    <a:pt x="93928" y="17262"/>
                    <a:pt x="93835" y="17262"/>
                  </a:cubicBezTo>
                  <a:cubicBezTo>
                    <a:pt x="92445" y="17262"/>
                    <a:pt x="90502" y="17611"/>
                    <a:pt x="85792" y="18714"/>
                  </a:cubicBezTo>
                  <a:cubicBezTo>
                    <a:pt x="83598" y="19238"/>
                    <a:pt x="83105" y="19397"/>
                    <a:pt x="81340" y="20129"/>
                  </a:cubicBezTo>
                  <a:cubicBezTo>
                    <a:pt x="79607" y="20844"/>
                    <a:pt x="72373" y="24056"/>
                    <a:pt x="71371" y="24549"/>
                  </a:cubicBezTo>
                  <a:cubicBezTo>
                    <a:pt x="69607" y="25439"/>
                    <a:pt x="68223" y="26950"/>
                    <a:pt x="67524" y="28794"/>
                  </a:cubicBezTo>
                  <a:cubicBezTo>
                    <a:pt x="67301" y="29414"/>
                    <a:pt x="67079" y="30336"/>
                    <a:pt x="67047" y="30924"/>
                  </a:cubicBezTo>
                  <a:cubicBezTo>
                    <a:pt x="66999" y="31417"/>
                    <a:pt x="67015" y="31433"/>
                    <a:pt x="67126" y="31481"/>
                  </a:cubicBezTo>
                  <a:cubicBezTo>
                    <a:pt x="67166" y="31489"/>
                    <a:pt x="67218" y="31493"/>
                    <a:pt x="67272" y="31493"/>
                  </a:cubicBezTo>
                  <a:cubicBezTo>
                    <a:pt x="67325" y="31493"/>
                    <a:pt x="67381" y="31489"/>
                    <a:pt x="67429" y="31481"/>
                  </a:cubicBezTo>
                  <a:cubicBezTo>
                    <a:pt x="67603" y="31449"/>
                    <a:pt x="67619" y="31417"/>
                    <a:pt x="67651" y="31099"/>
                  </a:cubicBezTo>
                  <a:cubicBezTo>
                    <a:pt x="67794" y="29652"/>
                    <a:pt x="68255" y="28349"/>
                    <a:pt x="69003" y="27220"/>
                  </a:cubicBezTo>
                  <a:cubicBezTo>
                    <a:pt x="69432" y="26584"/>
                    <a:pt x="70513" y="25535"/>
                    <a:pt x="71149" y="25137"/>
                  </a:cubicBezTo>
                  <a:cubicBezTo>
                    <a:pt x="71737" y="24771"/>
                    <a:pt x="72103" y="24596"/>
                    <a:pt x="76618" y="22593"/>
                  </a:cubicBezTo>
                  <a:cubicBezTo>
                    <a:pt x="80243" y="20971"/>
                    <a:pt x="82199" y="20145"/>
                    <a:pt x="83280" y="19731"/>
                  </a:cubicBezTo>
                  <a:cubicBezTo>
                    <a:pt x="84631" y="19223"/>
                    <a:pt x="90736" y="17855"/>
                    <a:pt x="92803" y="17585"/>
                  </a:cubicBezTo>
                  <a:cubicBezTo>
                    <a:pt x="93247" y="17530"/>
                    <a:pt x="93584" y="17501"/>
                    <a:pt x="93831" y="17501"/>
                  </a:cubicBezTo>
                  <a:cubicBezTo>
                    <a:pt x="94230" y="17501"/>
                    <a:pt x="94393" y="17577"/>
                    <a:pt x="94393" y="17744"/>
                  </a:cubicBezTo>
                  <a:cubicBezTo>
                    <a:pt x="94393" y="18046"/>
                    <a:pt x="93996" y="18507"/>
                    <a:pt x="92151" y="20383"/>
                  </a:cubicBezTo>
                  <a:cubicBezTo>
                    <a:pt x="91722" y="20828"/>
                    <a:pt x="91070" y="21607"/>
                    <a:pt x="90832" y="21973"/>
                  </a:cubicBezTo>
                  <a:cubicBezTo>
                    <a:pt x="90403" y="22593"/>
                    <a:pt x="90164" y="23293"/>
                    <a:pt x="90244" y="23611"/>
                  </a:cubicBezTo>
                  <a:cubicBezTo>
                    <a:pt x="90275" y="23738"/>
                    <a:pt x="90307" y="23754"/>
                    <a:pt x="90562" y="23754"/>
                  </a:cubicBezTo>
                  <a:lnTo>
                    <a:pt x="90848" y="23754"/>
                  </a:lnTo>
                  <a:lnTo>
                    <a:pt x="90880" y="23404"/>
                  </a:lnTo>
                  <a:cubicBezTo>
                    <a:pt x="90943" y="22800"/>
                    <a:pt x="91372" y="22037"/>
                    <a:pt x="92136" y="21162"/>
                  </a:cubicBezTo>
                  <a:lnTo>
                    <a:pt x="92342" y="20924"/>
                  </a:lnTo>
                  <a:lnTo>
                    <a:pt x="92787" y="21067"/>
                  </a:lnTo>
                  <a:cubicBezTo>
                    <a:pt x="93376" y="21258"/>
                    <a:pt x="93932" y="21512"/>
                    <a:pt x="94075" y="21655"/>
                  </a:cubicBezTo>
                  <a:cubicBezTo>
                    <a:pt x="94187" y="21766"/>
                    <a:pt x="94202" y="21862"/>
                    <a:pt x="94202" y="22371"/>
                  </a:cubicBezTo>
                  <a:cubicBezTo>
                    <a:pt x="94202" y="24247"/>
                    <a:pt x="93662" y="26806"/>
                    <a:pt x="92756" y="29112"/>
                  </a:cubicBezTo>
                  <a:cubicBezTo>
                    <a:pt x="92406" y="30050"/>
                    <a:pt x="92072" y="30320"/>
                    <a:pt x="91198" y="30416"/>
                  </a:cubicBezTo>
                  <a:cubicBezTo>
                    <a:pt x="91115" y="30424"/>
                    <a:pt x="91053" y="30431"/>
                    <a:pt x="91004" y="30431"/>
                  </a:cubicBezTo>
                  <a:cubicBezTo>
                    <a:pt x="90875" y="30431"/>
                    <a:pt x="90832" y="30386"/>
                    <a:pt x="90705" y="30225"/>
                  </a:cubicBezTo>
                  <a:cubicBezTo>
                    <a:pt x="90466" y="29923"/>
                    <a:pt x="90339" y="29557"/>
                    <a:pt x="90291" y="29016"/>
                  </a:cubicBezTo>
                  <a:cubicBezTo>
                    <a:pt x="90264" y="28733"/>
                    <a:pt x="90226" y="28592"/>
                    <a:pt x="90169" y="28592"/>
                  </a:cubicBezTo>
                  <a:cubicBezTo>
                    <a:pt x="90126" y="28592"/>
                    <a:pt x="90073" y="28670"/>
                    <a:pt x="90005" y="28826"/>
                  </a:cubicBezTo>
                  <a:cubicBezTo>
                    <a:pt x="89878" y="29112"/>
                    <a:pt x="89926" y="29732"/>
                    <a:pt x="90101" y="30257"/>
                  </a:cubicBezTo>
                  <a:cubicBezTo>
                    <a:pt x="90164" y="30431"/>
                    <a:pt x="90212" y="30606"/>
                    <a:pt x="90212" y="30622"/>
                  </a:cubicBezTo>
                  <a:cubicBezTo>
                    <a:pt x="90212" y="30654"/>
                    <a:pt x="90101" y="30734"/>
                    <a:pt x="89957" y="30797"/>
                  </a:cubicBezTo>
                  <a:cubicBezTo>
                    <a:pt x="88844" y="31354"/>
                    <a:pt x="86937" y="33389"/>
                    <a:pt x="84075" y="37014"/>
                  </a:cubicBezTo>
                  <a:cubicBezTo>
                    <a:pt x="82866" y="38556"/>
                    <a:pt x="82564" y="39001"/>
                    <a:pt x="82167" y="39780"/>
                  </a:cubicBezTo>
                  <a:cubicBezTo>
                    <a:pt x="81547" y="41036"/>
                    <a:pt x="81261" y="41926"/>
                    <a:pt x="80545" y="44804"/>
                  </a:cubicBezTo>
                  <a:cubicBezTo>
                    <a:pt x="80259" y="45997"/>
                    <a:pt x="79925" y="47189"/>
                    <a:pt x="79830" y="47443"/>
                  </a:cubicBezTo>
                  <a:cubicBezTo>
                    <a:pt x="79512" y="48270"/>
                    <a:pt x="78606" y="49510"/>
                    <a:pt x="77683" y="50369"/>
                  </a:cubicBezTo>
                  <a:cubicBezTo>
                    <a:pt x="76125" y="51848"/>
                    <a:pt x="74249" y="52913"/>
                    <a:pt x="72850" y="53151"/>
                  </a:cubicBezTo>
                  <a:cubicBezTo>
                    <a:pt x="72647" y="53181"/>
                    <a:pt x="72519" y="53197"/>
                    <a:pt x="72405" y="53197"/>
                  </a:cubicBezTo>
                  <a:cubicBezTo>
                    <a:pt x="72278" y="53197"/>
                    <a:pt x="72168" y="53177"/>
                    <a:pt x="71992" y="53135"/>
                  </a:cubicBezTo>
                  <a:cubicBezTo>
                    <a:pt x="71785" y="53088"/>
                    <a:pt x="71658" y="53008"/>
                    <a:pt x="71371" y="52690"/>
                  </a:cubicBezTo>
                  <a:cubicBezTo>
                    <a:pt x="71181" y="52468"/>
                    <a:pt x="70990" y="52229"/>
                    <a:pt x="70974" y="52134"/>
                  </a:cubicBezTo>
                  <a:cubicBezTo>
                    <a:pt x="70958" y="52054"/>
                    <a:pt x="70879" y="51911"/>
                    <a:pt x="70799" y="51832"/>
                  </a:cubicBezTo>
                  <a:cubicBezTo>
                    <a:pt x="70624" y="51641"/>
                    <a:pt x="70131" y="50607"/>
                    <a:pt x="69734" y="49574"/>
                  </a:cubicBezTo>
                  <a:cubicBezTo>
                    <a:pt x="68923" y="47507"/>
                    <a:pt x="68080" y="44518"/>
                    <a:pt x="67540" y="41752"/>
                  </a:cubicBezTo>
                  <a:cubicBezTo>
                    <a:pt x="67190" y="40050"/>
                    <a:pt x="67079" y="39128"/>
                    <a:pt x="67015" y="37507"/>
                  </a:cubicBezTo>
                  <a:cubicBezTo>
                    <a:pt x="66967" y="35901"/>
                    <a:pt x="66920" y="35487"/>
                    <a:pt x="66395" y="32673"/>
                  </a:cubicBezTo>
                  <a:cubicBezTo>
                    <a:pt x="65378" y="27061"/>
                    <a:pt x="65330" y="26234"/>
                    <a:pt x="65870" y="24088"/>
                  </a:cubicBezTo>
                  <a:cubicBezTo>
                    <a:pt x="66379" y="22069"/>
                    <a:pt x="67317" y="20049"/>
                    <a:pt x="68844" y="17760"/>
                  </a:cubicBezTo>
                  <a:cubicBezTo>
                    <a:pt x="69527" y="16711"/>
                    <a:pt x="70688" y="15184"/>
                    <a:pt x="71292" y="14516"/>
                  </a:cubicBezTo>
                  <a:lnTo>
                    <a:pt x="71642" y="14135"/>
                  </a:lnTo>
                  <a:close/>
                  <a:moveTo>
                    <a:pt x="46352" y="53165"/>
                  </a:moveTo>
                  <a:cubicBezTo>
                    <a:pt x="46358" y="53165"/>
                    <a:pt x="46362" y="53166"/>
                    <a:pt x="46362" y="53167"/>
                  </a:cubicBezTo>
                  <a:cubicBezTo>
                    <a:pt x="46378" y="53167"/>
                    <a:pt x="46394" y="53326"/>
                    <a:pt x="46410" y="53485"/>
                  </a:cubicBezTo>
                  <a:lnTo>
                    <a:pt x="46458" y="53803"/>
                  </a:lnTo>
                  <a:lnTo>
                    <a:pt x="45377" y="53803"/>
                  </a:lnTo>
                  <a:cubicBezTo>
                    <a:pt x="44772" y="53803"/>
                    <a:pt x="44311" y="53787"/>
                    <a:pt x="44311" y="53755"/>
                  </a:cubicBezTo>
                  <a:cubicBezTo>
                    <a:pt x="44311" y="53724"/>
                    <a:pt x="44470" y="53644"/>
                    <a:pt x="44677" y="53565"/>
                  </a:cubicBezTo>
                  <a:cubicBezTo>
                    <a:pt x="45010" y="53459"/>
                    <a:pt x="46224" y="53165"/>
                    <a:pt x="46352" y="53165"/>
                  </a:cubicBezTo>
                  <a:close/>
                  <a:moveTo>
                    <a:pt x="48649" y="53208"/>
                  </a:moveTo>
                  <a:cubicBezTo>
                    <a:pt x="49132" y="53208"/>
                    <a:pt x="49979" y="53283"/>
                    <a:pt x="50321" y="53374"/>
                  </a:cubicBezTo>
                  <a:lnTo>
                    <a:pt x="50782" y="53485"/>
                  </a:lnTo>
                  <a:lnTo>
                    <a:pt x="50480" y="53533"/>
                  </a:lnTo>
                  <a:cubicBezTo>
                    <a:pt x="50305" y="53565"/>
                    <a:pt x="49940" y="53628"/>
                    <a:pt x="49638" y="53692"/>
                  </a:cubicBezTo>
                  <a:cubicBezTo>
                    <a:pt x="49351" y="53755"/>
                    <a:pt x="48890" y="53867"/>
                    <a:pt x="48636" y="53946"/>
                  </a:cubicBezTo>
                  <a:lnTo>
                    <a:pt x="48159" y="54089"/>
                  </a:lnTo>
                  <a:lnTo>
                    <a:pt x="48207" y="53692"/>
                  </a:lnTo>
                  <a:cubicBezTo>
                    <a:pt x="48223" y="53469"/>
                    <a:pt x="48270" y="53278"/>
                    <a:pt x="48302" y="53247"/>
                  </a:cubicBezTo>
                  <a:cubicBezTo>
                    <a:pt x="48325" y="53220"/>
                    <a:pt x="48458" y="53208"/>
                    <a:pt x="48649" y="53208"/>
                  </a:cubicBezTo>
                  <a:close/>
                  <a:moveTo>
                    <a:pt x="53100" y="46542"/>
                  </a:moveTo>
                  <a:cubicBezTo>
                    <a:pt x="53578" y="46542"/>
                    <a:pt x="53965" y="46706"/>
                    <a:pt x="54248" y="47030"/>
                  </a:cubicBezTo>
                  <a:cubicBezTo>
                    <a:pt x="54614" y="47443"/>
                    <a:pt x="54837" y="48397"/>
                    <a:pt x="54773" y="49224"/>
                  </a:cubicBezTo>
                  <a:cubicBezTo>
                    <a:pt x="54757" y="49479"/>
                    <a:pt x="54757" y="49685"/>
                    <a:pt x="54789" y="49685"/>
                  </a:cubicBezTo>
                  <a:cubicBezTo>
                    <a:pt x="54916" y="49685"/>
                    <a:pt x="55107" y="49479"/>
                    <a:pt x="55155" y="49272"/>
                  </a:cubicBezTo>
                  <a:cubicBezTo>
                    <a:pt x="55202" y="49081"/>
                    <a:pt x="55361" y="48890"/>
                    <a:pt x="55806" y="48445"/>
                  </a:cubicBezTo>
                  <a:cubicBezTo>
                    <a:pt x="56411" y="47825"/>
                    <a:pt x="56967" y="47364"/>
                    <a:pt x="57094" y="47364"/>
                  </a:cubicBezTo>
                  <a:cubicBezTo>
                    <a:pt x="57126" y="47364"/>
                    <a:pt x="57317" y="47523"/>
                    <a:pt x="57508" y="47730"/>
                  </a:cubicBezTo>
                  <a:cubicBezTo>
                    <a:pt x="57810" y="48048"/>
                    <a:pt x="57841" y="48095"/>
                    <a:pt x="57810" y="48254"/>
                  </a:cubicBezTo>
                  <a:cubicBezTo>
                    <a:pt x="57778" y="48334"/>
                    <a:pt x="57746" y="48652"/>
                    <a:pt x="57746" y="48954"/>
                  </a:cubicBezTo>
                  <a:lnTo>
                    <a:pt x="57746" y="49510"/>
                  </a:lnTo>
                  <a:lnTo>
                    <a:pt x="56792" y="50544"/>
                  </a:lnTo>
                  <a:cubicBezTo>
                    <a:pt x="55822" y="51577"/>
                    <a:pt x="55139" y="52213"/>
                    <a:pt x="54916" y="52277"/>
                  </a:cubicBezTo>
                  <a:cubicBezTo>
                    <a:pt x="54852" y="52309"/>
                    <a:pt x="54757" y="52404"/>
                    <a:pt x="54709" y="52483"/>
                  </a:cubicBezTo>
                  <a:cubicBezTo>
                    <a:pt x="54598" y="52722"/>
                    <a:pt x="54312" y="54105"/>
                    <a:pt x="54296" y="54519"/>
                  </a:cubicBezTo>
                  <a:cubicBezTo>
                    <a:pt x="54296" y="54693"/>
                    <a:pt x="54264" y="54868"/>
                    <a:pt x="54232" y="54884"/>
                  </a:cubicBezTo>
                  <a:cubicBezTo>
                    <a:pt x="54229" y="54888"/>
                    <a:pt x="54224" y="54890"/>
                    <a:pt x="54219" y="54890"/>
                  </a:cubicBezTo>
                  <a:cubicBezTo>
                    <a:pt x="54179" y="54890"/>
                    <a:pt x="54094" y="54786"/>
                    <a:pt x="54010" y="54646"/>
                  </a:cubicBezTo>
                  <a:cubicBezTo>
                    <a:pt x="53692" y="54089"/>
                    <a:pt x="53040" y="53676"/>
                    <a:pt x="52213" y="53549"/>
                  </a:cubicBezTo>
                  <a:cubicBezTo>
                    <a:pt x="51879" y="53501"/>
                    <a:pt x="51752" y="53453"/>
                    <a:pt x="51736" y="53374"/>
                  </a:cubicBezTo>
                  <a:cubicBezTo>
                    <a:pt x="51689" y="53151"/>
                    <a:pt x="50178" y="52801"/>
                    <a:pt x="49113" y="52754"/>
                  </a:cubicBezTo>
                  <a:cubicBezTo>
                    <a:pt x="48652" y="52722"/>
                    <a:pt x="48413" y="52690"/>
                    <a:pt x="48413" y="52642"/>
                  </a:cubicBezTo>
                  <a:cubicBezTo>
                    <a:pt x="48413" y="52611"/>
                    <a:pt x="48477" y="52356"/>
                    <a:pt x="48556" y="52086"/>
                  </a:cubicBezTo>
                  <a:cubicBezTo>
                    <a:pt x="48700" y="51625"/>
                    <a:pt x="48700" y="51593"/>
                    <a:pt x="48588" y="51514"/>
                  </a:cubicBezTo>
                  <a:cubicBezTo>
                    <a:pt x="48549" y="51461"/>
                    <a:pt x="48476" y="51430"/>
                    <a:pt x="48417" y="51430"/>
                  </a:cubicBezTo>
                  <a:cubicBezTo>
                    <a:pt x="48404" y="51430"/>
                    <a:pt x="48392" y="51431"/>
                    <a:pt x="48382" y="51434"/>
                  </a:cubicBezTo>
                  <a:cubicBezTo>
                    <a:pt x="48223" y="51450"/>
                    <a:pt x="47968" y="52277"/>
                    <a:pt x="47809" y="53231"/>
                  </a:cubicBezTo>
                  <a:cubicBezTo>
                    <a:pt x="47698" y="53898"/>
                    <a:pt x="47682" y="54042"/>
                    <a:pt x="47746" y="54407"/>
                  </a:cubicBezTo>
                  <a:cubicBezTo>
                    <a:pt x="47793" y="54646"/>
                    <a:pt x="47809" y="54852"/>
                    <a:pt x="47793" y="54884"/>
                  </a:cubicBezTo>
                  <a:cubicBezTo>
                    <a:pt x="47767" y="54917"/>
                    <a:pt x="47691" y="54934"/>
                    <a:pt x="47600" y="54934"/>
                  </a:cubicBezTo>
                  <a:cubicBezTo>
                    <a:pt x="47474" y="54934"/>
                    <a:pt x="47320" y="54901"/>
                    <a:pt x="47237" y="54837"/>
                  </a:cubicBezTo>
                  <a:cubicBezTo>
                    <a:pt x="46998" y="54678"/>
                    <a:pt x="46935" y="54455"/>
                    <a:pt x="46871" y="53501"/>
                  </a:cubicBezTo>
                  <a:cubicBezTo>
                    <a:pt x="46792" y="52134"/>
                    <a:pt x="46585" y="51609"/>
                    <a:pt x="46076" y="51386"/>
                  </a:cubicBezTo>
                  <a:cubicBezTo>
                    <a:pt x="45995" y="51352"/>
                    <a:pt x="45933" y="51335"/>
                    <a:pt x="45891" y="51335"/>
                  </a:cubicBezTo>
                  <a:cubicBezTo>
                    <a:pt x="45778" y="51335"/>
                    <a:pt x="45811" y="51460"/>
                    <a:pt x="45997" y="51704"/>
                  </a:cubicBezTo>
                  <a:cubicBezTo>
                    <a:pt x="46203" y="52007"/>
                    <a:pt x="46331" y="52309"/>
                    <a:pt x="46331" y="52531"/>
                  </a:cubicBezTo>
                  <a:cubicBezTo>
                    <a:pt x="46331" y="52642"/>
                    <a:pt x="46283" y="52674"/>
                    <a:pt x="45997" y="52738"/>
                  </a:cubicBezTo>
                  <a:cubicBezTo>
                    <a:pt x="45361" y="52865"/>
                    <a:pt x="44518" y="53104"/>
                    <a:pt x="44200" y="53247"/>
                  </a:cubicBezTo>
                  <a:cubicBezTo>
                    <a:pt x="43946" y="53358"/>
                    <a:pt x="43739" y="53565"/>
                    <a:pt x="43675" y="53724"/>
                  </a:cubicBezTo>
                  <a:cubicBezTo>
                    <a:pt x="43675" y="53725"/>
                    <a:pt x="43672" y="53725"/>
                    <a:pt x="43665" y="53725"/>
                  </a:cubicBezTo>
                  <a:cubicBezTo>
                    <a:pt x="43585" y="53725"/>
                    <a:pt x="43045" y="53641"/>
                    <a:pt x="42912" y="53596"/>
                  </a:cubicBezTo>
                  <a:cubicBezTo>
                    <a:pt x="42817" y="53581"/>
                    <a:pt x="42785" y="53517"/>
                    <a:pt x="42769" y="53310"/>
                  </a:cubicBezTo>
                  <a:cubicBezTo>
                    <a:pt x="42737" y="52929"/>
                    <a:pt x="42531" y="52213"/>
                    <a:pt x="42324" y="51816"/>
                  </a:cubicBezTo>
                  <a:cubicBezTo>
                    <a:pt x="42054" y="51307"/>
                    <a:pt x="41450" y="50719"/>
                    <a:pt x="40941" y="50464"/>
                  </a:cubicBezTo>
                  <a:cubicBezTo>
                    <a:pt x="40718" y="50353"/>
                    <a:pt x="40273" y="50210"/>
                    <a:pt x="39971" y="50130"/>
                  </a:cubicBezTo>
                  <a:lnTo>
                    <a:pt x="39415" y="50019"/>
                  </a:lnTo>
                  <a:lnTo>
                    <a:pt x="39081" y="49288"/>
                  </a:lnTo>
                  <a:cubicBezTo>
                    <a:pt x="38890" y="48874"/>
                    <a:pt x="38715" y="48556"/>
                    <a:pt x="38667" y="48556"/>
                  </a:cubicBezTo>
                  <a:cubicBezTo>
                    <a:pt x="38540" y="48556"/>
                    <a:pt x="38572" y="48366"/>
                    <a:pt x="38715" y="48127"/>
                  </a:cubicBezTo>
                  <a:cubicBezTo>
                    <a:pt x="38874" y="47905"/>
                    <a:pt x="39192" y="47730"/>
                    <a:pt x="39462" y="47730"/>
                  </a:cubicBezTo>
                  <a:cubicBezTo>
                    <a:pt x="39685" y="47730"/>
                    <a:pt x="40194" y="47984"/>
                    <a:pt x="40845" y="48445"/>
                  </a:cubicBezTo>
                  <a:cubicBezTo>
                    <a:pt x="41103" y="48627"/>
                    <a:pt x="41346" y="48780"/>
                    <a:pt x="41396" y="48780"/>
                  </a:cubicBezTo>
                  <a:cubicBezTo>
                    <a:pt x="41398" y="48780"/>
                    <a:pt x="41400" y="48780"/>
                    <a:pt x="41402" y="48779"/>
                  </a:cubicBezTo>
                  <a:cubicBezTo>
                    <a:pt x="41450" y="48763"/>
                    <a:pt x="41513" y="48604"/>
                    <a:pt x="41561" y="48429"/>
                  </a:cubicBezTo>
                  <a:cubicBezTo>
                    <a:pt x="41656" y="47984"/>
                    <a:pt x="41990" y="47316"/>
                    <a:pt x="42260" y="47014"/>
                  </a:cubicBezTo>
                  <a:cubicBezTo>
                    <a:pt x="42416" y="46845"/>
                    <a:pt x="42487" y="46783"/>
                    <a:pt x="42569" y="46783"/>
                  </a:cubicBezTo>
                  <a:cubicBezTo>
                    <a:pt x="42587" y="46783"/>
                    <a:pt x="42606" y="46786"/>
                    <a:pt x="42626" y="46792"/>
                  </a:cubicBezTo>
                  <a:cubicBezTo>
                    <a:pt x="42690" y="46823"/>
                    <a:pt x="42769" y="46887"/>
                    <a:pt x="42785" y="46951"/>
                  </a:cubicBezTo>
                  <a:cubicBezTo>
                    <a:pt x="42849" y="47157"/>
                    <a:pt x="43564" y="47475"/>
                    <a:pt x="44248" y="47602"/>
                  </a:cubicBezTo>
                  <a:cubicBezTo>
                    <a:pt x="44455" y="47650"/>
                    <a:pt x="44995" y="47714"/>
                    <a:pt x="45440" y="47746"/>
                  </a:cubicBezTo>
                  <a:lnTo>
                    <a:pt x="46251" y="47809"/>
                  </a:lnTo>
                  <a:lnTo>
                    <a:pt x="46283" y="48191"/>
                  </a:lnTo>
                  <a:cubicBezTo>
                    <a:pt x="46346" y="48684"/>
                    <a:pt x="46505" y="49017"/>
                    <a:pt x="46808" y="49351"/>
                  </a:cubicBezTo>
                  <a:cubicBezTo>
                    <a:pt x="47094" y="49669"/>
                    <a:pt x="47364" y="49812"/>
                    <a:pt x="47682" y="49812"/>
                  </a:cubicBezTo>
                  <a:cubicBezTo>
                    <a:pt x="48159" y="49812"/>
                    <a:pt x="48302" y="49447"/>
                    <a:pt x="48254" y="48366"/>
                  </a:cubicBezTo>
                  <a:cubicBezTo>
                    <a:pt x="48238" y="47920"/>
                    <a:pt x="48254" y="47666"/>
                    <a:pt x="48286" y="47650"/>
                  </a:cubicBezTo>
                  <a:cubicBezTo>
                    <a:pt x="48318" y="47618"/>
                    <a:pt x="48779" y="47587"/>
                    <a:pt x="49320" y="47555"/>
                  </a:cubicBezTo>
                  <a:cubicBezTo>
                    <a:pt x="50401" y="47491"/>
                    <a:pt x="50544" y="47459"/>
                    <a:pt x="51577" y="46951"/>
                  </a:cubicBezTo>
                  <a:cubicBezTo>
                    <a:pt x="52153" y="46678"/>
                    <a:pt x="52664" y="46542"/>
                    <a:pt x="53100" y="46542"/>
                  </a:cubicBezTo>
                  <a:close/>
                  <a:moveTo>
                    <a:pt x="20654" y="46951"/>
                  </a:moveTo>
                  <a:cubicBezTo>
                    <a:pt x="20701" y="46951"/>
                    <a:pt x="21942" y="47952"/>
                    <a:pt x="22260" y="48254"/>
                  </a:cubicBezTo>
                  <a:cubicBezTo>
                    <a:pt x="22371" y="48350"/>
                    <a:pt x="22323" y="48397"/>
                    <a:pt x="21528" y="49065"/>
                  </a:cubicBezTo>
                  <a:cubicBezTo>
                    <a:pt x="19652" y="50623"/>
                    <a:pt x="17840" y="52642"/>
                    <a:pt x="16615" y="54519"/>
                  </a:cubicBezTo>
                  <a:cubicBezTo>
                    <a:pt x="16393" y="54837"/>
                    <a:pt x="16202" y="55123"/>
                    <a:pt x="16202" y="55123"/>
                  </a:cubicBezTo>
                  <a:cubicBezTo>
                    <a:pt x="16186" y="55123"/>
                    <a:pt x="16138" y="54948"/>
                    <a:pt x="16107" y="54725"/>
                  </a:cubicBezTo>
                  <a:cubicBezTo>
                    <a:pt x="15868" y="53374"/>
                    <a:pt x="16822" y="51259"/>
                    <a:pt x="18698" y="49017"/>
                  </a:cubicBezTo>
                  <a:cubicBezTo>
                    <a:pt x="19366" y="48207"/>
                    <a:pt x="20558" y="46951"/>
                    <a:pt x="20654" y="46951"/>
                  </a:cubicBezTo>
                  <a:close/>
                  <a:moveTo>
                    <a:pt x="79528" y="49304"/>
                  </a:moveTo>
                  <a:lnTo>
                    <a:pt x="79703" y="49431"/>
                  </a:lnTo>
                  <a:cubicBezTo>
                    <a:pt x="79798" y="49510"/>
                    <a:pt x="80211" y="49908"/>
                    <a:pt x="80625" y="50337"/>
                  </a:cubicBezTo>
                  <a:cubicBezTo>
                    <a:pt x="82946" y="52738"/>
                    <a:pt x="84107" y="54900"/>
                    <a:pt x="83995" y="56633"/>
                  </a:cubicBezTo>
                  <a:cubicBezTo>
                    <a:pt x="83971" y="57073"/>
                    <a:pt x="83955" y="57287"/>
                    <a:pt x="83870" y="57287"/>
                  </a:cubicBezTo>
                  <a:cubicBezTo>
                    <a:pt x="83790" y="57287"/>
                    <a:pt x="83647" y="57093"/>
                    <a:pt x="83375" y="56713"/>
                  </a:cubicBezTo>
                  <a:cubicBezTo>
                    <a:pt x="82151" y="54980"/>
                    <a:pt x="80307" y="52992"/>
                    <a:pt x="78478" y="51418"/>
                  </a:cubicBezTo>
                  <a:cubicBezTo>
                    <a:pt x="78240" y="51212"/>
                    <a:pt x="78049" y="51021"/>
                    <a:pt x="78049" y="50989"/>
                  </a:cubicBezTo>
                  <a:cubicBezTo>
                    <a:pt x="78049" y="50957"/>
                    <a:pt x="78288" y="50671"/>
                    <a:pt x="78574" y="50385"/>
                  </a:cubicBezTo>
                  <a:cubicBezTo>
                    <a:pt x="78860" y="50083"/>
                    <a:pt x="79194" y="49717"/>
                    <a:pt x="79305" y="49574"/>
                  </a:cubicBezTo>
                  <a:lnTo>
                    <a:pt x="79528" y="49304"/>
                  </a:lnTo>
                  <a:close/>
                  <a:moveTo>
                    <a:pt x="18912" y="45470"/>
                  </a:moveTo>
                  <a:cubicBezTo>
                    <a:pt x="18915" y="45470"/>
                    <a:pt x="18918" y="45471"/>
                    <a:pt x="18921" y="45472"/>
                  </a:cubicBezTo>
                  <a:cubicBezTo>
                    <a:pt x="19064" y="45520"/>
                    <a:pt x="20272" y="46601"/>
                    <a:pt x="20272" y="46664"/>
                  </a:cubicBezTo>
                  <a:cubicBezTo>
                    <a:pt x="20272" y="46696"/>
                    <a:pt x="19954" y="47046"/>
                    <a:pt x="19573" y="47459"/>
                  </a:cubicBezTo>
                  <a:cubicBezTo>
                    <a:pt x="18269" y="48811"/>
                    <a:pt x="17124" y="50337"/>
                    <a:pt x="16488" y="51593"/>
                  </a:cubicBezTo>
                  <a:cubicBezTo>
                    <a:pt x="15773" y="53024"/>
                    <a:pt x="15598" y="54137"/>
                    <a:pt x="15932" y="55107"/>
                  </a:cubicBezTo>
                  <a:lnTo>
                    <a:pt x="16043" y="55409"/>
                  </a:lnTo>
                  <a:lnTo>
                    <a:pt x="15693" y="56093"/>
                  </a:lnTo>
                  <a:cubicBezTo>
                    <a:pt x="15343" y="56729"/>
                    <a:pt x="14898" y="57778"/>
                    <a:pt x="14819" y="58112"/>
                  </a:cubicBezTo>
                  <a:cubicBezTo>
                    <a:pt x="14795" y="58213"/>
                    <a:pt x="14771" y="58265"/>
                    <a:pt x="14747" y="58265"/>
                  </a:cubicBezTo>
                  <a:cubicBezTo>
                    <a:pt x="14708" y="58265"/>
                    <a:pt x="14668" y="58118"/>
                    <a:pt x="14628" y="57810"/>
                  </a:cubicBezTo>
                  <a:cubicBezTo>
                    <a:pt x="14405" y="56347"/>
                    <a:pt x="14390" y="54471"/>
                    <a:pt x="14580" y="53215"/>
                  </a:cubicBezTo>
                  <a:cubicBezTo>
                    <a:pt x="14803" y="51863"/>
                    <a:pt x="15232" y="50528"/>
                    <a:pt x="15868" y="49288"/>
                  </a:cubicBezTo>
                  <a:cubicBezTo>
                    <a:pt x="16266" y="48493"/>
                    <a:pt x="17013" y="47348"/>
                    <a:pt x="17188" y="47237"/>
                  </a:cubicBezTo>
                  <a:cubicBezTo>
                    <a:pt x="17251" y="47189"/>
                    <a:pt x="17299" y="47125"/>
                    <a:pt x="17299" y="47094"/>
                  </a:cubicBezTo>
                  <a:cubicBezTo>
                    <a:pt x="17299" y="47014"/>
                    <a:pt x="18205" y="45997"/>
                    <a:pt x="18571" y="45695"/>
                  </a:cubicBezTo>
                  <a:cubicBezTo>
                    <a:pt x="18704" y="45562"/>
                    <a:pt x="18864" y="45470"/>
                    <a:pt x="18912" y="45470"/>
                  </a:cubicBezTo>
                  <a:close/>
                  <a:moveTo>
                    <a:pt x="80665" y="46947"/>
                  </a:moveTo>
                  <a:cubicBezTo>
                    <a:pt x="80787" y="46947"/>
                    <a:pt x="81932" y="48249"/>
                    <a:pt x="82596" y="49161"/>
                  </a:cubicBezTo>
                  <a:cubicBezTo>
                    <a:pt x="84043" y="51132"/>
                    <a:pt x="84933" y="53135"/>
                    <a:pt x="85299" y="55234"/>
                  </a:cubicBezTo>
                  <a:cubicBezTo>
                    <a:pt x="85474" y="56156"/>
                    <a:pt x="85458" y="57905"/>
                    <a:pt x="85283" y="58732"/>
                  </a:cubicBezTo>
                  <a:cubicBezTo>
                    <a:pt x="85163" y="59278"/>
                    <a:pt x="85118" y="59501"/>
                    <a:pt x="85054" y="59501"/>
                  </a:cubicBezTo>
                  <a:cubicBezTo>
                    <a:pt x="85009" y="59501"/>
                    <a:pt x="84954" y="59386"/>
                    <a:pt x="84854" y="59193"/>
                  </a:cubicBezTo>
                  <a:cubicBezTo>
                    <a:pt x="84743" y="58970"/>
                    <a:pt x="84520" y="58525"/>
                    <a:pt x="84329" y="58207"/>
                  </a:cubicBezTo>
                  <a:cubicBezTo>
                    <a:pt x="84027" y="57651"/>
                    <a:pt x="84011" y="57619"/>
                    <a:pt x="84091" y="57460"/>
                  </a:cubicBezTo>
                  <a:cubicBezTo>
                    <a:pt x="84138" y="57364"/>
                    <a:pt x="84218" y="57126"/>
                    <a:pt x="84250" y="56935"/>
                  </a:cubicBezTo>
                  <a:cubicBezTo>
                    <a:pt x="84599" y="55011"/>
                    <a:pt x="83359" y="52563"/>
                    <a:pt x="80688" y="49876"/>
                  </a:cubicBezTo>
                  <a:lnTo>
                    <a:pt x="79766" y="48938"/>
                  </a:lnTo>
                  <a:lnTo>
                    <a:pt x="79877" y="48763"/>
                  </a:lnTo>
                  <a:cubicBezTo>
                    <a:pt x="80164" y="48270"/>
                    <a:pt x="80370" y="47793"/>
                    <a:pt x="80498" y="47412"/>
                  </a:cubicBezTo>
                  <a:cubicBezTo>
                    <a:pt x="80577" y="47173"/>
                    <a:pt x="80641" y="46966"/>
                    <a:pt x="80657" y="46951"/>
                  </a:cubicBezTo>
                  <a:cubicBezTo>
                    <a:pt x="80658" y="46948"/>
                    <a:pt x="80661" y="46947"/>
                    <a:pt x="80665" y="46947"/>
                  </a:cubicBezTo>
                  <a:close/>
                  <a:moveTo>
                    <a:pt x="49056" y="60009"/>
                  </a:moveTo>
                  <a:cubicBezTo>
                    <a:pt x="49152" y="60009"/>
                    <a:pt x="49274" y="60019"/>
                    <a:pt x="49431" y="60036"/>
                  </a:cubicBezTo>
                  <a:cubicBezTo>
                    <a:pt x="49860" y="60067"/>
                    <a:pt x="50528" y="60242"/>
                    <a:pt x="50480" y="60290"/>
                  </a:cubicBezTo>
                  <a:cubicBezTo>
                    <a:pt x="50464" y="60306"/>
                    <a:pt x="50130" y="60385"/>
                    <a:pt x="49749" y="60465"/>
                  </a:cubicBezTo>
                  <a:cubicBezTo>
                    <a:pt x="49367" y="60544"/>
                    <a:pt x="48970" y="60640"/>
                    <a:pt x="48874" y="60687"/>
                  </a:cubicBezTo>
                  <a:cubicBezTo>
                    <a:pt x="48815" y="60723"/>
                    <a:pt x="48755" y="60741"/>
                    <a:pt x="48722" y="60741"/>
                  </a:cubicBezTo>
                  <a:cubicBezTo>
                    <a:pt x="48711" y="60741"/>
                    <a:pt x="48704" y="60739"/>
                    <a:pt x="48700" y="60735"/>
                  </a:cubicBezTo>
                  <a:cubicBezTo>
                    <a:pt x="48684" y="60703"/>
                    <a:pt x="48684" y="60544"/>
                    <a:pt x="48700" y="60369"/>
                  </a:cubicBezTo>
                  <a:cubicBezTo>
                    <a:pt x="48723" y="60096"/>
                    <a:pt x="48774" y="60009"/>
                    <a:pt x="49056" y="60009"/>
                  </a:cubicBezTo>
                  <a:close/>
                  <a:moveTo>
                    <a:pt x="46914" y="59921"/>
                  </a:moveTo>
                  <a:cubicBezTo>
                    <a:pt x="46968" y="59921"/>
                    <a:pt x="47003" y="59927"/>
                    <a:pt x="47014" y="59940"/>
                  </a:cubicBezTo>
                  <a:cubicBezTo>
                    <a:pt x="47030" y="59956"/>
                    <a:pt x="47046" y="60083"/>
                    <a:pt x="47046" y="60226"/>
                  </a:cubicBezTo>
                  <a:cubicBezTo>
                    <a:pt x="47046" y="60465"/>
                    <a:pt x="47046" y="60481"/>
                    <a:pt x="46808" y="60544"/>
                  </a:cubicBezTo>
                  <a:cubicBezTo>
                    <a:pt x="46664" y="60576"/>
                    <a:pt x="46362" y="60656"/>
                    <a:pt x="46108" y="60687"/>
                  </a:cubicBezTo>
                  <a:cubicBezTo>
                    <a:pt x="45901" y="60729"/>
                    <a:pt x="45516" y="60770"/>
                    <a:pt x="45200" y="60770"/>
                  </a:cubicBezTo>
                  <a:cubicBezTo>
                    <a:pt x="45151" y="60770"/>
                    <a:pt x="45103" y="60769"/>
                    <a:pt x="45059" y="60767"/>
                  </a:cubicBezTo>
                  <a:cubicBezTo>
                    <a:pt x="44137" y="60767"/>
                    <a:pt x="44041" y="60703"/>
                    <a:pt x="44566" y="60449"/>
                  </a:cubicBezTo>
                  <a:cubicBezTo>
                    <a:pt x="44960" y="60266"/>
                    <a:pt x="46498" y="59921"/>
                    <a:pt x="46914" y="59921"/>
                  </a:cubicBezTo>
                  <a:close/>
                  <a:moveTo>
                    <a:pt x="51330" y="53746"/>
                  </a:moveTo>
                  <a:cubicBezTo>
                    <a:pt x="52426" y="53746"/>
                    <a:pt x="53176" y="54098"/>
                    <a:pt x="53565" y="54805"/>
                  </a:cubicBezTo>
                  <a:cubicBezTo>
                    <a:pt x="53708" y="55075"/>
                    <a:pt x="53724" y="55155"/>
                    <a:pt x="53692" y="55409"/>
                  </a:cubicBezTo>
                  <a:cubicBezTo>
                    <a:pt x="53660" y="55663"/>
                    <a:pt x="53660" y="55711"/>
                    <a:pt x="53755" y="55743"/>
                  </a:cubicBezTo>
                  <a:cubicBezTo>
                    <a:pt x="53785" y="55756"/>
                    <a:pt x="53819" y="55761"/>
                    <a:pt x="53856" y="55761"/>
                  </a:cubicBezTo>
                  <a:cubicBezTo>
                    <a:pt x="53998" y="55761"/>
                    <a:pt x="54169" y="55676"/>
                    <a:pt x="54169" y="55600"/>
                  </a:cubicBezTo>
                  <a:cubicBezTo>
                    <a:pt x="54185" y="55250"/>
                    <a:pt x="54519" y="54996"/>
                    <a:pt x="55298" y="54725"/>
                  </a:cubicBezTo>
                  <a:cubicBezTo>
                    <a:pt x="55576" y="54634"/>
                    <a:pt x="55824" y="54588"/>
                    <a:pt x="56045" y="54588"/>
                  </a:cubicBezTo>
                  <a:cubicBezTo>
                    <a:pt x="56555" y="54588"/>
                    <a:pt x="56918" y="54835"/>
                    <a:pt x="57174" y="55345"/>
                  </a:cubicBezTo>
                  <a:cubicBezTo>
                    <a:pt x="57237" y="55457"/>
                    <a:pt x="57237" y="55536"/>
                    <a:pt x="57158" y="55759"/>
                  </a:cubicBezTo>
                  <a:cubicBezTo>
                    <a:pt x="57110" y="55902"/>
                    <a:pt x="57062" y="56140"/>
                    <a:pt x="57062" y="56283"/>
                  </a:cubicBezTo>
                  <a:cubicBezTo>
                    <a:pt x="57062" y="56490"/>
                    <a:pt x="57031" y="56585"/>
                    <a:pt x="56888" y="56744"/>
                  </a:cubicBezTo>
                  <a:cubicBezTo>
                    <a:pt x="56633" y="57047"/>
                    <a:pt x="56570" y="57190"/>
                    <a:pt x="56617" y="57460"/>
                  </a:cubicBezTo>
                  <a:cubicBezTo>
                    <a:pt x="56641" y="57595"/>
                    <a:pt x="56681" y="57663"/>
                    <a:pt x="56572" y="57663"/>
                  </a:cubicBezTo>
                  <a:cubicBezTo>
                    <a:pt x="56462" y="57663"/>
                    <a:pt x="56204" y="57595"/>
                    <a:pt x="55631" y="57460"/>
                  </a:cubicBezTo>
                  <a:cubicBezTo>
                    <a:pt x="55163" y="57358"/>
                    <a:pt x="54856" y="57307"/>
                    <a:pt x="54627" y="57307"/>
                  </a:cubicBezTo>
                  <a:cubicBezTo>
                    <a:pt x="54389" y="57307"/>
                    <a:pt x="54235" y="57362"/>
                    <a:pt x="54073" y="57476"/>
                  </a:cubicBezTo>
                  <a:cubicBezTo>
                    <a:pt x="53930" y="57571"/>
                    <a:pt x="53740" y="57810"/>
                    <a:pt x="53612" y="58016"/>
                  </a:cubicBezTo>
                  <a:cubicBezTo>
                    <a:pt x="53390" y="58398"/>
                    <a:pt x="52913" y="59733"/>
                    <a:pt x="52770" y="60385"/>
                  </a:cubicBezTo>
                  <a:cubicBezTo>
                    <a:pt x="52722" y="60560"/>
                    <a:pt x="52690" y="60719"/>
                    <a:pt x="52674" y="60719"/>
                  </a:cubicBezTo>
                  <a:cubicBezTo>
                    <a:pt x="52658" y="60719"/>
                    <a:pt x="52483" y="60624"/>
                    <a:pt x="52277" y="60513"/>
                  </a:cubicBezTo>
                  <a:cubicBezTo>
                    <a:pt x="52070" y="60401"/>
                    <a:pt x="51863" y="60306"/>
                    <a:pt x="51816" y="60306"/>
                  </a:cubicBezTo>
                  <a:cubicBezTo>
                    <a:pt x="51768" y="60306"/>
                    <a:pt x="51514" y="60195"/>
                    <a:pt x="51259" y="60067"/>
                  </a:cubicBezTo>
                  <a:cubicBezTo>
                    <a:pt x="50989" y="59940"/>
                    <a:pt x="50560" y="59765"/>
                    <a:pt x="50305" y="59702"/>
                  </a:cubicBezTo>
                  <a:cubicBezTo>
                    <a:pt x="50002" y="59630"/>
                    <a:pt x="49618" y="59589"/>
                    <a:pt x="49317" y="59589"/>
                  </a:cubicBezTo>
                  <a:cubicBezTo>
                    <a:pt x="49083" y="59589"/>
                    <a:pt x="48898" y="59614"/>
                    <a:pt x="48843" y="59670"/>
                  </a:cubicBezTo>
                  <a:cubicBezTo>
                    <a:pt x="48822" y="59685"/>
                    <a:pt x="48808" y="59694"/>
                    <a:pt x="48800" y="59694"/>
                  </a:cubicBezTo>
                  <a:cubicBezTo>
                    <a:pt x="48782" y="59694"/>
                    <a:pt x="48789" y="59655"/>
                    <a:pt x="48811" y="59559"/>
                  </a:cubicBezTo>
                  <a:cubicBezTo>
                    <a:pt x="48890" y="59256"/>
                    <a:pt x="49081" y="58907"/>
                    <a:pt x="49272" y="58748"/>
                  </a:cubicBezTo>
                  <a:cubicBezTo>
                    <a:pt x="49431" y="58605"/>
                    <a:pt x="49447" y="58573"/>
                    <a:pt x="49399" y="58414"/>
                  </a:cubicBezTo>
                  <a:cubicBezTo>
                    <a:pt x="49367" y="58334"/>
                    <a:pt x="49304" y="58239"/>
                    <a:pt x="49272" y="58239"/>
                  </a:cubicBezTo>
                  <a:cubicBezTo>
                    <a:pt x="49265" y="58236"/>
                    <a:pt x="49257" y="58235"/>
                    <a:pt x="49249" y="58235"/>
                  </a:cubicBezTo>
                  <a:cubicBezTo>
                    <a:pt x="49107" y="58235"/>
                    <a:pt x="48787" y="58609"/>
                    <a:pt x="48652" y="58954"/>
                  </a:cubicBezTo>
                  <a:cubicBezTo>
                    <a:pt x="48525" y="59288"/>
                    <a:pt x="48509" y="59447"/>
                    <a:pt x="48477" y="60783"/>
                  </a:cubicBezTo>
                  <a:cubicBezTo>
                    <a:pt x="48461" y="61928"/>
                    <a:pt x="48429" y="62277"/>
                    <a:pt x="48366" y="62373"/>
                  </a:cubicBezTo>
                  <a:cubicBezTo>
                    <a:pt x="48306" y="62462"/>
                    <a:pt x="48232" y="62502"/>
                    <a:pt x="48151" y="62502"/>
                  </a:cubicBezTo>
                  <a:cubicBezTo>
                    <a:pt x="47886" y="62502"/>
                    <a:pt x="47546" y="62064"/>
                    <a:pt x="47412" y="61466"/>
                  </a:cubicBezTo>
                  <a:cubicBezTo>
                    <a:pt x="47380" y="61307"/>
                    <a:pt x="47332" y="60830"/>
                    <a:pt x="47316" y="60417"/>
                  </a:cubicBezTo>
                  <a:cubicBezTo>
                    <a:pt x="47253" y="59193"/>
                    <a:pt x="47062" y="58605"/>
                    <a:pt x="46601" y="58287"/>
                  </a:cubicBezTo>
                  <a:cubicBezTo>
                    <a:pt x="46484" y="58206"/>
                    <a:pt x="46404" y="58166"/>
                    <a:pt x="46352" y="58166"/>
                  </a:cubicBezTo>
                  <a:cubicBezTo>
                    <a:pt x="46290" y="58166"/>
                    <a:pt x="46267" y="58222"/>
                    <a:pt x="46267" y="58334"/>
                  </a:cubicBezTo>
                  <a:cubicBezTo>
                    <a:pt x="46267" y="58462"/>
                    <a:pt x="46331" y="58557"/>
                    <a:pt x="46521" y="58700"/>
                  </a:cubicBezTo>
                  <a:cubicBezTo>
                    <a:pt x="46792" y="58923"/>
                    <a:pt x="47030" y="59352"/>
                    <a:pt x="46919" y="59415"/>
                  </a:cubicBezTo>
                  <a:cubicBezTo>
                    <a:pt x="46871" y="59431"/>
                    <a:pt x="46680" y="59479"/>
                    <a:pt x="46490" y="59495"/>
                  </a:cubicBezTo>
                  <a:cubicBezTo>
                    <a:pt x="45106" y="59654"/>
                    <a:pt x="44025" y="60051"/>
                    <a:pt x="43930" y="60449"/>
                  </a:cubicBezTo>
                  <a:cubicBezTo>
                    <a:pt x="43906" y="60544"/>
                    <a:pt x="43878" y="60592"/>
                    <a:pt x="43807" y="60592"/>
                  </a:cubicBezTo>
                  <a:cubicBezTo>
                    <a:pt x="43735" y="60592"/>
                    <a:pt x="43620" y="60544"/>
                    <a:pt x="43421" y="60449"/>
                  </a:cubicBezTo>
                  <a:lnTo>
                    <a:pt x="43119" y="60306"/>
                  </a:lnTo>
                  <a:lnTo>
                    <a:pt x="43119" y="60020"/>
                  </a:lnTo>
                  <a:cubicBezTo>
                    <a:pt x="43119" y="59543"/>
                    <a:pt x="42992" y="58811"/>
                    <a:pt x="42849" y="58398"/>
                  </a:cubicBezTo>
                  <a:cubicBezTo>
                    <a:pt x="42483" y="57317"/>
                    <a:pt x="41688" y="56665"/>
                    <a:pt x="40623" y="56570"/>
                  </a:cubicBezTo>
                  <a:cubicBezTo>
                    <a:pt x="40368" y="56538"/>
                    <a:pt x="40257" y="56506"/>
                    <a:pt x="40257" y="56442"/>
                  </a:cubicBezTo>
                  <a:cubicBezTo>
                    <a:pt x="40257" y="56411"/>
                    <a:pt x="40114" y="56124"/>
                    <a:pt x="39955" y="55806"/>
                  </a:cubicBezTo>
                  <a:cubicBezTo>
                    <a:pt x="39494" y="54916"/>
                    <a:pt x="39510" y="54344"/>
                    <a:pt x="39971" y="54121"/>
                  </a:cubicBezTo>
                  <a:cubicBezTo>
                    <a:pt x="40076" y="54077"/>
                    <a:pt x="40142" y="54053"/>
                    <a:pt x="40218" y="54053"/>
                  </a:cubicBezTo>
                  <a:cubicBezTo>
                    <a:pt x="40280" y="54053"/>
                    <a:pt x="40348" y="54069"/>
                    <a:pt x="40448" y="54105"/>
                  </a:cubicBezTo>
                  <a:cubicBezTo>
                    <a:pt x="40814" y="54216"/>
                    <a:pt x="41148" y="54455"/>
                    <a:pt x="41624" y="54996"/>
                  </a:cubicBezTo>
                  <a:cubicBezTo>
                    <a:pt x="41854" y="55256"/>
                    <a:pt x="42069" y="55457"/>
                    <a:pt x="42113" y="55457"/>
                  </a:cubicBezTo>
                  <a:cubicBezTo>
                    <a:pt x="42115" y="55457"/>
                    <a:pt x="42116" y="55457"/>
                    <a:pt x="42117" y="55457"/>
                  </a:cubicBezTo>
                  <a:cubicBezTo>
                    <a:pt x="42165" y="55441"/>
                    <a:pt x="42213" y="55266"/>
                    <a:pt x="42260" y="55059"/>
                  </a:cubicBezTo>
                  <a:cubicBezTo>
                    <a:pt x="42340" y="54693"/>
                    <a:pt x="42547" y="54248"/>
                    <a:pt x="42706" y="54121"/>
                  </a:cubicBezTo>
                  <a:cubicBezTo>
                    <a:pt x="42732" y="54101"/>
                    <a:pt x="42776" y="54092"/>
                    <a:pt x="42842" y="54092"/>
                  </a:cubicBezTo>
                  <a:cubicBezTo>
                    <a:pt x="42933" y="54092"/>
                    <a:pt x="43068" y="54109"/>
                    <a:pt x="43262" y="54137"/>
                  </a:cubicBezTo>
                  <a:cubicBezTo>
                    <a:pt x="43532" y="54185"/>
                    <a:pt x="44343" y="54248"/>
                    <a:pt x="45090" y="54264"/>
                  </a:cubicBezTo>
                  <a:lnTo>
                    <a:pt x="46458" y="54296"/>
                  </a:lnTo>
                  <a:lnTo>
                    <a:pt x="46553" y="54519"/>
                  </a:lnTo>
                  <a:cubicBezTo>
                    <a:pt x="46728" y="54948"/>
                    <a:pt x="47141" y="55218"/>
                    <a:pt x="47682" y="55282"/>
                  </a:cubicBezTo>
                  <a:cubicBezTo>
                    <a:pt x="47736" y="55285"/>
                    <a:pt x="47783" y="55287"/>
                    <a:pt x="47825" y="55287"/>
                  </a:cubicBezTo>
                  <a:cubicBezTo>
                    <a:pt x="47971" y="55287"/>
                    <a:pt x="48060" y="55264"/>
                    <a:pt x="48159" y="55202"/>
                  </a:cubicBezTo>
                  <a:cubicBezTo>
                    <a:pt x="48302" y="55123"/>
                    <a:pt x="48318" y="55075"/>
                    <a:pt x="48286" y="54852"/>
                  </a:cubicBezTo>
                  <a:cubicBezTo>
                    <a:pt x="48270" y="54725"/>
                    <a:pt x="48223" y="54550"/>
                    <a:pt x="48207" y="54471"/>
                  </a:cubicBezTo>
                  <a:cubicBezTo>
                    <a:pt x="48175" y="54375"/>
                    <a:pt x="48191" y="54344"/>
                    <a:pt x="48334" y="54312"/>
                  </a:cubicBezTo>
                  <a:cubicBezTo>
                    <a:pt x="48429" y="54280"/>
                    <a:pt x="48731" y="54201"/>
                    <a:pt x="49002" y="54121"/>
                  </a:cubicBezTo>
                  <a:cubicBezTo>
                    <a:pt x="49899" y="53872"/>
                    <a:pt x="50676" y="53746"/>
                    <a:pt x="51330" y="53746"/>
                  </a:cubicBezTo>
                  <a:close/>
                  <a:moveTo>
                    <a:pt x="75362" y="52897"/>
                  </a:moveTo>
                  <a:lnTo>
                    <a:pt x="75569" y="53040"/>
                  </a:lnTo>
                  <a:cubicBezTo>
                    <a:pt x="76364" y="53660"/>
                    <a:pt x="78860" y="56108"/>
                    <a:pt x="79941" y="57317"/>
                  </a:cubicBezTo>
                  <a:cubicBezTo>
                    <a:pt x="82278" y="59972"/>
                    <a:pt x="83630" y="62246"/>
                    <a:pt x="83900" y="63994"/>
                  </a:cubicBezTo>
                  <a:cubicBezTo>
                    <a:pt x="83956" y="64350"/>
                    <a:pt x="83963" y="64529"/>
                    <a:pt x="83923" y="64529"/>
                  </a:cubicBezTo>
                  <a:cubicBezTo>
                    <a:pt x="83895" y="64529"/>
                    <a:pt x="83845" y="64441"/>
                    <a:pt x="83773" y="64265"/>
                  </a:cubicBezTo>
                  <a:cubicBezTo>
                    <a:pt x="83534" y="63661"/>
                    <a:pt x="83296" y="63215"/>
                    <a:pt x="82946" y="62722"/>
                  </a:cubicBezTo>
                  <a:cubicBezTo>
                    <a:pt x="81674" y="60878"/>
                    <a:pt x="78749" y="57921"/>
                    <a:pt x="74853" y="54503"/>
                  </a:cubicBezTo>
                  <a:cubicBezTo>
                    <a:pt x="74281" y="54010"/>
                    <a:pt x="73820" y="53581"/>
                    <a:pt x="73820" y="53565"/>
                  </a:cubicBezTo>
                  <a:cubicBezTo>
                    <a:pt x="73820" y="53533"/>
                    <a:pt x="73915" y="53485"/>
                    <a:pt x="74043" y="53437"/>
                  </a:cubicBezTo>
                  <a:cubicBezTo>
                    <a:pt x="74170" y="53406"/>
                    <a:pt x="74519" y="53263"/>
                    <a:pt x="74822" y="53135"/>
                  </a:cubicBezTo>
                  <a:lnTo>
                    <a:pt x="75362" y="52897"/>
                  </a:lnTo>
                  <a:close/>
                  <a:moveTo>
                    <a:pt x="38492" y="42276"/>
                  </a:moveTo>
                  <a:lnTo>
                    <a:pt x="38763" y="42531"/>
                  </a:lnTo>
                  <a:cubicBezTo>
                    <a:pt x="39151" y="42904"/>
                    <a:pt x="39399" y="43025"/>
                    <a:pt x="39837" y="43025"/>
                  </a:cubicBezTo>
                  <a:cubicBezTo>
                    <a:pt x="39865" y="43025"/>
                    <a:pt x="39894" y="43024"/>
                    <a:pt x="39923" y="43024"/>
                  </a:cubicBezTo>
                  <a:cubicBezTo>
                    <a:pt x="40305" y="43024"/>
                    <a:pt x="40353" y="43039"/>
                    <a:pt x="40623" y="43230"/>
                  </a:cubicBezTo>
                  <a:cubicBezTo>
                    <a:pt x="41163" y="43628"/>
                    <a:pt x="42133" y="44931"/>
                    <a:pt x="42483" y="45726"/>
                  </a:cubicBezTo>
                  <a:cubicBezTo>
                    <a:pt x="42658" y="46124"/>
                    <a:pt x="42674" y="46235"/>
                    <a:pt x="42531" y="46235"/>
                  </a:cubicBezTo>
                  <a:cubicBezTo>
                    <a:pt x="42260" y="46235"/>
                    <a:pt x="41593" y="47237"/>
                    <a:pt x="41386" y="47952"/>
                  </a:cubicBezTo>
                  <a:cubicBezTo>
                    <a:pt x="41338" y="48079"/>
                    <a:pt x="41291" y="48207"/>
                    <a:pt x="41291" y="48207"/>
                  </a:cubicBezTo>
                  <a:cubicBezTo>
                    <a:pt x="41275" y="48207"/>
                    <a:pt x="41004" y="48032"/>
                    <a:pt x="40671" y="47809"/>
                  </a:cubicBezTo>
                  <a:cubicBezTo>
                    <a:pt x="40035" y="47396"/>
                    <a:pt x="39701" y="47253"/>
                    <a:pt x="39383" y="47253"/>
                  </a:cubicBezTo>
                  <a:cubicBezTo>
                    <a:pt x="39112" y="47253"/>
                    <a:pt x="38747" y="47428"/>
                    <a:pt x="38572" y="47650"/>
                  </a:cubicBezTo>
                  <a:cubicBezTo>
                    <a:pt x="38476" y="47777"/>
                    <a:pt x="38254" y="47889"/>
                    <a:pt x="37713" y="48079"/>
                  </a:cubicBezTo>
                  <a:cubicBezTo>
                    <a:pt x="35042" y="49033"/>
                    <a:pt x="31179" y="50782"/>
                    <a:pt x="28651" y="52197"/>
                  </a:cubicBezTo>
                  <a:cubicBezTo>
                    <a:pt x="24374" y="54582"/>
                    <a:pt x="21608" y="56792"/>
                    <a:pt x="19493" y="59527"/>
                  </a:cubicBezTo>
                  <a:cubicBezTo>
                    <a:pt x="17919" y="61562"/>
                    <a:pt x="17140" y="62754"/>
                    <a:pt x="16313" y="64376"/>
                  </a:cubicBezTo>
                  <a:cubicBezTo>
                    <a:pt x="16027" y="64917"/>
                    <a:pt x="15789" y="65378"/>
                    <a:pt x="15789" y="65378"/>
                  </a:cubicBezTo>
                  <a:cubicBezTo>
                    <a:pt x="15725" y="65378"/>
                    <a:pt x="15677" y="64487"/>
                    <a:pt x="15677" y="63708"/>
                  </a:cubicBezTo>
                  <a:cubicBezTo>
                    <a:pt x="15677" y="62341"/>
                    <a:pt x="15900" y="61148"/>
                    <a:pt x="16377" y="59765"/>
                  </a:cubicBezTo>
                  <a:cubicBezTo>
                    <a:pt x="17474" y="56633"/>
                    <a:pt x="19970" y="53374"/>
                    <a:pt x="23404" y="50639"/>
                  </a:cubicBezTo>
                  <a:cubicBezTo>
                    <a:pt x="24059" y="50107"/>
                    <a:pt x="24264" y="49946"/>
                    <a:pt x="24410" y="49946"/>
                  </a:cubicBezTo>
                  <a:cubicBezTo>
                    <a:pt x="24473" y="49946"/>
                    <a:pt x="24525" y="49976"/>
                    <a:pt x="24597" y="50019"/>
                  </a:cubicBezTo>
                  <a:cubicBezTo>
                    <a:pt x="26245" y="51005"/>
                    <a:pt x="26940" y="51296"/>
                    <a:pt x="27690" y="51296"/>
                  </a:cubicBezTo>
                  <a:cubicBezTo>
                    <a:pt x="27750" y="51296"/>
                    <a:pt x="27810" y="51295"/>
                    <a:pt x="27872" y="51291"/>
                  </a:cubicBezTo>
                  <a:cubicBezTo>
                    <a:pt x="28905" y="51227"/>
                    <a:pt x="29525" y="50544"/>
                    <a:pt x="30114" y="48827"/>
                  </a:cubicBezTo>
                  <a:cubicBezTo>
                    <a:pt x="30241" y="48461"/>
                    <a:pt x="30432" y="47952"/>
                    <a:pt x="30527" y="47730"/>
                  </a:cubicBezTo>
                  <a:cubicBezTo>
                    <a:pt x="30686" y="47380"/>
                    <a:pt x="31020" y="46251"/>
                    <a:pt x="31147" y="45631"/>
                  </a:cubicBezTo>
                  <a:cubicBezTo>
                    <a:pt x="31171" y="45534"/>
                    <a:pt x="31196" y="45492"/>
                    <a:pt x="31262" y="45492"/>
                  </a:cubicBezTo>
                  <a:cubicBezTo>
                    <a:pt x="31283" y="45492"/>
                    <a:pt x="31308" y="45496"/>
                    <a:pt x="31338" y="45504"/>
                  </a:cubicBezTo>
                  <a:cubicBezTo>
                    <a:pt x="31341" y="45504"/>
                    <a:pt x="31345" y="45505"/>
                    <a:pt x="31349" y="45505"/>
                  </a:cubicBezTo>
                  <a:cubicBezTo>
                    <a:pt x="31573" y="45505"/>
                    <a:pt x="33240" y="44654"/>
                    <a:pt x="35519" y="43389"/>
                  </a:cubicBezTo>
                  <a:cubicBezTo>
                    <a:pt x="36872" y="42626"/>
                    <a:pt x="37096" y="42506"/>
                    <a:pt x="37314" y="42506"/>
                  </a:cubicBezTo>
                  <a:cubicBezTo>
                    <a:pt x="37355" y="42506"/>
                    <a:pt x="37395" y="42510"/>
                    <a:pt x="37443" y="42515"/>
                  </a:cubicBezTo>
                  <a:cubicBezTo>
                    <a:pt x="37499" y="42523"/>
                    <a:pt x="37550" y="42527"/>
                    <a:pt x="37601" y="42527"/>
                  </a:cubicBezTo>
                  <a:cubicBezTo>
                    <a:pt x="37753" y="42527"/>
                    <a:pt x="37896" y="42491"/>
                    <a:pt x="38111" y="42419"/>
                  </a:cubicBezTo>
                  <a:lnTo>
                    <a:pt x="38492" y="42276"/>
                  </a:lnTo>
                  <a:close/>
                  <a:moveTo>
                    <a:pt x="77715" y="51307"/>
                  </a:moveTo>
                  <a:cubicBezTo>
                    <a:pt x="77906" y="51307"/>
                    <a:pt x="80116" y="53390"/>
                    <a:pt x="81213" y="54614"/>
                  </a:cubicBezTo>
                  <a:cubicBezTo>
                    <a:pt x="83471" y="57126"/>
                    <a:pt x="84838" y="59431"/>
                    <a:pt x="85426" y="61673"/>
                  </a:cubicBezTo>
                  <a:cubicBezTo>
                    <a:pt x="85601" y="62357"/>
                    <a:pt x="85633" y="62611"/>
                    <a:pt x="85665" y="63343"/>
                  </a:cubicBezTo>
                  <a:cubicBezTo>
                    <a:pt x="85712" y="64551"/>
                    <a:pt x="85506" y="65537"/>
                    <a:pt x="85013" y="66522"/>
                  </a:cubicBezTo>
                  <a:cubicBezTo>
                    <a:pt x="84933" y="66697"/>
                    <a:pt x="84822" y="66872"/>
                    <a:pt x="84806" y="66888"/>
                  </a:cubicBezTo>
                  <a:cubicBezTo>
                    <a:pt x="84804" y="66889"/>
                    <a:pt x="84801" y="66890"/>
                    <a:pt x="84799" y="66890"/>
                  </a:cubicBezTo>
                  <a:cubicBezTo>
                    <a:pt x="84765" y="66890"/>
                    <a:pt x="84708" y="66799"/>
                    <a:pt x="84679" y="66681"/>
                  </a:cubicBezTo>
                  <a:cubicBezTo>
                    <a:pt x="84631" y="66538"/>
                    <a:pt x="84488" y="66125"/>
                    <a:pt x="84345" y="65743"/>
                  </a:cubicBezTo>
                  <a:cubicBezTo>
                    <a:pt x="84107" y="65123"/>
                    <a:pt x="84091" y="65044"/>
                    <a:pt x="84170" y="64901"/>
                  </a:cubicBezTo>
                  <a:cubicBezTo>
                    <a:pt x="84266" y="64726"/>
                    <a:pt x="84266" y="64360"/>
                    <a:pt x="84186" y="63820"/>
                  </a:cubicBezTo>
                  <a:cubicBezTo>
                    <a:pt x="83820" y="61292"/>
                    <a:pt x="80943" y="57364"/>
                    <a:pt x="76602" y="53453"/>
                  </a:cubicBezTo>
                  <a:cubicBezTo>
                    <a:pt x="76157" y="53040"/>
                    <a:pt x="75791" y="52690"/>
                    <a:pt x="75791" y="52674"/>
                  </a:cubicBezTo>
                  <a:cubicBezTo>
                    <a:pt x="75791" y="52658"/>
                    <a:pt x="75998" y="52515"/>
                    <a:pt x="76252" y="52340"/>
                  </a:cubicBezTo>
                  <a:cubicBezTo>
                    <a:pt x="76507" y="52181"/>
                    <a:pt x="76920" y="51879"/>
                    <a:pt x="77175" y="51673"/>
                  </a:cubicBezTo>
                  <a:cubicBezTo>
                    <a:pt x="77429" y="51466"/>
                    <a:pt x="77667" y="51307"/>
                    <a:pt x="77715" y="51307"/>
                  </a:cubicBezTo>
                  <a:close/>
                  <a:moveTo>
                    <a:pt x="49351" y="69066"/>
                  </a:moveTo>
                  <a:cubicBezTo>
                    <a:pt x="49653" y="69066"/>
                    <a:pt x="50798" y="69305"/>
                    <a:pt x="50798" y="69368"/>
                  </a:cubicBezTo>
                  <a:cubicBezTo>
                    <a:pt x="50798" y="69384"/>
                    <a:pt x="50607" y="69432"/>
                    <a:pt x="50369" y="69480"/>
                  </a:cubicBezTo>
                  <a:cubicBezTo>
                    <a:pt x="49921" y="69542"/>
                    <a:pt x="49593" y="69575"/>
                    <a:pt x="49363" y="69575"/>
                  </a:cubicBezTo>
                  <a:cubicBezTo>
                    <a:pt x="49006" y="69575"/>
                    <a:pt x="48890" y="69495"/>
                    <a:pt x="48938" y="69321"/>
                  </a:cubicBezTo>
                  <a:cubicBezTo>
                    <a:pt x="48986" y="69114"/>
                    <a:pt x="49049" y="69066"/>
                    <a:pt x="49351" y="69066"/>
                  </a:cubicBezTo>
                  <a:close/>
                  <a:moveTo>
                    <a:pt x="47104" y="69040"/>
                  </a:moveTo>
                  <a:cubicBezTo>
                    <a:pt x="47142" y="69040"/>
                    <a:pt x="47166" y="69043"/>
                    <a:pt x="47173" y="69050"/>
                  </a:cubicBezTo>
                  <a:cubicBezTo>
                    <a:pt x="47189" y="69082"/>
                    <a:pt x="47237" y="69225"/>
                    <a:pt x="47253" y="69368"/>
                  </a:cubicBezTo>
                  <a:cubicBezTo>
                    <a:pt x="47285" y="69623"/>
                    <a:pt x="47285" y="69654"/>
                    <a:pt x="47141" y="69686"/>
                  </a:cubicBezTo>
                  <a:cubicBezTo>
                    <a:pt x="46994" y="69723"/>
                    <a:pt x="46312" y="69760"/>
                    <a:pt x="45923" y="69760"/>
                  </a:cubicBezTo>
                  <a:cubicBezTo>
                    <a:pt x="45810" y="69760"/>
                    <a:pt x="45722" y="69757"/>
                    <a:pt x="45679" y="69750"/>
                  </a:cubicBezTo>
                  <a:cubicBezTo>
                    <a:pt x="45599" y="69734"/>
                    <a:pt x="45408" y="69702"/>
                    <a:pt x="45281" y="69686"/>
                  </a:cubicBezTo>
                  <a:cubicBezTo>
                    <a:pt x="45138" y="69670"/>
                    <a:pt x="45027" y="69639"/>
                    <a:pt x="45027" y="69607"/>
                  </a:cubicBezTo>
                  <a:cubicBezTo>
                    <a:pt x="45027" y="69543"/>
                    <a:pt x="45488" y="69337"/>
                    <a:pt x="45854" y="69241"/>
                  </a:cubicBezTo>
                  <a:cubicBezTo>
                    <a:pt x="46233" y="69146"/>
                    <a:pt x="46889" y="69040"/>
                    <a:pt x="47104" y="69040"/>
                  </a:cubicBezTo>
                  <a:close/>
                  <a:moveTo>
                    <a:pt x="38558" y="49398"/>
                  </a:moveTo>
                  <a:cubicBezTo>
                    <a:pt x="38578" y="49398"/>
                    <a:pt x="38672" y="49614"/>
                    <a:pt x="38794" y="49860"/>
                  </a:cubicBezTo>
                  <a:cubicBezTo>
                    <a:pt x="38953" y="50210"/>
                    <a:pt x="39049" y="50353"/>
                    <a:pt x="39144" y="50369"/>
                  </a:cubicBezTo>
                  <a:cubicBezTo>
                    <a:pt x="39208" y="50385"/>
                    <a:pt x="39446" y="50417"/>
                    <a:pt x="39653" y="50464"/>
                  </a:cubicBezTo>
                  <a:cubicBezTo>
                    <a:pt x="40973" y="50687"/>
                    <a:pt x="41974" y="51736"/>
                    <a:pt x="42260" y="53151"/>
                  </a:cubicBezTo>
                  <a:cubicBezTo>
                    <a:pt x="42324" y="53437"/>
                    <a:pt x="42388" y="53676"/>
                    <a:pt x="42404" y="53692"/>
                  </a:cubicBezTo>
                  <a:cubicBezTo>
                    <a:pt x="42435" y="53708"/>
                    <a:pt x="42356" y="53898"/>
                    <a:pt x="42245" y="54121"/>
                  </a:cubicBezTo>
                  <a:cubicBezTo>
                    <a:pt x="42133" y="54344"/>
                    <a:pt x="42038" y="54582"/>
                    <a:pt x="42038" y="54646"/>
                  </a:cubicBezTo>
                  <a:cubicBezTo>
                    <a:pt x="42038" y="54709"/>
                    <a:pt x="42022" y="54757"/>
                    <a:pt x="42006" y="54757"/>
                  </a:cubicBezTo>
                  <a:cubicBezTo>
                    <a:pt x="41974" y="54757"/>
                    <a:pt x="41752" y="54566"/>
                    <a:pt x="41513" y="54328"/>
                  </a:cubicBezTo>
                  <a:cubicBezTo>
                    <a:pt x="40941" y="53771"/>
                    <a:pt x="40639" y="53596"/>
                    <a:pt x="40178" y="53596"/>
                  </a:cubicBezTo>
                  <a:cubicBezTo>
                    <a:pt x="39907" y="53596"/>
                    <a:pt x="39812" y="53628"/>
                    <a:pt x="39685" y="53740"/>
                  </a:cubicBezTo>
                  <a:cubicBezTo>
                    <a:pt x="39462" y="53946"/>
                    <a:pt x="39351" y="54216"/>
                    <a:pt x="39351" y="54550"/>
                  </a:cubicBezTo>
                  <a:cubicBezTo>
                    <a:pt x="39351" y="54693"/>
                    <a:pt x="39351" y="54821"/>
                    <a:pt x="39335" y="54821"/>
                  </a:cubicBezTo>
                  <a:cubicBezTo>
                    <a:pt x="39319" y="54821"/>
                    <a:pt x="39208" y="54709"/>
                    <a:pt x="39081" y="54582"/>
                  </a:cubicBezTo>
                  <a:cubicBezTo>
                    <a:pt x="38938" y="54455"/>
                    <a:pt x="38779" y="54344"/>
                    <a:pt x="38731" y="54344"/>
                  </a:cubicBezTo>
                  <a:cubicBezTo>
                    <a:pt x="38667" y="54344"/>
                    <a:pt x="38302" y="54566"/>
                    <a:pt x="37936" y="54852"/>
                  </a:cubicBezTo>
                  <a:cubicBezTo>
                    <a:pt x="36712" y="55743"/>
                    <a:pt x="36123" y="56124"/>
                    <a:pt x="35122" y="56585"/>
                  </a:cubicBezTo>
                  <a:cubicBezTo>
                    <a:pt x="32133" y="57953"/>
                    <a:pt x="29064" y="59797"/>
                    <a:pt x="26409" y="61800"/>
                  </a:cubicBezTo>
                  <a:cubicBezTo>
                    <a:pt x="21703" y="65362"/>
                    <a:pt x="18412" y="69321"/>
                    <a:pt x="16647" y="73502"/>
                  </a:cubicBezTo>
                  <a:cubicBezTo>
                    <a:pt x="16504" y="73836"/>
                    <a:pt x="16377" y="74122"/>
                    <a:pt x="16377" y="74122"/>
                  </a:cubicBezTo>
                  <a:cubicBezTo>
                    <a:pt x="16376" y="74123"/>
                    <a:pt x="16374" y="74124"/>
                    <a:pt x="16373" y="74124"/>
                  </a:cubicBezTo>
                  <a:cubicBezTo>
                    <a:pt x="16356" y="74124"/>
                    <a:pt x="16328" y="74034"/>
                    <a:pt x="16313" y="73931"/>
                  </a:cubicBezTo>
                  <a:cubicBezTo>
                    <a:pt x="16234" y="73534"/>
                    <a:pt x="16329" y="71944"/>
                    <a:pt x="16456" y="71260"/>
                  </a:cubicBezTo>
                  <a:cubicBezTo>
                    <a:pt x="16949" y="68764"/>
                    <a:pt x="18269" y="65759"/>
                    <a:pt x="20065" y="63040"/>
                  </a:cubicBezTo>
                  <a:cubicBezTo>
                    <a:pt x="21735" y="60528"/>
                    <a:pt x="23023" y="59256"/>
                    <a:pt x="25710" y="57476"/>
                  </a:cubicBezTo>
                  <a:cubicBezTo>
                    <a:pt x="27935" y="55981"/>
                    <a:pt x="31242" y="54264"/>
                    <a:pt x="33500" y="53422"/>
                  </a:cubicBezTo>
                  <a:cubicBezTo>
                    <a:pt x="33882" y="53263"/>
                    <a:pt x="34327" y="53056"/>
                    <a:pt x="34486" y="52960"/>
                  </a:cubicBezTo>
                  <a:cubicBezTo>
                    <a:pt x="34629" y="52849"/>
                    <a:pt x="35233" y="52340"/>
                    <a:pt x="35805" y="51832"/>
                  </a:cubicBezTo>
                  <a:cubicBezTo>
                    <a:pt x="36394" y="51323"/>
                    <a:pt x="36887" y="50909"/>
                    <a:pt x="36918" y="50894"/>
                  </a:cubicBezTo>
                  <a:cubicBezTo>
                    <a:pt x="36921" y="50892"/>
                    <a:pt x="36924" y="50892"/>
                    <a:pt x="36927" y="50892"/>
                  </a:cubicBezTo>
                  <a:cubicBezTo>
                    <a:pt x="36969" y="50892"/>
                    <a:pt x="37088" y="50981"/>
                    <a:pt x="37220" y="51084"/>
                  </a:cubicBezTo>
                  <a:cubicBezTo>
                    <a:pt x="37375" y="51230"/>
                    <a:pt x="37529" y="51302"/>
                    <a:pt x="37678" y="51302"/>
                  </a:cubicBezTo>
                  <a:cubicBezTo>
                    <a:pt x="37789" y="51302"/>
                    <a:pt x="37897" y="51262"/>
                    <a:pt x="38000" y="51180"/>
                  </a:cubicBezTo>
                  <a:cubicBezTo>
                    <a:pt x="38206" y="51021"/>
                    <a:pt x="38333" y="50687"/>
                    <a:pt x="38445" y="50003"/>
                  </a:cubicBezTo>
                  <a:cubicBezTo>
                    <a:pt x="38492" y="49685"/>
                    <a:pt x="38540" y="49415"/>
                    <a:pt x="38556" y="49399"/>
                  </a:cubicBezTo>
                  <a:cubicBezTo>
                    <a:pt x="38557" y="49399"/>
                    <a:pt x="38557" y="49398"/>
                    <a:pt x="38558" y="49398"/>
                  </a:cubicBezTo>
                  <a:close/>
                  <a:moveTo>
                    <a:pt x="58175" y="49797"/>
                  </a:moveTo>
                  <a:lnTo>
                    <a:pt x="58652" y="49987"/>
                  </a:lnTo>
                  <a:cubicBezTo>
                    <a:pt x="58907" y="50083"/>
                    <a:pt x="59988" y="50480"/>
                    <a:pt x="61037" y="50878"/>
                  </a:cubicBezTo>
                  <a:cubicBezTo>
                    <a:pt x="63883" y="51943"/>
                    <a:pt x="65886" y="52770"/>
                    <a:pt x="66761" y="53247"/>
                  </a:cubicBezTo>
                  <a:cubicBezTo>
                    <a:pt x="67254" y="53517"/>
                    <a:pt x="70370" y="55552"/>
                    <a:pt x="71610" y="56411"/>
                  </a:cubicBezTo>
                  <a:cubicBezTo>
                    <a:pt x="74376" y="58334"/>
                    <a:pt x="76173" y="59797"/>
                    <a:pt x="77970" y="61578"/>
                  </a:cubicBezTo>
                  <a:cubicBezTo>
                    <a:pt x="79226" y="62850"/>
                    <a:pt x="79973" y="63692"/>
                    <a:pt x="80736" y="64773"/>
                  </a:cubicBezTo>
                  <a:cubicBezTo>
                    <a:pt x="82405" y="67127"/>
                    <a:pt x="83455" y="69734"/>
                    <a:pt x="83773" y="72278"/>
                  </a:cubicBezTo>
                  <a:cubicBezTo>
                    <a:pt x="83900" y="73311"/>
                    <a:pt x="83820" y="74297"/>
                    <a:pt x="83534" y="75171"/>
                  </a:cubicBezTo>
                  <a:cubicBezTo>
                    <a:pt x="83455" y="75394"/>
                    <a:pt x="83375" y="75569"/>
                    <a:pt x="83359" y="75569"/>
                  </a:cubicBezTo>
                  <a:cubicBezTo>
                    <a:pt x="83328" y="75569"/>
                    <a:pt x="83248" y="75378"/>
                    <a:pt x="83184" y="75140"/>
                  </a:cubicBezTo>
                  <a:cubicBezTo>
                    <a:pt x="82707" y="73582"/>
                    <a:pt x="81674" y="71546"/>
                    <a:pt x="80513" y="69893"/>
                  </a:cubicBezTo>
                  <a:cubicBezTo>
                    <a:pt x="78256" y="66681"/>
                    <a:pt x="74758" y="63422"/>
                    <a:pt x="70561" y="60640"/>
                  </a:cubicBezTo>
                  <a:cubicBezTo>
                    <a:pt x="69543" y="59972"/>
                    <a:pt x="68987" y="59622"/>
                    <a:pt x="67079" y="58493"/>
                  </a:cubicBezTo>
                  <a:cubicBezTo>
                    <a:pt x="66777" y="58303"/>
                    <a:pt x="66379" y="58048"/>
                    <a:pt x="66220" y="57905"/>
                  </a:cubicBezTo>
                  <a:cubicBezTo>
                    <a:pt x="65791" y="57571"/>
                    <a:pt x="64392" y="56903"/>
                    <a:pt x="63454" y="56585"/>
                  </a:cubicBezTo>
                  <a:cubicBezTo>
                    <a:pt x="63009" y="56426"/>
                    <a:pt x="61975" y="56124"/>
                    <a:pt x="61133" y="55886"/>
                  </a:cubicBezTo>
                  <a:cubicBezTo>
                    <a:pt x="60290" y="55647"/>
                    <a:pt x="59527" y="55425"/>
                    <a:pt x="59431" y="55377"/>
                  </a:cubicBezTo>
                  <a:cubicBezTo>
                    <a:pt x="59336" y="55329"/>
                    <a:pt x="59209" y="55186"/>
                    <a:pt x="59129" y="55075"/>
                  </a:cubicBezTo>
                  <a:cubicBezTo>
                    <a:pt x="58895" y="54709"/>
                    <a:pt x="58364" y="54303"/>
                    <a:pt x="58170" y="54303"/>
                  </a:cubicBezTo>
                  <a:cubicBezTo>
                    <a:pt x="58153" y="54303"/>
                    <a:pt x="58139" y="54306"/>
                    <a:pt x="58128" y="54312"/>
                  </a:cubicBezTo>
                  <a:cubicBezTo>
                    <a:pt x="58048" y="54360"/>
                    <a:pt x="57921" y="54503"/>
                    <a:pt x="57667" y="54837"/>
                  </a:cubicBezTo>
                  <a:lnTo>
                    <a:pt x="57555" y="54964"/>
                  </a:lnTo>
                  <a:lnTo>
                    <a:pt x="57349" y="54741"/>
                  </a:lnTo>
                  <a:cubicBezTo>
                    <a:pt x="57052" y="54430"/>
                    <a:pt x="56811" y="54326"/>
                    <a:pt x="56266" y="54326"/>
                  </a:cubicBezTo>
                  <a:cubicBezTo>
                    <a:pt x="56226" y="54326"/>
                    <a:pt x="56184" y="54327"/>
                    <a:pt x="56140" y="54328"/>
                  </a:cubicBezTo>
                  <a:cubicBezTo>
                    <a:pt x="55727" y="54328"/>
                    <a:pt x="55504" y="54360"/>
                    <a:pt x="55170" y="54487"/>
                  </a:cubicBezTo>
                  <a:cubicBezTo>
                    <a:pt x="54997" y="54546"/>
                    <a:pt x="54887" y="54589"/>
                    <a:pt x="54822" y="54589"/>
                  </a:cubicBezTo>
                  <a:cubicBezTo>
                    <a:pt x="54696" y="54589"/>
                    <a:pt x="54742" y="54428"/>
                    <a:pt x="54837" y="53914"/>
                  </a:cubicBezTo>
                  <a:cubicBezTo>
                    <a:pt x="55011" y="52960"/>
                    <a:pt x="55091" y="52738"/>
                    <a:pt x="55314" y="52627"/>
                  </a:cubicBezTo>
                  <a:cubicBezTo>
                    <a:pt x="55536" y="52531"/>
                    <a:pt x="56554" y="51545"/>
                    <a:pt x="57523" y="50512"/>
                  </a:cubicBezTo>
                  <a:lnTo>
                    <a:pt x="58175" y="49797"/>
                  </a:lnTo>
                  <a:close/>
                  <a:moveTo>
                    <a:pt x="58605" y="47412"/>
                  </a:moveTo>
                  <a:lnTo>
                    <a:pt x="61276" y="48493"/>
                  </a:lnTo>
                  <a:cubicBezTo>
                    <a:pt x="62754" y="49081"/>
                    <a:pt x="65425" y="50146"/>
                    <a:pt x="67238" y="50846"/>
                  </a:cubicBezTo>
                  <a:cubicBezTo>
                    <a:pt x="70290" y="52054"/>
                    <a:pt x="70513" y="52150"/>
                    <a:pt x="70688" y="52356"/>
                  </a:cubicBezTo>
                  <a:cubicBezTo>
                    <a:pt x="71133" y="52913"/>
                    <a:pt x="71594" y="53342"/>
                    <a:pt x="71896" y="53485"/>
                  </a:cubicBezTo>
                  <a:cubicBezTo>
                    <a:pt x="72166" y="53628"/>
                    <a:pt x="72310" y="53644"/>
                    <a:pt x="72755" y="53660"/>
                  </a:cubicBezTo>
                  <a:lnTo>
                    <a:pt x="73295" y="53660"/>
                  </a:lnTo>
                  <a:lnTo>
                    <a:pt x="73931" y="54201"/>
                  </a:lnTo>
                  <a:cubicBezTo>
                    <a:pt x="78558" y="58159"/>
                    <a:pt x="82326" y="62071"/>
                    <a:pt x="83169" y="63788"/>
                  </a:cubicBezTo>
                  <a:cubicBezTo>
                    <a:pt x="83487" y="64424"/>
                    <a:pt x="84218" y="66347"/>
                    <a:pt x="84631" y="67604"/>
                  </a:cubicBezTo>
                  <a:cubicBezTo>
                    <a:pt x="85188" y="69352"/>
                    <a:pt x="85410" y="70497"/>
                    <a:pt x="85410" y="71753"/>
                  </a:cubicBezTo>
                  <a:cubicBezTo>
                    <a:pt x="85410" y="72437"/>
                    <a:pt x="85379" y="72723"/>
                    <a:pt x="85267" y="73152"/>
                  </a:cubicBezTo>
                  <a:cubicBezTo>
                    <a:pt x="84965" y="74408"/>
                    <a:pt x="84456" y="75839"/>
                    <a:pt x="83995" y="76714"/>
                  </a:cubicBezTo>
                  <a:cubicBezTo>
                    <a:pt x="83868" y="76968"/>
                    <a:pt x="83741" y="77175"/>
                    <a:pt x="83709" y="77175"/>
                  </a:cubicBezTo>
                  <a:cubicBezTo>
                    <a:pt x="83693" y="77175"/>
                    <a:pt x="83646" y="77063"/>
                    <a:pt x="83630" y="76920"/>
                  </a:cubicBezTo>
                  <a:cubicBezTo>
                    <a:pt x="83598" y="76777"/>
                    <a:pt x="83550" y="76507"/>
                    <a:pt x="83502" y="76300"/>
                  </a:cubicBezTo>
                  <a:cubicBezTo>
                    <a:pt x="83407" y="75951"/>
                    <a:pt x="83407" y="75919"/>
                    <a:pt x="83518" y="75728"/>
                  </a:cubicBezTo>
                  <a:cubicBezTo>
                    <a:pt x="83789" y="75299"/>
                    <a:pt x="84075" y="73963"/>
                    <a:pt x="84075" y="73136"/>
                  </a:cubicBezTo>
                  <a:cubicBezTo>
                    <a:pt x="84075" y="71976"/>
                    <a:pt x="83646" y="69972"/>
                    <a:pt x="83105" y="68526"/>
                  </a:cubicBezTo>
                  <a:cubicBezTo>
                    <a:pt x="81563" y="64440"/>
                    <a:pt x="78367" y="60799"/>
                    <a:pt x="72834" y="56840"/>
                  </a:cubicBezTo>
                  <a:cubicBezTo>
                    <a:pt x="71038" y="55552"/>
                    <a:pt x="67365" y="53135"/>
                    <a:pt x="66634" y="52770"/>
                  </a:cubicBezTo>
                  <a:cubicBezTo>
                    <a:pt x="65600" y="52261"/>
                    <a:pt x="63883" y="51561"/>
                    <a:pt x="61085" y="50512"/>
                  </a:cubicBezTo>
                  <a:cubicBezTo>
                    <a:pt x="60036" y="50130"/>
                    <a:pt x="59002" y="49733"/>
                    <a:pt x="58795" y="49653"/>
                  </a:cubicBezTo>
                  <a:cubicBezTo>
                    <a:pt x="58541" y="49558"/>
                    <a:pt x="58334" y="49431"/>
                    <a:pt x="58175" y="49272"/>
                  </a:cubicBezTo>
                  <a:cubicBezTo>
                    <a:pt x="57985" y="49065"/>
                    <a:pt x="57953" y="49002"/>
                    <a:pt x="57953" y="48731"/>
                  </a:cubicBezTo>
                  <a:cubicBezTo>
                    <a:pt x="57953" y="48382"/>
                    <a:pt x="58207" y="47777"/>
                    <a:pt x="58462" y="47555"/>
                  </a:cubicBezTo>
                  <a:lnTo>
                    <a:pt x="58605" y="47412"/>
                  </a:lnTo>
                  <a:close/>
                  <a:moveTo>
                    <a:pt x="38159" y="48318"/>
                  </a:moveTo>
                  <a:cubicBezTo>
                    <a:pt x="38222" y="48318"/>
                    <a:pt x="38238" y="48429"/>
                    <a:pt x="38206" y="48986"/>
                  </a:cubicBezTo>
                  <a:cubicBezTo>
                    <a:pt x="38127" y="50083"/>
                    <a:pt x="37920" y="50941"/>
                    <a:pt x="37697" y="51037"/>
                  </a:cubicBezTo>
                  <a:cubicBezTo>
                    <a:pt x="37693" y="51038"/>
                    <a:pt x="37689" y="51039"/>
                    <a:pt x="37684" y="51039"/>
                  </a:cubicBezTo>
                  <a:cubicBezTo>
                    <a:pt x="37631" y="51039"/>
                    <a:pt x="37526" y="50961"/>
                    <a:pt x="37395" y="50830"/>
                  </a:cubicBezTo>
                  <a:cubicBezTo>
                    <a:pt x="37243" y="50669"/>
                    <a:pt x="37116" y="50589"/>
                    <a:pt x="36984" y="50589"/>
                  </a:cubicBezTo>
                  <a:cubicBezTo>
                    <a:pt x="36880" y="50589"/>
                    <a:pt x="36773" y="50637"/>
                    <a:pt x="36648" y="50735"/>
                  </a:cubicBezTo>
                  <a:cubicBezTo>
                    <a:pt x="36553" y="50798"/>
                    <a:pt x="36060" y="51227"/>
                    <a:pt x="35567" y="51657"/>
                  </a:cubicBezTo>
                  <a:cubicBezTo>
                    <a:pt x="34327" y="52754"/>
                    <a:pt x="34041" y="52960"/>
                    <a:pt x="33421" y="53183"/>
                  </a:cubicBezTo>
                  <a:cubicBezTo>
                    <a:pt x="32212" y="53612"/>
                    <a:pt x="29732" y="54789"/>
                    <a:pt x="27983" y="55759"/>
                  </a:cubicBezTo>
                  <a:cubicBezTo>
                    <a:pt x="25376" y="57221"/>
                    <a:pt x="23198" y="58795"/>
                    <a:pt x="21942" y="60115"/>
                  </a:cubicBezTo>
                  <a:cubicBezTo>
                    <a:pt x="20558" y="61546"/>
                    <a:pt x="19016" y="63867"/>
                    <a:pt x="17887" y="66173"/>
                  </a:cubicBezTo>
                  <a:cubicBezTo>
                    <a:pt x="16329" y="69384"/>
                    <a:pt x="15693" y="72135"/>
                    <a:pt x="16011" y="74202"/>
                  </a:cubicBezTo>
                  <a:lnTo>
                    <a:pt x="16122" y="74885"/>
                  </a:lnTo>
                  <a:lnTo>
                    <a:pt x="15900" y="75569"/>
                  </a:lnTo>
                  <a:cubicBezTo>
                    <a:pt x="15789" y="75951"/>
                    <a:pt x="15630" y="76555"/>
                    <a:pt x="15566" y="76920"/>
                  </a:cubicBezTo>
                  <a:cubicBezTo>
                    <a:pt x="15487" y="77270"/>
                    <a:pt x="15407" y="77588"/>
                    <a:pt x="15391" y="77604"/>
                  </a:cubicBezTo>
                  <a:cubicBezTo>
                    <a:pt x="15389" y="77607"/>
                    <a:pt x="15386" y="77608"/>
                    <a:pt x="15383" y="77608"/>
                  </a:cubicBezTo>
                  <a:cubicBezTo>
                    <a:pt x="15283" y="77608"/>
                    <a:pt x="14813" y="76127"/>
                    <a:pt x="14612" y="75156"/>
                  </a:cubicBezTo>
                  <a:cubicBezTo>
                    <a:pt x="13833" y="71308"/>
                    <a:pt x="14978" y="66761"/>
                    <a:pt x="17792" y="62420"/>
                  </a:cubicBezTo>
                  <a:cubicBezTo>
                    <a:pt x="18523" y="61323"/>
                    <a:pt x="19716" y="59733"/>
                    <a:pt x="20622" y="58684"/>
                  </a:cubicBezTo>
                  <a:cubicBezTo>
                    <a:pt x="23293" y="55584"/>
                    <a:pt x="28492" y="52277"/>
                    <a:pt x="34995" y="49542"/>
                  </a:cubicBezTo>
                  <a:cubicBezTo>
                    <a:pt x="36123" y="49049"/>
                    <a:pt x="38047" y="48318"/>
                    <a:pt x="38159" y="48318"/>
                  </a:cubicBezTo>
                  <a:close/>
                  <a:moveTo>
                    <a:pt x="43357" y="69352"/>
                  </a:moveTo>
                  <a:lnTo>
                    <a:pt x="44025" y="69686"/>
                  </a:lnTo>
                  <a:cubicBezTo>
                    <a:pt x="44834" y="70098"/>
                    <a:pt x="45248" y="70197"/>
                    <a:pt x="46186" y="70197"/>
                  </a:cubicBezTo>
                  <a:cubicBezTo>
                    <a:pt x="46262" y="70197"/>
                    <a:pt x="46342" y="70196"/>
                    <a:pt x="46426" y="70195"/>
                  </a:cubicBezTo>
                  <a:lnTo>
                    <a:pt x="47285" y="70163"/>
                  </a:lnTo>
                  <a:lnTo>
                    <a:pt x="47348" y="70529"/>
                  </a:lnTo>
                  <a:cubicBezTo>
                    <a:pt x="47380" y="70720"/>
                    <a:pt x="47475" y="70974"/>
                    <a:pt x="47555" y="71101"/>
                  </a:cubicBezTo>
                  <a:cubicBezTo>
                    <a:pt x="47795" y="71472"/>
                    <a:pt x="48229" y="71693"/>
                    <a:pt x="48580" y="71693"/>
                  </a:cubicBezTo>
                  <a:cubicBezTo>
                    <a:pt x="48742" y="71693"/>
                    <a:pt x="48886" y="71646"/>
                    <a:pt x="48986" y="71546"/>
                  </a:cubicBezTo>
                  <a:cubicBezTo>
                    <a:pt x="49161" y="71372"/>
                    <a:pt x="49177" y="71244"/>
                    <a:pt x="49018" y="70704"/>
                  </a:cubicBezTo>
                  <a:cubicBezTo>
                    <a:pt x="48954" y="70481"/>
                    <a:pt x="48890" y="70211"/>
                    <a:pt x="48890" y="70100"/>
                  </a:cubicBezTo>
                  <a:lnTo>
                    <a:pt x="48890" y="69909"/>
                  </a:lnTo>
                  <a:lnTo>
                    <a:pt x="49208" y="69909"/>
                  </a:lnTo>
                  <a:cubicBezTo>
                    <a:pt x="49383" y="69909"/>
                    <a:pt x="49940" y="69829"/>
                    <a:pt x="50448" y="69750"/>
                  </a:cubicBezTo>
                  <a:cubicBezTo>
                    <a:pt x="50973" y="69654"/>
                    <a:pt x="51641" y="69591"/>
                    <a:pt x="51991" y="69591"/>
                  </a:cubicBezTo>
                  <a:cubicBezTo>
                    <a:pt x="52105" y="69588"/>
                    <a:pt x="52200" y="69586"/>
                    <a:pt x="52282" y="69586"/>
                  </a:cubicBezTo>
                  <a:cubicBezTo>
                    <a:pt x="52608" y="69586"/>
                    <a:pt x="52709" y="69616"/>
                    <a:pt x="52913" y="69718"/>
                  </a:cubicBezTo>
                  <a:cubicBezTo>
                    <a:pt x="53151" y="69845"/>
                    <a:pt x="53231" y="69909"/>
                    <a:pt x="53263" y="70052"/>
                  </a:cubicBezTo>
                  <a:cubicBezTo>
                    <a:pt x="53342" y="70370"/>
                    <a:pt x="53501" y="70465"/>
                    <a:pt x="53962" y="70465"/>
                  </a:cubicBezTo>
                  <a:cubicBezTo>
                    <a:pt x="54423" y="70465"/>
                    <a:pt x="54916" y="70322"/>
                    <a:pt x="55488" y="70036"/>
                  </a:cubicBezTo>
                  <a:lnTo>
                    <a:pt x="55918" y="69829"/>
                  </a:lnTo>
                  <a:lnTo>
                    <a:pt x="56188" y="69957"/>
                  </a:lnTo>
                  <a:cubicBezTo>
                    <a:pt x="56426" y="70052"/>
                    <a:pt x="57142" y="70561"/>
                    <a:pt x="57205" y="70672"/>
                  </a:cubicBezTo>
                  <a:cubicBezTo>
                    <a:pt x="57221" y="70704"/>
                    <a:pt x="57158" y="70911"/>
                    <a:pt x="57047" y="71133"/>
                  </a:cubicBezTo>
                  <a:cubicBezTo>
                    <a:pt x="56951" y="71356"/>
                    <a:pt x="56856" y="71674"/>
                    <a:pt x="56840" y="71849"/>
                  </a:cubicBezTo>
                  <a:cubicBezTo>
                    <a:pt x="56824" y="72023"/>
                    <a:pt x="56776" y="72182"/>
                    <a:pt x="56744" y="72214"/>
                  </a:cubicBezTo>
                  <a:cubicBezTo>
                    <a:pt x="56713" y="72246"/>
                    <a:pt x="56474" y="72326"/>
                    <a:pt x="56236" y="72405"/>
                  </a:cubicBezTo>
                  <a:cubicBezTo>
                    <a:pt x="55107" y="72755"/>
                    <a:pt x="54137" y="73438"/>
                    <a:pt x="53835" y="74090"/>
                  </a:cubicBezTo>
                  <a:cubicBezTo>
                    <a:pt x="53708" y="74377"/>
                    <a:pt x="53692" y="74472"/>
                    <a:pt x="53692" y="75601"/>
                  </a:cubicBezTo>
                  <a:cubicBezTo>
                    <a:pt x="53692" y="76809"/>
                    <a:pt x="53644" y="77111"/>
                    <a:pt x="53422" y="77540"/>
                  </a:cubicBezTo>
                  <a:cubicBezTo>
                    <a:pt x="53231" y="77922"/>
                    <a:pt x="53040" y="78033"/>
                    <a:pt x="52658" y="78033"/>
                  </a:cubicBezTo>
                  <a:cubicBezTo>
                    <a:pt x="52229" y="78033"/>
                    <a:pt x="51832" y="77858"/>
                    <a:pt x="51164" y="77350"/>
                  </a:cubicBezTo>
                  <a:cubicBezTo>
                    <a:pt x="50208" y="76629"/>
                    <a:pt x="50218" y="76602"/>
                    <a:pt x="49848" y="76602"/>
                  </a:cubicBezTo>
                  <a:cubicBezTo>
                    <a:pt x="49818" y="76602"/>
                    <a:pt x="49785" y="76602"/>
                    <a:pt x="49749" y="76602"/>
                  </a:cubicBezTo>
                  <a:lnTo>
                    <a:pt x="49320" y="76602"/>
                  </a:lnTo>
                  <a:lnTo>
                    <a:pt x="49351" y="76428"/>
                  </a:lnTo>
                  <a:cubicBezTo>
                    <a:pt x="49367" y="76332"/>
                    <a:pt x="49415" y="75998"/>
                    <a:pt x="49463" y="75680"/>
                  </a:cubicBezTo>
                  <a:cubicBezTo>
                    <a:pt x="49510" y="75378"/>
                    <a:pt x="49606" y="74901"/>
                    <a:pt x="49685" y="74647"/>
                  </a:cubicBezTo>
                  <a:cubicBezTo>
                    <a:pt x="49797" y="74186"/>
                    <a:pt x="49797" y="74170"/>
                    <a:pt x="49701" y="74090"/>
                  </a:cubicBezTo>
                  <a:cubicBezTo>
                    <a:pt x="49630" y="74040"/>
                    <a:pt x="49558" y="74016"/>
                    <a:pt x="49495" y="74016"/>
                  </a:cubicBezTo>
                  <a:cubicBezTo>
                    <a:pt x="49418" y="74016"/>
                    <a:pt x="49355" y="74052"/>
                    <a:pt x="49320" y="74122"/>
                  </a:cubicBezTo>
                  <a:cubicBezTo>
                    <a:pt x="49256" y="74249"/>
                    <a:pt x="48986" y="75601"/>
                    <a:pt x="48906" y="76237"/>
                  </a:cubicBezTo>
                  <a:cubicBezTo>
                    <a:pt x="48859" y="76491"/>
                    <a:pt x="48843" y="77095"/>
                    <a:pt x="48843" y="77588"/>
                  </a:cubicBezTo>
                  <a:cubicBezTo>
                    <a:pt x="48843" y="78065"/>
                    <a:pt x="48811" y="78478"/>
                    <a:pt x="48795" y="78526"/>
                  </a:cubicBezTo>
                  <a:cubicBezTo>
                    <a:pt x="48763" y="78558"/>
                    <a:pt x="48668" y="78637"/>
                    <a:pt x="48572" y="78717"/>
                  </a:cubicBezTo>
                  <a:cubicBezTo>
                    <a:pt x="48469" y="78795"/>
                    <a:pt x="48374" y="78835"/>
                    <a:pt x="48294" y="78835"/>
                  </a:cubicBezTo>
                  <a:cubicBezTo>
                    <a:pt x="48227" y="78835"/>
                    <a:pt x="48171" y="78807"/>
                    <a:pt x="48127" y="78749"/>
                  </a:cubicBezTo>
                  <a:cubicBezTo>
                    <a:pt x="48079" y="78701"/>
                    <a:pt x="47984" y="78669"/>
                    <a:pt x="47920" y="78669"/>
                  </a:cubicBezTo>
                  <a:cubicBezTo>
                    <a:pt x="47761" y="78669"/>
                    <a:pt x="47698" y="78622"/>
                    <a:pt x="47571" y="78431"/>
                  </a:cubicBezTo>
                  <a:cubicBezTo>
                    <a:pt x="47444" y="78240"/>
                    <a:pt x="47444" y="77922"/>
                    <a:pt x="47555" y="77222"/>
                  </a:cubicBezTo>
                  <a:cubicBezTo>
                    <a:pt x="47714" y="76332"/>
                    <a:pt x="47603" y="75076"/>
                    <a:pt x="47285" y="74233"/>
                  </a:cubicBezTo>
                  <a:cubicBezTo>
                    <a:pt x="47141" y="73868"/>
                    <a:pt x="46998" y="73725"/>
                    <a:pt x="46744" y="73725"/>
                  </a:cubicBezTo>
                  <a:lnTo>
                    <a:pt x="46585" y="73725"/>
                  </a:lnTo>
                  <a:lnTo>
                    <a:pt x="46760" y="74090"/>
                  </a:lnTo>
                  <a:cubicBezTo>
                    <a:pt x="46967" y="74567"/>
                    <a:pt x="47094" y="75124"/>
                    <a:pt x="47141" y="75871"/>
                  </a:cubicBezTo>
                  <a:lnTo>
                    <a:pt x="47189" y="76443"/>
                  </a:lnTo>
                  <a:lnTo>
                    <a:pt x="46649" y="76475"/>
                  </a:lnTo>
                  <a:cubicBezTo>
                    <a:pt x="45981" y="76507"/>
                    <a:pt x="45806" y="76602"/>
                    <a:pt x="45552" y="77063"/>
                  </a:cubicBezTo>
                  <a:cubicBezTo>
                    <a:pt x="45361" y="77445"/>
                    <a:pt x="45027" y="77779"/>
                    <a:pt x="44836" y="77779"/>
                  </a:cubicBezTo>
                  <a:cubicBezTo>
                    <a:pt x="44693" y="77779"/>
                    <a:pt x="44470" y="77556"/>
                    <a:pt x="44502" y="77445"/>
                  </a:cubicBezTo>
                  <a:cubicBezTo>
                    <a:pt x="44518" y="77397"/>
                    <a:pt x="44486" y="77318"/>
                    <a:pt x="44423" y="77254"/>
                  </a:cubicBezTo>
                  <a:cubicBezTo>
                    <a:pt x="44137" y="77000"/>
                    <a:pt x="44041" y="76046"/>
                    <a:pt x="44168" y="74917"/>
                  </a:cubicBezTo>
                  <a:cubicBezTo>
                    <a:pt x="44280" y="73868"/>
                    <a:pt x="44248" y="73566"/>
                    <a:pt x="43993" y="73264"/>
                  </a:cubicBezTo>
                  <a:cubicBezTo>
                    <a:pt x="43691" y="72930"/>
                    <a:pt x="43421" y="72818"/>
                    <a:pt x="41815" y="72357"/>
                  </a:cubicBezTo>
                  <a:cubicBezTo>
                    <a:pt x="41577" y="72278"/>
                    <a:pt x="41370" y="72198"/>
                    <a:pt x="41354" y="72167"/>
                  </a:cubicBezTo>
                  <a:cubicBezTo>
                    <a:pt x="41338" y="72135"/>
                    <a:pt x="41307" y="71833"/>
                    <a:pt x="41307" y="71499"/>
                  </a:cubicBezTo>
                  <a:cubicBezTo>
                    <a:pt x="41291" y="71165"/>
                    <a:pt x="41259" y="70799"/>
                    <a:pt x="41243" y="70672"/>
                  </a:cubicBezTo>
                  <a:cubicBezTo>
                    <a:pt x="41195" y="70481"/>
                    <a:pt x="41211" y="70465"/>
                    <a:pt x="41577" y="70179"/>
                  </a:cubicBezTo>
                  <a:cubicBezTo>
                    <a:pt x="42054" y="69829"/>
                    <a:pt x="42674" y="69511"/>
                    <a:pt x="43071" y="69416"/>
                  </a:cubicBezTo>
                  <a:lnTo>
                    <a:pt x="43357" y="69352"/>
                  </a:lnTo>
                  <a:close/>
                  <a:moveTo>
                    <a:pt x="46525" y="76946"/>
                  </a:moveTo>
                  <a:cubicBezTo>
                    <a:pt x="46587" y="76946"/>
                    <a:pt x="46654" y="76948"/>
                    <a:pt x="46728" y="76952"/>
                  </a:cubicBezTo>
                  <a:cubicBezTo>
                    <a:pt x="47126" y="76968"/>
                    <a:pt x="47094" y="76873"/>
                    <a:pt x="47014" y="77747"/>
                  </a:cubicBezTo>
                  <a:cubicBezTo>
                    <a:pt x="46982" y="78097"/>
                    <a:pt x="46998" y="78208"/>
                    <a:pt x="47094" y="78415"/>
                  </a:cubicBezTo>
                  <a:cubicBezTo>
                    <a:pt x="47173" y="78542"/>
                    <a:pt x="47253" y="78685"/>
                    <a:pt x="47300" y="78701"/>
                  </a:cubicBezTo>
                  <a:cubicBezTo>
                    <a:pt x="47348" y="78733"/>
                    <a:pt x="47332" y="78765"/>
                    <a:pt x="47253" y="78796"/>
                  </a:cubicBezTo>
                  <a:cubicBezTo>
                    <a:pt x="47180" y="78823"/>
                    <a:pt x="47029" y="78836"/>
                    <a:pt x="46857" y="78836"/>
                  </a:cubicBezTo>
                  <a:cubicBezTo>
                    <a:pt x="46616" y="78836"/>
                    <a:pt x="46332" y="78811"/>
                    <a:pt x="46156" y="78765"/>
                  </a:cubicBezTo>
                  <a:cubicBezTo>
                    <a:pt x="45838" y="78669"/>
                    <a:pt x="45536" y="78526"/>
                    <a:pt x="45281" y="78319"/>
                  </a:cubicBezTo>
                  <a:lnTo>
                    <a:pt x="45075" y="78176"/>
                  </a:lnTo>
                  <a:lnTo>
                    <a:pt x="45313" y="77938"/>
                  </a:lnTo>
                  <a:cubicBezTo>
                    <a:pt x="45456" y="77811"/>
                    <a:pt x="45631" y="77556"/>
                    <a:pt x="45742" y="77381"/>
                  </a:cubicBezTo>
                  <a:cubicBezTo>
                    <a:pt x="45922" y="77049"/>
                    <a:pt x="46103" y="76946"/>
                    <a:pt x="46525" y="76946"/>
                  </a:cubicBezTo>
                  <a:close/>
                  <a:moveTo>
                    <a:pt x="49914" y="77060"/>
                  </a:moveTo>
                  <a:cubicBezTo>
                    <a:pt x="50027" y="77060"/>
                    <a:pt x="50138" y="77081"/>
                    <a:pt x="50226" y="77127"/>
                  </a:cubicBezTo>
                  <a:cubicBezTo>
                    <a:pt x="50305" y="77159"/>
                    <a:pt x="50496" y="77302"/>
                    <a:pt x="50655" y="77445"/>
                  </a:cubicBezTo>
                  <a:cubicBezTo>
                    <a:pt x="50814" y="77572"/>
                    <a:pt x="51084" y="77795"/>
                    <a:pt x="51243" y="77906"/>
                  </a:cubicBezTo>
                  <a:lnTo>
                    <a:pt x="51530" y="78129"/>
                  </a:lnTo>
                  <a:lnTo>
                    <a:pt x="50782" y="78478"/>
                  </a:lnTo>
                  <a:cubicBezTo>
                    <a:pt x="50369" y="78669"/>
                    <a:pt x="49956" y="78892"/>
                    <a:pt x="49860" y="78955"/>
                  </a:cubicBezTo>
                  <a:cubicBezTo>
                    <a:pt x="49740" y="79035"/>
                    <a:pt x="49683" y="79071"/>
                    <a:pt x="49622" y="79071"/>
                  </a:cubicBezTo>
                  <a:cubicBezTo>
                    <a:pt x="49586" y="79071"/>
                    <a:pt x="49548" y="79059"/>
                    <a:pt x="49494" y="79035"/>
                  </a:cubicBezTo>
                  <a:cubicBezTo>
                    <a:pt x="49447" y="79019"/>
                    <a:pt x="49335" y="78987"/>
                    <a:pt x="49272" y="78955"/>
                  </a:cubicBezTo>
                  <a:cubicBezTo>
                    <a:pt x="49129" y="78908"/>
                    <a:pt x="49129" y="78908"/>
                    <a:pt x="49224" y="78717"/>
                  </a:cubicBezTo>
                  <a:cubicBezTo>
                    <a:pt x="49304" y="78558"/>
                    <a:pt x="49320" y="78431"/>
                    <a:pt x="49288" y="78002"/>
                  </a:cubicBezTo>
                  <a:cubicBezTo>
                    <a:pt x="49272" y="77715"/>
                    <a:pt x="49256" y="77429"/>
                    <a:pt x="49288" y="77350"/>
                  </a:cubicBezTo>
                  <a:cubicBezTo>
                    <a:pt x="49344" y="77181"/>
                    <a:pt x="49639" y="77060"/>
                    <a:pt x="49914" y="77060"/>
                  </a:cubicBezTo>
                  <a:close/>
                  <a:moveTo>
                    <a:pt x="40354" y="57030"/>
                  </a:moveTo>
                  <a:cubicBezTo>
                    <a:pt x="40413" y="57030"/>
                    <a:pt x="40493" y="57037"/>
                    <a:pt x="40607" y="57047"/>
                  </a:cubicBezTo>
                  <a:cubicBezTo>
                    <a:pt x="41752" y="57126"/>
                    <a:pt x="42547" y="57905"/>
                    <a:pt x="42785" y="59193"/>
                  </a:cubicBezTo>
                  <a:cubicBezTo>
                    <a:pt x="42896" y="59749"/>
                    <a:pt x="42896" y="60338"/>
                    <a:pt x="42801" y="60401"/>
                  </a:cubicBezTo>
                  <a:cubicBezTo>
                    <a:pt x="42706" y="60465"/>
                    <a:pt x="42292" y="61371"/>
                    <a:pt x="42197" y="61769"/>
                  </a:cubicBezTo>
                  <a:cubicBezTo>
                    <a:pt x="42133" y="61959"/>
                    <a:pt x="42101" y="62198"/>
                    <a:pt x="42101" y="62309"/>
                  </a:cubicBezTo>
                  <a:lnTo>
                    <a:pt x="42101" y="62500"/>
                  </a:lnTo>
                  <a:lnTo>
                    <a:pt x="41752" y="62357"/>
                  </a:lnTo>
                  <a:cubicBezTo>
                    <a:pt x="41535" y="62264"/>
                    <a:pt x="41300" y="62219"/>
                    <a:pt x="41080" y="62219"/>
                  </a:cubicBezTo>
                  <a:cubicBezTo>
                    <a:pt x="40735" y="62219"/>
                    <a:pt x="40422" y="62328"/>
                    <a:pt x="40257" y="62532"/>
                  </a:cubicBezTo>
                  <a:cubicBezTo>
                    <a:pt x="40178" y="62627"/>
                    <a:pt x="40273" y="62993"/>
                    <a:pt x="40384" y="62993"/>
                  </a:cubicBezTo>
                  <a:cubicBezTo>
                    <a:pt x="40400" y="62993"/>
                    <a:pt x="40543" y="62913"/>
                    <a:pt x="40671" y="62818"/>
                  </a:cubicBezTo>
                  <a:cubicBezTo>
                    <a:pt x="40829" y="62716"/>
                    <a:pt x="41020" y="62667"/>
                    <a:pt x="41224" y="62667"/>
                  </a:cubicBezTo>
                  <a:cubicBezTo>
                    <a:pt x="41594" y="62667"/>
                    <a:pt x="42008" y="62829"/>
                    <a:pt x="42356" y="63136"/>
                  </a:cubicBezTo>
                  <a:cubicBezTo>
                    <a:pt x="42472" y="63252"/>
                    <a:pt x="42589" y="63329"/>
                    <a:pt x="42644" y="63329"/>
                  </a:cubicBezTo>
                  <a:cubicBezTo>
                    <a:pt x="42649" y="63329"/>
                    <a:pt x="42654" y="63328"/>
                    <a:pt x="42658" y="63327"/>
                  </a:cubicBezTo>
                  <a:cubicBezTo>
                    <a:pt x="42769" y="63279"/>
                    <a:pt x="42706" y="62977"/>
                    <a:pt x="42547" y="62802"/>
                  </a:cubicBezTo>
                  <a:cubicBezTo>
                    <a:pt x="42467" y="62722"/>
                    <a:pt x="42404" y="62595"/>
                    <a:pt x="42404" y="62532"/>
                  </a:cubicBezTo>
                  <a:cubicBezTo>
                    <a:pt x="42404" y="62182"/>
                    <a:pt x="42865" y="61021"/>
                    <a:pt x="43071" y="60846"/>
                  </a:cubicBezTo>
                  <a:cubicBezTo>
                    <a:pt x="43106" y="60819"/>
                    <a:pt x="43137" y="60803"/>
                    <a:pt x="43180" y="60803"/>
                  </a:cubicBezTo>
                  <a:cubicBezTo>
                    <a:pt x="43238" y="60803"/>
                    <a:pt x="43317" y="60831"/>
                    <a:pt x="43453" y="60894"/>
                  </a:cubicBezTo>
                  <a:cubicBezTo>
                    <a:pt x="43962" y="61133"/>
                    <a:pt x="44407" y="61212"/>
                    <a:pt x="45202" y="61228"/>
                  </a:cubicBezTo>
                  <a:cubicBezTo>
                    <a:pt x="45854" y="61228"/>
                    <a:pt x="46664" y="61117"/>
                    <a:pt x="47014" y="60989"/>
                  </a:cubicBezTo>
                  <a:cubicBezTo>
                    <a:pt x="47021" y="60985"/>
                    <a:pt x="47027" y="60983"/>
                    <a:pt x="47033" y="60983"/>
                  </a:cubicBezTo>
                  <a:cubicBezTo>
                    <a:pt x="47071" y="60983"/>
                    <a:pt x="47098" y="61072"/>
                    <a:pt x="47126" y="61292"/>
                  </a:cubicBezTo>
                  <a:cubicBezTo>
                    <a:pt x="47239" y="62240"/>
                    <a:pt x="47731" y="63013"/>
                    <a:pt x="48185" y="63013"/>
                  </a:cubicBezTo>
                  <a:cubicBezTo>
                    <a:pt x="48241" y="63013"/>
                    <a:pt x="48296" y="63001"/>
                    <a:pt x="48350" y="62977"/>
                  </a:cubicBezTo>
                  <a:cubicBezTo>
                    <a:pt x="48620" y="62850"/>
                    <a:pt x="48684" y="62627"/>
                    <a:pt x="48700" y="61753"/>
                  </a:cubicBezTo>
                  <a:lnTo>
                    <a:pt x="48731" y="60974"/>
                  </a:lnTo>
                  <a:lnTo>
                    <a:pt x="49574" y="60799"/>
                  </a:lnTo>
                  <a:cubicBezTo>
                    <a:pt x="50146" y="60687"/>
                    <a:pt x="50592" y="60640"/>
                    <a:pt x="50989" y="60640"/>
                  </a:cubicBezTo>
                  <a:cubicBezTo>
                    <a:pt x="51082" y="60637"/>
                    <a:pt x="51161" y="60635"/>
                    <a:pt x="51229" y="60635"/>
                  </a:cubicBezTo>
                  <a:cubicBezTo>
                    <a:pt x="51534" y="60635"/>
                    <a:pt x="51630" y="60672"/>
                    <a:pt x="51863" y="60815"/>
                  </a:cubicBezTo>
                  <a:cubicBezTo>
                    <a:pt x="52293" y="61037"/>
                    <a:pt x="52913" y="61625"/>
                    <a:pt x="53342" y="62182"/>
                  </a:cubicBezTo>
                  <a:cubicBezTo>
                    <a:pt x="53532" y="62431"/>
                    <a:pt x="53696" y="62599"/>
                    <a:pt x="53758" y="62599"/>
                  </a:cubicBezTo>
                  <a:cubicBezTo>
                    <a:pt x="53763" y="62599"/>
                    <a:pt x="53768" y="62598"/>
                    <a:pt x="53771" y="62595"/>
                  </a:cubicBezTo>
                  <a:cubicBezTo>
                    <a:pt x="53803" y="62579"/>
                    <a:pt x="54057" y="62532"/>
                    <a:pt x="54328" y="62468"/>
                  </a:cubicBezTo>
                  <a:cubicBezTo>
                    <a:pt x="54563" y="62420"/>
                    <a:pt x="54769" y="62395"/>
                    <a:pt x="54956" y="62395"/>
                  </a:cubicBezTo>
                  <a:cubicBezTo>
                    <a:pt x="55453" y="62395"/>
                    <a:pt x="55816" y="62573"/>
                    <a:pt x="56220" y="62977"/>
                  </a:cubicBezTo>
                  <a:lnTo>
                    <a:pt x="56522" y="63279"/>
                  </a:lnTo>
                  <a:lnTo>
                    <a:pt x="56538" y="63804"/>
                  </a:lnTo>
                  <a:cubicBezTo>
                    <a:pt x="56538" y="64090"/>
                    <a:pt x="56570" y="64424"/>
                    <a:pt x="56617" y="64551"/>
                  </a:cubicBezTo>
                  <a:cubicBezTo>
                    <a:pt x="56681" y="64726"/>
                    <a:pt x="56681" y="64789"/>
                    <a:pt x="56633" y="64805"/>
                  </a:cubicBezTo>
                  <a:cubicBezTo>
                    <a:pt x="56585" y="64821"/>
                    <a:pt x="56331" y="64885"/>
                    <a:pt x="56061" y="64948"/>
                  </a:cubicBezTo>
                  <a:cubicBezTo>
                    <a:pt x="54852" y="65250"/>
                    <a:pt x="53914" y="65696"/>
                    <a:pt x="53787" y="66029"/>
                  </a:cubicBezTo>
                  <a:cubicBezTo>
                    <a:pt x="53708" y="66236"/>
                    <a:pt x="53374" y="68033"/>
                    <a:pt x="53294" y="68716"/>
                  </a:cubicBezTo>
                  <a:lnTo>
                    <a:pt x="53231" y="69289"/>
                  </a:lnTo>
                  <a:lnTo>
                    <a:pt x="52499" y="69257"/>
                  </a:lnTo>
                  <a:cubicBezTo>
                    <a:pt x="51975" y="69241"/>
                    <a:pt x="51768" y="69209"/>
                    <a:pt x="51720" y="69146"/>
                  </a:cubicBezTo>
                  <a:cubicBezTo>
                    <a:pt x="51641" y="69034"/>
                    <a:pt x="50464" y="68732"/>
                    <a:pt x="49749" y="68637"/>
                  </a:cubicBezTo>
                  <a:cubicBezTo>
                    <a:pt x="49447" y="68605"/>
                    <a:pt x="49192" y="68557"/>
                    <a:pt x="49192" y="68526"/>
                  </a:cubicBezTo>
                  <a:cubicBezTo>
                    <a:pt x="49192" y="68510"/>
                    <a:pt x="49288" y="68335"/>
                    <a:pt x="49399" y="68144"/>
                  </a:cubicBezTo>
                  <a:cubicBezTo>
                    <a:pt x="49638" y="67762"/>
                    <a:pt x="49638" y="67635"/>
                    <a:pt x="49399" y="67524"/>
                  </a:cubicBezTo>
                  <a:cubicBezTo>
                    <a:pt x="49359" y="67506"/>
                    <a:pt x="49329" y="67495"/>
                    <a:pt x="49301" y="67495"/>
                  </a:cubicBezTo>
                  <a:cubicBezTo>
                    <a:pt x="49231" y="67495"/>
                    <a:pt x="49177" y="67570"/>
                    <a:pt x="49018" y="67810"/>
                  </a:cubicBezTo>
                  <a:cubicBezTo>
                    <a:pt x="48493" y="68621"/>
                    <a:pt x="48334" y="69670"/>
                    <a:pt x="48588" y="70545"/>
                  </a:cubicBezTo>
                  <a:cubicBezTo>
                    <a:pt x="48684" y="70863"/>
                    <a:pt x="48700" y="71006"/>
                    <a:pt x="48668" y="71117"/>
                  </a:cubicBezTo>
                  <a:cubicBezTo>
                    <a:pt x="48614" y="71255"/>
                    <a:pt x="48499" y="71322"/>
                    <a:pt x="48365" y="71322"/>
                  </a:cubicBezTo>
                  <a:cubicBezTo>
                    <a:pt x="48220" y="71322"/>
                    <a:pt x="48053" y="71243"/>
                    <a:pt x="47920" y="71085"/>
                  </a:cubicBezTo>
                  <a:cubicBezTo>
                    <a:pt x="47793" y="70958"/>
                    <a:pt x="47777" y="70831"/>
                    <a:pt x="47730" y="70306"/>
                  </a:cubicBezTo>
                  <a:cubicBezTo>
                    <a:pt x="47634" y="68764"/>
                    <a:pt x="47221" y="67651"/>
                    <a:pt x="46617" y="67254"/>
                  </a:cubicBezTo>
                  <a:cubicBezTo>
                    <a:pt x="46477" y="67154"/>
                    <a:pt x="46330" y="67098"/>
                    <a:pt x="46241" y="67098"/>
                  </a:cubicBezTo>
                  <a:cubicBezTo>
                    <a:pt x="46188" y="67098"/>
                    <a:pt x="46156" y="67117"/>
                    <a:pt x="46156" y="67158"/>
                  </a:cubicBezTo>
                  <a:cubicBezTo>
                    <a:pt x="46156" y="67174"/>
                    <a:pt x="46283" y="67301"/>
                    <a:pt x="46426" y="67429"/>
                  </a:cubicBezTo>
                  <a:cubicBezTo>
                    <a:pt x="46712" y="67667"/>
                    <a:pt x="47094" y="68335"/>
                    <a:pt x="47030" y="68510"/>
                  </a:cubicBezTo>
                  <a:cubicBezTo>
                    <a:pt x="46998" y="68557"/>
                    <a:pt x="46903" y="68589"/>
                    <a:pt x="46792" y="68589"/>
                  </a:cubicBezTo>
                  <a:cubicBezTo>
                    <a:pt x="46092" y="68589"/>
                    <a:pt x="44788" y="69050"/>
                    <a:pt x="44645" y="69337"/>
                  </a:cubicBezTo>
                  <a:cubicBezTo>
                    <a:pt x="44613" y="69416"/>
                    <a:pt x="44566" y="69480"/>
                    <a:pt x="44518" y="69480"/>
                  </a:cubicBezTo>
                  <a:cubicBezTo>
                    <a:pt x="44486" y="69480"/>
                    <a:pt x="44248" y="69368"/>
                    <a:pt x="43978" y="69209"/>
                  </a:cubicBezTo>
                  <a:cubicBezTo>
                    <a:pt x="43707" y="69066"/>
                    <a:pt x="43437" y="68955"/>
                    <a:pt x="43389" y="68955"/>
                  </a:cubicBezTo>
                  <a:cubicBezTo>
                    <a:pt x="43326" y="68955"/>
                    <a:pt x="43310" y="68780"/>
                    <a:pt x="43278" y="67937"/>
                  </a:cubicBezTo>
                  <a:cubicBezTo>
                    <a:pt x="43262" y="66952"/>
                    <a:pt x="43246" y="66920"/>
                    <a:pt x="43071" y="66554"/>
                  </a:cubicBezTo>
                  <a:cubicBezTo>
                    <a:pt x="42960" y="66332"/>
                    <a:pt x="42690" y="65966"/>
                    <a:pt x="42419" y="65680"/>
                  </a:cubicBezTo>
                  <a:cubicBezTo>
                    <a:pt x="41927" y="65139"/>
                    <a:pt x="40464" y="63947"/>
                    <a:pt x="40305" y="63947"/>
                  </a:cubicBezTo>
                  <a:cubicBezTo>
                    <a:pt x="40225" y="63947"/>
                    <a:pt x="40209" y="63851"/>
                    <a:pt x="40225" y="63438"/>
                  </a:cubicBezTo>
                  <a:cubicBezTo>
                    <a:pt x="40225" y="63152"/>
                    <a:pt x="40194" y="62913"/>
                    <a:pt x="40162" y="62881"/>
                  </a:cubicBezTo>
                  <a:cubicBezTo>
                    <a:pt x="40139" y="62859"/>
                    <a:pt x="40030" y="62849"/>
                    <a:pt x="39867" y="62849"/>
                  </a:cubicBezTo>
                  <a:cubicBezTo>
                    <a:pt x="39345" y="62849"/>
                    <a:pt x="38267" y="62951"/>
                    <a:pt x="37650" y="63072"/>
                  </a:cubicBezTo>
                  <a:cubicBezTo>
                    <a:pt x="35805" y="63454"/>
                    <a:pt x="34438" y="64122"/>
                    <a:pt x="32594" y="65584"/>
                  </a:cubicBezTo>
                  <a:cubicBezTo>
                    <a:pt x="32196" y="65902"/>
                    <a:pt x="31020" y="66777"/>
                    <a:pt x="29971" y="67540"/>
                  </a:cubicBezTo>
                  <a:cubicBezTo>
                    <a:pt x="26870" y="69782"/>
                    <a:pt x="26616" y="69988"/>
                    <a:pt x="25312" y="71292"/>
                  </a:cubicBezTo>
                  <a:cubicBezTo>
                    <a:pt x="22101" y="74520"/>
                    <a:pt x="19604" y="77922"/>
                    <a:pt x="18237" y="80943"/>
                  </a:cubicBezTo>
                  <a:cubicBezTo>
                    <a:pt x="18030" y="81388"/>
                    <a:pt x="17855" y="81770"/>
                    <a:pt x="17824" y="81770"/>
                  </a:cubicBezTo>
                  <a:cubicBezTo>
                    <a:pt x="17728" y="81770"/>
                    <a:pt x="17633" y="81102"/>
                    <a:pt x="17633" y="80545"/>
                  </a:cubicBezTo>
                  <a:cubicBezTo>
                    <a:pt x="17649" y="79766"/>
                    <a:pt x="17824" y="78940"/>
                    <a:pt x="18221" y="77747"/>
                  </a:cubicBezTo>
                  <a:cubicBezTo>
                    <a:pt x="18635" y="76523"/>
                    <a:pt x="18937" y="75776"/>
                    <a:pt x="19716" y="74218"/>
                  </a:cubicBezTo>
                  <a:cubicBezTo>
                    <a:pt x="21035" y="71546"/>
                    <a:pt x="22307" y="69734"/>
                    <a:pt x="24374" y="67635"/>
                  </a:cubicBezTo>
                  <a:cubicBezTo>
                    <a:pt x="25884" y="66077"/>
                    <a:pt x="27299" y="64901"/>
                    <a:pt x="29160" y="63565"/>
                  </a:cubicBezTo>
                  <a:cubicBezTo>
                    <a:pt x="30988" y="62277"/>
                    <a:pt x="32642" y="61307"/>
                    <a:pt x="35567" y="59765"/>
                  </a:cubicBezTo>
                  <a:cubicBezTo>
                    <a:pt x="36282" y="59384"/>
                    <a:pt x="36664" y="59129"/>
                    <a:pt x="37220" y="58684"/>
                  </a:cubicBezTo>
                  <a:cubicBezTo>
                    <a:pt x="38143" y="57937"/>
                    <a:pt x="38365" y="57826"/>
                    <a:pt x="39001" y="57746"/>
                  </a:cubicBezTo>
                  <a:cubicBezTo>
                    <a:pt x="39574" y="57667"/>
                    <a:pt x="39939" y="57492"/>
                    <a:pt x="40114" y="57190"/>
                  </a:cubicBezTo>
                  <a:cubicBezTo>
                    <a:pt x="40192" y="57067"/>
                    <a:pt x="40215" y="57030"/>
                    <a:pt x="40354" y="57030"/>
                  </a:cubicBezTo>
                  <a:close/>
                  <a:moveTo>
                    <a:pt x="57302" y="57095"/>
                  </a:moveTo>
                  <a:cubicBezTo>
                    <a:pt x="57331" y="57095"/>
                    <a:pt x="57357" y="57118"/>
                    <a:pt x="57396" y="57158"/>
                  </a:cubicBezTo>
                  <a:cubicBezTo>
                    <a:pt x="57603" y="57317"/>
                    <a:pt x="57905" y="57380"/>
                    <a:pt x="58589" y="57380"/>
                  </a:cubicBezTo>
                  <a:cubicBezTo>
                    <a:pt x="58954" y="57380"/>
                    <a:pt x="59320" y="57412"/>
                    <a:pt x="59400" y="57428"/>
                  </a:cubicBezTo>
                  <a:cubicBezTo>
                    <a:pt x="59479" y="57460"/>
                    <a:pt x="59670" y="57603"/>
                    <a:pt x="59813" y="57762"/>
                  </a:cubicBezTo>
                  <a:cubicBezTo>
                    <a:pt x="60306" y="58239"/>
                    <a:pt x="61562" y="58939"/>
                    <a:pt x="64503" y="60417"/>
                  </a:cubicBezTo>
                  <a:cubicBezTo>
                    <a:pt x="67715" y="62023"/>
                    <a:pt x="67985" y="62182"/>
                    <a:pt x="70068" y="63724"/>
                  </a:cubicBezTo>
                  <a:cubicBezTo>
                    <a:pt x="76761" y="68685"/>
                    <a:pt x="80736" y="73661"/>
                    <a:pt x="81674" y="78288"/>
                  </a:cubicBezTo>
                  <a:cubicBezTo>
                    <a:pt x="81944" y="79591"/>
                    <a:pt x="81976" y="80784"/>
                    <a:pt x="81769" y="82183"/>
                  </a:cubicBezTo>
                  <a:cubicBezTo>
                    <a:pt x="81722" y="82533"/>
                    <a:pt x="81658" y="82978"/>
                    <a:pt x="81626" y="83169"/>
                  </a:cubicBezTo>
                  <a:cubicBezTo>
                    <a:pt x="81604" y="83361"/>
                    <a:pt x="81589" y="83449"/>
                    <a:pt x="81571" y="83449"/>
                  </a:cubicBezTo>
                  <a:cubicBezTo>
                    <a:pt x="81564" y="83449"/>
                    <a:pt x="81556" y="83435"/>
                    <a:pt x="81547" y="83407"/>
                  </a:cubicBezTo>
                  <a:cubicBezTo>
                    <a:pt x="81515" y="83344"/>
                    <a:pt x="81356" y="82946"/>
                    <a:pt x="81197" y="82549"/>
                  </a:cubicBezTo>
                  <a:cubicBezTo>
                    <a:pt x="79607" y="78431"/>
                    <a:pt x="76062" y="74361"/>
                    <a:pt x="69972" y="69607"/>
                  </a:cubicBezTo>
                  <a:cubicBezTo>
                    <a:pt x="65664" y="66252"/>
                    <a:pt x="62802" y="64551"/>
                    <a:pt x="60338" y="63883"/>
                  </a:cubicBezTo>
                  <a:cubicBezTo>
                    <a:pt x="59431" y="63629"/>
                    <a:pt x="59288" y="63581"/>
                    <a:pt x="58827" y="63263"/>
                  </a:cubicBezTo>
                  <a:cubicBezTo>
                    <a:pt x="58379" y="62956"/>
                    <a:pt x="57992" y="62816"/>
                    <a:pt x="57575" y="62816"/>
                  </a:cubicBezTo>
                  <a:cubicBezTo>
                    <a:pt x="57430" y="62816"/>
                    <a:pt x="57282" y="62833"/>
                    <a:pt x="57126" y="62866"/>
                  </a:cubicBezTo>
                  <a:cubicBezTo>
                    <a:pt x="57044" y="62886"/>
                    <a:pt x="56989" y="62900"/>
                    <a:pt x="56941" y="62900"/>
                  </a:cubicBezTo>
                  <a:cubicBezTo>
                    <a:pt x="56839" y="62900"/>
                    <a:pt x="56770" y="62837"/>
                    <a:pt x="56554" y="62643"/>
                  </a:cubicBezTo>
                  <a:cubicBezTo>
                    <a:pt x="56123" y="62224"/>
                    <a:pt x="55761" y="62052"/>
                    <a:pt x="55231" y="62052"/>
                  </a:cubicBezTo>
                  <a:cubicBezTo>
                    <a:pt x="55036" y="62052"/>
                    <a:pt x="54818" y="62076"/>
                    <a:pt x="54566" y="62118"/>
                  </a:cubicBezTo>
                  <a:lnTo>
                    <a:pt x="54010" y="62214"/>
                  </a:lnTo>
                  <a:lnTo>
                    <a:pt x="53899" y="62071"/>
                  </a:lnTo>
                  <a:cubicBezTo>
                    <a:pt x="53835" y="61991"/>
                    <a:pt x="53612" y="61721"/>
                    <a:pt x="53406" y="61466"/>
                  </a:cubicBezTo>
                  <a:lnTo>
                    <a:pt x="53024" y="61021"/>
                  </a:lnTo>
                  <a:lnTo>
                    <a:pt x="53199" y="60354"/>
                  </a:lnTo>
                  <a:cubicBezTo>
                    <a:pt x="53565" y="59002"/>
                    <a:pt x="53994" y="58112"/>
                    <a:pt x="54391" y="57857"/>
                  </a:cubicBezTo>
                  <a:cubicBezTo>
                    <a:pt x="54512" y="57783"/>
                    <a:pt x="54651" y="57746"/>
                    <a:pt x="54843" y="57746"/>
                  </a:cubicBezTo>
                  <a:cubicBezTo>
                    <a:pt x="55106" y="57746"/>
                    <a:pt x="55469" y="57815"/>
                    <a:pt x="56029" y="57953"/>
                  </a:cubicBezTo>
                  <a:cubicBezTo>
                    <a:pt x="56563" y="58084"/>
                    <a:pt x="56825" y="58148"/>
                    <a:pt x="56950" y="58148"/>
                  </a:cubicBezTo>
                  <a:cubicBezTo>
                    <a:pt x="57066" y="58148"/>
                    <a:pt x="57062" y="58092"/>
                    <a:pt x="57047" y="57985"/>
                  </a:cubicBezTo>
                  <a:cubicBezTo>
                    <a:pt x="57015" y="57873"/>
                    <a:pt x="56983" y="57714"/>
                    <a:pt x="56967" y="57619"/>
                  </a:cubicBezTo>
                  <a:cubicBezTo>
                    <a:pt x="56951" y="57492"/>
                    <a:pt x="56983" y="57412"/>
                    <a:pt x="57110" y="57253"/>
                  </a:cubicBezTo>
                  <a:cubicBezTo>
                    <a:pt x="57213" y="57141"/>
                    <a:pt x="57260" y="57095"/>
                    <a:pt x="57302" y="57095"/>
                  </a:cubicBezTo>
                  <a:close/>
                  <a:moveTo>
                    <a:pt x="38731" y="54741"/>
                  </a:moveTo>
                  <a:lnTo>
                    <a:pt x="38922" y="54980"/>
                  </a:lnTo>
                  <a:cubicBezTo>
                    <a:pt x="39240" y="55329"/>
                    <a:pt x="39764" y="56156"/>
                    <a:pt x="39860" y="56426"/>
                  </a:cubicBezTo>
                  <a:cubicBezTo>
                    <a:pt x="40003" y="56840"/>
                    <a:pt x="39987" y="57047"/>
                    <a:pt x="39780" y="57221"/>
                  </a:cubicBezTo>
                  <a:cubicBezTo>
                    <a:pt x="39589" y="57380"/>
                    <a:pt x="39494" y="57412"/>
                    <a:pt x="38874" y="57476"/>
                  </a:cubicBezTo>
                  <a:cubicBezTo>
                    <a:pt x="38445" y="57523"/>
                    <a:pt x="38047" y="57746"/>
                    <a:pt x="37125" y="58493"/>
                  </a:cubicBezTo>
                  <a:cubicBezTo>
                    <a:pt x="36537" y="58970"/>
                    <a:pt x="36203" y="59177"/>
                    <a:pt x="34931" y="59845"/>
                  </a:cubicBezTo>
                  <a:cubicBezTo>
                    <a:pt x="30416" y="62246"/>
                    <a:pt x="27474" y="64296"/>
                    <a:pt x="24724" y="66983"/>
                  </a:cubicBezTo>
                  <a:cubicBezTo>
                    <a:pt x="22387" y="69273"/>
                    <a:pt x="20940" y="71244"/>
                    <a:pt x="19477" y="74186"/>
                  </a:cubicBezTo>
                  <a:cubicBezTo>
                    <a:pt x="17617" y="77922"/>
                    <a:pt x="16917" y="80736"/>
                    <a:pt x="17538" y="82040"/>
                  </a:cubicBezTo>
                  <a:lnTo>
                    <a:pt x="17665" y="82294"/>
                  </a:lnTo>
                  <a:lnTo>
                    <a:pt x="17426" y="83042"/>
                  </a:lnTo>
                  <a:cubicBezTo>
                    <a:pt x="17204" y="83709"/>
                    <a:pt x="16981" y="84695"/>
                    <a:pt x="16838" y="85601"/>
                  </a:cubicBezTo>
                  <a:cubicBezTo>
                    <a:pt x="16805" y="85833"/>
                    <a:pt x="16779" y="85911"/>
                    <a:pt x="16677" y="85911"/>
                  </a:cubicBezTo>
                  <a:cubicBezTo>
                    <a:pt x="16632" y="85911"/>
                    <a:pt x="16571" y="85896"/>
                    <a:pt x="16488" y="85872"/>
                  </a:cubicBezTo>
                  <a:cubicBezTo>
                    <a:pt x="15693" y="85649"/>
                    <a:pt x="15328" y="84075"/>
                    <a:pt x="15407" y="81213"/>
                  </a:cubicBezTo>
                  <a:cubicBezTo>
                    <a:pt x="15455" y="79719"/>
                    <a:pt x="15518" y="78971"/>
                    <a:pt x="15693" y="77970"/>
                  </a:cubicBezTo>
                  <a:cubicBezTo>
                    <a:pt x="16250" y="74679"/>
                    <a:pt x="17792" y="71372"/>
                    <a:pt x="20161" y="68351"/>
                  </a:cubicBezTo>
                  <a:cubicBezTo>
                    <a:pt x="23579" y="63979"/>
                    <a:pt x="29223" y="59718"/>
                    <a:pt x="35281" y="56919"/>
                  </a:cubicBezTo>
                  <a:cubicBezTo>
                    <a:pt x="36378" y="56411"/>
                    <a:pt x="36759" y="56172"/>
                    <a:pt x="37952" y="55314"/>
                  </a:cubicBezTo>
                  <a:lnTo>
                    <a:pt x="38731" y="54741"/>
                  </a:lnTo>
                  <a:close/>
                  <a:moveTo>
                    <a:pt x="58112" y="54630"/>
                  </a:moveTo>
                  <a:lnTo>
                    <a:pt x="58414" y="54837"/>
                  </a:lnTo>
                  <a:cubicBezTo>
                    <a:pt x="58573" y="54948"/>
                    <a:pt x="58764" y="55123"/>
                    <a:pt x="58827" y="55234"/>
                  </a:cubicBezTo>
                  <a:cubicBezTo>
                    <a:pt x="59129" y="55695"/>
                    <a:pt x="59161" y="55711"/>
                    <a:pt x="61117" y="56252"/>
                  </a:cubicBezTo>
                  <a:cubicBezTo>
                    <a:pt x="63740" y="56967"/>
                    <a:pt x="65298" y="57603"/>
                    <a:pt x="66188" y="58334"/>
                  </a:cubicBezTo>
                  <a:cubicBezTo>
                    <a:pt x="66332" y="58462"/>
                    <a:pt x="66952" y="58843"/>
                    <a:pt x="67540" y="59193"/>
                  </a:cubicBezTo>
                  <a:cubicBezTo>
                    <a:pt x="70195" y="60735"/>
                    <a:pt x="72421" y="62293"/>
                    <a:pt x="74631" y="64122"/>
                  </a:cubicBezTo>
                  <a:cubicBezTo>
                    <a:pt x="75776" y="65076"/>
                    <a:pt x="78113" y="67397"/>
                    <a:pt x="78924" y="68383"/>
                  </a:cubicBezTo>
                  <a:cubicBezTo>
                    <a:pt x="80577" y="70402"/>
                    <a:pt x="81722" y="72230"/>
                    <a:pt x="82485" y="74122"/>
                  </a:cubicBezTo>
                  <a:cubicBezTo>
                    <a:pt x="82723" y="74695"/>
                    <a:pt x="82819" y="74997"/>
                    <a:pt x="83184" y="76205"/>
                  </a:cubicBezTo>
                  <a:cubicBezTo>
                    <a:pt x="83582" y="77525"/>
                    <a:pt x="83741" y="79512"/>
                    <a:pt x="83598" y="81054"/>
                  </a:cubicBezTo>
                  <a:cubicBezTo>
                    <a:pt x="83423" y="82819"/>
                    <a:pt x="82882" y="85156"/>
                    <a:pt x="82517" y="85744"/>
                  </a:cubicBezTo>
                  <a:cubicBezTo>
                    <a:pt x="82453" y="85856"/>
                    <a:pt x="82374" y="85935"/>
                    <a:pt x="82342" y="85935"/>
                  </a:cubicBezTo>
                  <a:cubicBezTo>
                    <a:pt x="82262" y="85935"/>
                    <a:pt x="82119" y="85569"/>
                    <a:pt x="81976" y="84981"/>
                  </a:cubicBezTo>
                  <a:cubicBezTo>
                    <a:pt x="81801" y="84298"/>
                    <a:pt x="81801" y="83328"/>
                    <a:pt x="81976" y="82183"/>
                  </a:cubicBezTo>
                  <a:cubicBezTo>
                    <a:pt x="82135" y="81181"/>
                    <a:pt x="82167" y="79814"/>
                    <a:pt x="82056" y="78908"/>
                  </a:cubicBezTo>
                  <a:cubicBezTo>
                    <a:pt x="81722" y="76364"/>
                    <a:pt x="80386" y="73534"/>
                    <a:pt x="78256" y="70863"/>
                  </a:cubicBezTo>
                  <a:cubicBezTo>
                    <a:pt x="76252" y="68335"/>
                    <a:pt x="73248" y="65568"/>
                    <a:pt x="69734" y="63025"/>
                  </a:cubicBezTo>
                  <a:cubicBezTo>
                    <a:pt x="68239" y="61943"/>
                    <a:pt x="67953" y="61784"/>
                    <a:pt x="65107" y="60322"/>
                  </a:cubicBezTo>
                  <a:cubicBezTo>
                    <a:pt x="61403" y="58446"/>
                    <a:pt x="60099" y="57698"/>
                    <a:pt x="59924" y="57380"/>
                  </a:cubicBezTo>
                  <a:cubicBezTo>
                    <a:pt x="59813" y="57158"/>
                    <a:pt x="59559" y="57094"/>
                    <a:pt x="58732" y="57078"/>
                  </a:cubicBezTo>
                  <a:cubicBezTo>
                    <a:pt x="57826" y="57047"/>
                    <a:pt x="57698" y="56999"/>
                    <a:pt x="57444" y="56633"/>
                  </a:cubicBezTo>
                  <a:cubicBezTo>
                    <a:pt x="57317" y="56442"/>
                    <a:pt x="57301" y="56363"/>
                    <a:pt x="57317" y="56140"/>
                  </a:cubicBezTo>
                  <a:cubicBezTo>
                    <a:pt x="57349" y="55759"/>
                    <a:pt x="57587" y="55298"/>
                    <a:pt x="57953" y="54821"/>
                  </a:cubicBezTo>
                  <a:lnTo>
                    <a:pt x="58112" y="54630"/>
                  </a:lnTo>
                  <a:close/>
                  <a:moveTo>
                    <a:pt x="49256" y="84870"/>
                  </a:moveTo>
                  <a:cubicBezTo>
                    <a:pt x="49272" y="84870"/>
                    <a:pt x="49367" y="84949"/>
                    <a:pt x="49463" y="85045"/>
                  </a:cubicBezTo>
                  <a:cubicBezTo>
                    <a:pt x="49685" y="85283"/>
                    <a:pt x="50385" y="85808"/>
                    <a:pt x="50735" y="85999"/>
                  </a:cubicBezTo>
                  <a:cubicBezTo>
                    <a:pt x="50862" y="86078"/>
                    <a:pt x="50989" y="86174"/>
                    <a:pt x="50989" y="86190"/>
                  </a:cubicBezTo>
                  <a:cubicBezTo>
                    <a:pt x="50989" y="86253"/>
                    <a:pt x="49987" y="86651"/>
                    <a:pt x="49526" y="86778"/>
                  </a:cubicBezTo>
                  <a:cubicBezTo>
                    <a:pt x="49288" y="86841"/>
                    <a:pt x="49081" y="86889"/>
                    <a:pt x="49033" y="86889"/>
                  </a:cubicBezTo>
                  <a:cubicBezTo>
                    <a:pt x="48922" y="86889"/>
                    <a:pt x="48874" y="86523"/>
                    <a:pt x="48922" y="86126"/>
                  </a:cubicBezTo>
                  <a:cubicBezTo>
                    <a:pt x="48970" y="85713"/>
                    <a:pt x="49192" y="84870"/>
                    <a:pt x="49256" y="84870"/>
                  </a:cubicBezTo>
                  <a:close/>
                  <a:moveTo>
                    <a:pt x="47396" y="84616"/>
                  </a:moveTo>
                  <a:lnTo>
                    <a:pt x="47428" y="85410"/>
                  </a:lnTo>
                  <a:cubicBezTo>
                    <a:pt x="47444" y="85872"/>
                    <a:pt x="47491" y="86364"/>
                    <a:pt x="47555" y="86571"/>
                  </a:cubicBezTo>
                  <a:cubicBezTo>
                    <a:pt x="47618" y="86762"/>
                    <a:pt x="47666" y="86969"/>
                    <a:pt x="47666" y="87016"/>
                  </a:cubicBezTo>
                  <a:cubicBezTo>
                    <a:pt x="47666" y="87080"/>
                    <a:pt x="47603" y="87112"/>
                    <a:pt x="47412" y="87112"/>
                  </a:cubicBezTo>
                  <a:cubicBezTo>
                    <a:pt x="47379" y="87113"/>
                    <a:pt x="47347" y="87114"/>
                    <a:pt x="47316" y="87114"/>
                  </a:cubicBezTo>
                  <a:cubicBezTo>
                    <a:pt x="47023" y="87114"/>
                    <a:pt x="46761" y="87045"/>
                    <a:pt x="46331" y="86873"/>
                  </a:cubicBezTo>
                  <a:cubicBezTo>
                    <a:pt x="46013" y="86730"/>
                    <a:pt x="45075" y="86205"/>
                    <a:pt x="45075" y="86158"/>
                  </a:cubicBezTo>
                  <a:cubicBezTo>
                    <a:pt x="45075" y="86142"/>
                    <a:pt x="45170" y="86078"/>
                    <a:pt x="45281" y="86015"/>
                  </a:cubicBezTo>
                  <a:cubicBezTo>
                    <a:pt x="45408" y="85935"/>
                    <a:pt x="45567" y="85760"/>
                    <a:pt x="45679" y="85569"/>
                  </a:cubicBezTo>
                  <a:cubicBezTo>
                    <a:pt x="45774" y="85395"/>
                    <a:pt x="45933" y="85172"/>
                    <a:pt x="46013" y="85093"/>
                  </a:cubicBezTo>
                  <a:cubicBezTo>
                    <a:pt x="46251" y="84870"/>
                    <a:pt x="46696" y="84679"/>
                    <a:pt x="47078" y="84647"/>
                  </a:cubicBezTo>
                  <a:lnTo>
                    <a:pt x="47396" y="84616"/>
                  </a:lnTo>
                  <a:close/>
                  <a:moveTo>
                    <a:pt x="42645" y="77123"/>
                  </a:moveTo>
                  <a:cubicBezTo>
                    <a:pt x="43229" y="77123"/>
                    <a:pt x="44002" y="77463"/>
                    <a:pt x="44184" y="77827"/>
                  </a:cubicBezTo>
                  <a:cubicBezTo>
                    <a:pt x="44311" y="78081"/>
                    <a:pt x="44502" y="78256"/>
                    <a:pt x="44661" y="78256"/>
                  </a:cubicBezTo>
                  <a:cubicBezTo>
                    <a:pt x="44709" y="78256"/>
                    <a:pt x="44884" y="78383"/>
                    <a:pt x="45043" y="78542"/>
                  </a:cubicBezTo>
                  <a:cubicBezTo>
                    <a:pt x="45377" y="78860"/>
                    <a:pt x="45790" y="79099"/>
                    <a:pt x="46235" y="79210"/>
                  </a:cubicBezTo>
                  <a:cubicBezTo>
                    <a:pt x="46343" y="79235"/>
                    <a:pt x="46500" y="79248"/>
                    <a:pt x="46723" y="79248"/>
                  </a:cubicBezTo>
                  <a:cubicBezTo>
                    <a:pt x="47057" y="79248"/>
                    <a:pt x="47542" y="79219"/>
                    <a:pt x="48238" y="79162"/>
                  </a:cubicBezTo>
                  <a:cubicBezTo>
                    <a:pt x="48398" y="79146"/>
                    <a:pt x="48509" y="79137"/>
                    <a:pt x="48597" y="79137"/>
                  </a:cubicBezTo>
                  <a:cubicBezTo>
                    <a:pt x="48762" y="79137"/>
                    <a:pt x="48840" y="79169"/>
                    <a:pt x="48986" y="79242"/>
                  </a:cubicBezTo>
                  <a:cubicBezTo>
                    <a:pt x="49129" y="79321"/>
                    <a:pt x="49383" y="79432"/>
                    <a:pt x="49574" y="79496"/>
                  </a:cubicBezTo>
                  <a:lnTo>
                    <a:pt x="49908" y="79623"/>
                  </a:lnTo>
                  <a:lnTo>
                    <a:pt x="50083" y="79432"/>
                  </a:lnTo>
                  <a:cubicBezTo>
                    <a:pt x="50178" y="79321"/>
                    <a:pt x="50560" y="79114"/>
                    <a:pt x="51100" y="78860"/>
                  </a:cubicBezTo>
                  <a:cubicBezTo>
                    <a:pt x="51800" y="78542"/>
                    <a:pt x="52022" y="78478"/>
                    <a:pt x="52213" y="78478"/>
                  </a:cubicBezTo>
                  <a:cubicBezTo>
                    <a:pt x="52460" y="78501"/>
                    <a:pt x="52645" y="78514"/>
                    <a:pt x="52789" y="78514"/>
                  </a:cubicBezTo>
                  <a:cubicBezTo>
                    <a:pt x="53044" y="78514"/>
                    <a:pt x="53172" y="78475"/>
                    <a:pt x="53294" y="78383"/>
                  </a:cubicBezTo>
                  <a:cubicBezTo>
                    <a:pt x="53406" y="78304"/>
                    <a:pt x="53565" y="78081"/>
                    <a:pt x="53660" y="77906"/>
                  </a:cubicBezTo>
                  <a:cubicBezTo>
                    <a:pt x="53819" y="77572"/>
                    <a:pt x="53851" y="77556"/>
                    <a:pt x="54137" y="77477"/>
                  </a:cubicBezTo>
                  <a:cubicBezTo>
                    <a:pt x="54328" y="77427"/>
                    <a:pt x="54512" y="77402"/>
                    <a:pt x="54690" y="77402"/>
                  </a:cubicBezTo>
                  <a:cubicBezTo>
                    <a:pt x="55250" y="77402"/>
                    <a:pt x="55745" y="77650"/>
                    <a:pt x="56204" y="78145"/>
                  </a:cubicBezTo>
                  <a:cubicBezTo>
                    <a:pt x="56681" y="78653"/>
                    <a:pt x="56697" y="78733"/>
                    <a:pt x="56490" y="78971"/>
                  </a:cubicBezTo>
                  <a:cubicBezTo>
                    <a:pt x="56267" y="79258"/>
                    <a:pt x="56172" y="79512"/>
                    <a:pt x="56172" y="79846"/>
                  </a:cubicBezTo>
                  <a:lnTo>
                    <a:pt x="56172" y="80148"/>
                  </a:lnTo>
                  <a:lnTo>
                    <a:pt x="55775" y="80196"/>
                  </a:lnTo>
                  <a:cubicBezTo>
                    <a:pt x="55663" y="80204"/>
                    <a:pt x="55496" y="80208"/>
                    <a:pt x="55316" y="80208"/>
                  </a:cubicBezTo>
                  <a:cubicBezTo>
                    <a:pt x="55135" y="80208"/>
                    <a:pt x="54940" y="80204"/>
                    <a:pt x="54773" y="80196"/>
                  </a:cubicBezTo>
                  <a:lnTo>
                    <a:pt x="54153" y="80148"/>
                  </a:lnTo>
                  <a:lnTo>
                    <a:pt x="53946" y="80339"/>
                  </a:lnTo>
                  <a:cubicBezTo>
                    <a:pt x="53485" y="80736"/>
                    <a:pt x="53310" y="81595"/>
                    <a:pt x="53294" y="83280"/>
                  </a:cubicBezTo>
                  <a:cubicBezTo>
                    <a:pt x="53294" y="83916"/>
                    <a:pt x="53326" y="84743"/>
                    <a:pt x="53374" y="85156"/>
                  </a:cubicBezTo>
                  <a:cubicBezTo>
                    <a:pt x="53453" y="85967"/>
                    <a:pt x="53406" y="86126"/>
                    <a:pt x="53088" y="86253"/>
                  </a:cubicBezTo>
                  <a:cubicBezTo>
                    <a:pt x="53015" y="86281"/>
                    <a:pt x="52925" y="86293"/>
                    <a:pt x="52822" y="86293"/>
                  </a:cubicBezTo>
                  <a:cubicBezTo>
                    <a:pt x="52030" y="86293"/>
                    <a:pt x="50456" y="85525"/>
                    <a:pt x="49653" y="84695"/>
                  </a:cubicBezTo>
                  <a:lnTo>
                    <a:pt x="49351" y="84409"/>
                  </a:lnTo>
                  <a:lnTo>
                    <a:pt x="49526" y="83964"/>
                  </a:lnTo>
                  <a:cubicBezTo>
                    <a:pt x="49622" y="83725"/>
                    <a:pt x="49828" y="83201"/>
                    <a:pt x="50019" y="82787"/>
                  </a:cubicBezTo>
                  <a:cubicBezTo>
                    <a:pt x="50194" y="82390"/>
                    <a:pt x="50321" y="82008"/>
                    <a:pt x="50321" y="81960"/>
                  </a:cubicBezTo>
                  <a:cubicBezTo>
                    <a:pt x="50295" y="81870"/>
                    <a:pt x="50101" y="81768"/>
                    <a:pt x="49995" y="81768"/>
                  </a:cubicBezTo>
                  <a:cubicBezTo>
                    <a:pt x="49971" y="81768"/>
                    <a:pt x="49951" y="81774"/>
                    <a:pt x="49940" y="81785"/>
                  </a:cubicBezTo>
                  <a:cubicBezTo>
                    <a:pt x="49860" y="81849"/>
                    <a:pt x="49256" y="83264"/>
                    <a:pt x="49018" y="83900"/>
                  </a:cubicBezTo>
                  <a:cubicBezTo>
                    <a:pt x="48620" y="84981"/>
                    <a:pt x="48477" y="85681"/>
                    <a:pt x="48477" y="86428"/>
                  </a:cubicBezTo>
                  <a:cubicBezTo>
                    <a:pt x="48493" y="86857"/>
                    <a:pt x="48461" y="87112"/>
                    <a:pt x="48413" y="87159"/>
                  </a:cubicBezTo>
                  <a:cubicBezTo>
                    <a:pt x="48371" y="87214"/>
                    <a:pt x="48338" y="87243"/>
                    <a:pt x="48306" y="87243"/>
                  </a:cubicBezTo>
                  <a:cubicBezTo>
                    <a:pt x="48254" y="87243"/>
                    <a:pt x="48206" y="87167"/>
                    <a:pt x="48127" y="87000"/>
                  </a:cubicBezTo>
                  <a:cubicBezTo>
                    <a:pt x="47905" y="86523"/>
                    <a:pt x="47873" y="86190"/>
                    <a:pt x="47905" y="84457"/>
                  </a:cubicBezTo>
                  <a:cubicBezTo>
                    <a:pt x="47936" y="83057"/>
                    <a:pt x="47936" y="82755"/>
                    <a:pt x="47857" y="82453"/>
                  </a:cubicBezTo>
                  <a:cubicBezTo>
                    <a:pt x="47730" y="82008"/>
                    <a:pt x="47507" y="81658"/>
                    <a:pt x="47189" y="81483"/>
                  </a:cubicBezTo>
                  <a:cubicBezTo>
                    <a:pt x="47035" y="81394"/>
                    <a:pt x="46927" y="81352"/>
                    <a:pt x="46869" y="81352"/>
                  </a:cubicBezTo>
                  <a:cubicBezTo>
                    <a:pt x="46772" y="81352"/>
                    <a:pt x="46815" y="81471"/>
                    <a:pt x="47014" y="81690"/>
                  </a:cubicBezTo>
                  <a:cubicBezTo>
                    <a:pt x="47126" y="81817"/>
                    <a:pt x="47253" y="82008"/>
                    <a:pt x="47316" y="82103"/>
                  </a:cubicBezTo>
                  <a:cubicBezTo>
                    <a:pt x="47444" y="82374"/>
                    <a:pt x="47539" y="83137"/>
                    <a:pt x="47491" y="83677"/>
                  </a:cubicBezTo>
                  <a:lnTo>
                    <a:pt x="47444" y="84139"/>
                  </a:lnTo>
                  <a:lnTo>
                    <a:pt x="47078" y="84186"/>
                  </a:lnTo>
                  <a:cubicBezTo>
                    <a:pt x="46410" y="84250"/>
                    <a:pt x="45838" y="84616"/>
                    <a:pt x="45552" y="85172"/>
                  </a:cubicBezTo>
                  <a:cubicBezTo>
                    <a:pt x="45440" y="85395"/>
                    <a:pt x="45249" y="85585"/>
                    <a:pt x="45027" y="85681"/>
                  </a:cubicBezTo>
                  <a:cubicBezTo>
                    <a:pt x="44893" y="85737"/>
                    <a:pt x="44683" y="85766"/>
                    <a:pt x="44465" y="85766"/>
                  </a:cubicBezTo>
                  <a:cubicBezTo>
                    <a:pt x="44192" y="85766"/>
                    <a:pt x="43907" y="85721"/>
                    <a:pt x="43739" y="85633"/>
                  </a:cubicBezTo>
                  <a:cubicBezTo>
                    <a:pt x="43342" y="85458"/>
                    <a:pt x="43326" y="85363"/>
                    <a:pt x="43421" y="84043"/>
                  </a:cubicBezTo>
                  <a:cubicBezTo>
                    <a:pt x="43501" y="82660"/>
                    <a:pt x="43437" y="81897"/>
                    <a:pt x="43183" y="81181"/>
                  </a:cubicBezTo>
                  <a:cubicBezTo>
                    <a:pt x="42881" y="80370"/>
                    <a:pt x="42260" y="79639"/>
                    <a:pt x="41640" y="79337"/>
                  </a:cubicBezTo>
                  <a:cubicBezTo>
                    <a:pt x="41465" y="79242"/>
                    <a:pt x="41450" y="79210"/>
                    <a:pt x="41450" y="78971"/>
                  </a:cubicBezTo>
                  <a:cubicBezTo>
                    <a:pt x="41450" y="78812"/>
                    <a:pt x="41418" y="78606"/>
                    <a:pt x="41386" y="78494"/>
                  </a:cubicBezTo>
                  <a:cubicBezTo>
                    <a:pt x="41338" y="78319"/>
                    <a:pt x="41354" y="78256"/>
                    <a:pt x="41513" y="77986"/>
                  </a:cubicBezTo>
                  <a:cubicBezTo>
                    <a:pt x="41752" y="77556"/>
                    <a:pt x="42149" y="77191"/>
                    <a:pt x="42419" y="77143"/>
                  </a:cubicBezTo>
                  <a:cubicBezTo>
                    <a:pt x="42490" y="77130"/>
                    <a:pt x="42566" y="77123"/>
                    <a:pt x="42645" y="77123"/>
                  </a:cubicBezTo>
                  <a:close/>
                  <a:moveTo>
                    <a:pt x="40114" y="64360"/>
                  </a:moveTo>
                  <a:lnTo>
                    <a:pt x="40639" y="64758"/>
                  </a:lnTo>
                  <a:cubicBezTo>
                    <a:pt x="41386" y="65314"/>
                    <a:pt x="42531" y="66459"/>
                    <a:pt x="42722" y="66840"/>
                  </a:cubicBezTo>
                  <a:cubicBezTo>
                    <a:pt x="42881" y="67158"/>
                    <a:pt x="42992" y="67858"/>
                    <a:pt x="42992" y="68526"/>
                  </a:cubicBezTo>
                  <a:lnTo>
                    <a:pt x="42992" y="68891"/>
                  </a:lnTo>
                  <a:lnTo>
                    <a:pt x="42769" y="68987"/>
                  </a:lnTo>
                  <a:cubicBezTo>
                    <a:pt x="42245" y="69193"/>
                    <a:pt x="41799" y="69448"/>
                    <a:pt x="41418" y="69734"/>
                  </a:cubicBezTo>
                  <a:cubicBezTo>
                    <a:pt x="41159" y="69919"/>
                    <a:pt x="41043" y="69989"/>
                    <a:pt x="40968" y="69989"/>
                  </a:cubicBezTo>
                  <a:cubicBezTo>
                    <a:pt x="40946" y="69989"/>
                    <a:pt x="40927" y="69983"/>
                    <a:pt x="40909" y="69972"/>
                  </a:cubicBezTo>
                  <a:cubicBezTo>
                    <a:pt x="40790" y="69900"/>
                    <a:pt x="40647" y="69863"/>
                    <a:pt x="40477" y="69863"/>
                  </a:cubicBezTo>
                  <a:cubicBezTo>
                    <a:pt x="39943" y="69863"/>
                    <a:pt x="39142" y="70226"/>
                    <a:pt x="37984" y="70974"/>
                  </a:cubicBezTo>
                  <a:cubicBezTo>
                    <a:pt x="37570" y="71244"/>
                    <a:pt x="36362" y="71896"/>
                    <a:pt x="35297" y="72437"/>
                  </a:cubicBezTo>
                  <a:cubicBezTo>
                    <a:pt x="34231" y="72977"/>
                    <a:pt x="32928" y="73677"/>
                    <a:pt x="32387" y="73995"/>
                  </a:cubicBezTo>
                  <a:cubicBezTo>
                    <a:pt x="29271" y="75871"/>
                    <a:pt x="26632" y="78272"/>
                    <a:pt x="23770" y="81801"/>
                  </a:cubicBezTo>
                  <a:cubicBezTo>
                    <a:pt x="21671" y="84377"/>
                    <a:pt x="20034" y="86698"/>
                    <a:pt x="19032" y="88447"/>
                  </a:cubicBezTo>
                  <a:cubicBezTo>
                    <a:pt x="18809" y="88861"/>
                    <a:pt x="18587" y="89226"/>
                    <a:pt x="18555" y="89274"/>
                  </a:cubicBezTo>
                  <a:cubicBezTo>
                    <a:pt x="18552" y="89279"/>
                    <a:pt x="18549" y="89282"/>
                    <a:pt x="18546" y="89282"/>
                  </a:cubicBezTo>
                  <a:cubicBezTo>
                    <a:pt x="18483" y="89282"/>
                    <a:pt x="18397" y="88267"/>
                    <a:pt x="18412" y="87541"/>
                  </a:cubicBezTo>
                  <a:cubicBezTo>
                    <a:pt x="18444" y="85426"/>
                    <a:pt x="19891" y="82501"/>
                    <a:pt x="22498" y="79226"/>
                  </a:cubicBezTo>
                  <a:cubicBezTo>
                    <a:pt x="24740" y="76412"/>
                    <a:pt x="28110" y="73057"/>
                    <a:pt x="31672" y="70100"/>
                  </a:cubicBezTo>
                  <a:cubicBezTo>
                    <a:pt x="32657" y="69273"/>
                    <a:pt x="35424" y="67174"/>
                    <a:pt x="36251" y="66634"/>
                  </a:cubicBezTo>
                  <a:cubicBezTo>
                    <a:pt x="36855" y="66220"/>
                    <a:pt x="37586" y="65855"/>
                    <a:pt x="37777" y="65855"/>
                  </a:cubicBezTo>
                  <a:cubicBezTo>
                    <a:pt x="37841" y="65839"/>
                    <a:pt x="38079" y="65807"/>
                    <a:pt x="38302" y="65759"/>
                  </a:cubicBezTo>
                  <a:cubicBezTo>
                    <a:pt x="39049" y="65600"/>
                    <a:pt x="39621" y="65219"/>
                    <a:pt x="39955" y="64646"/>
                  </a:cubicBezTo>
                  <a:lnTo>
                    <a:pt x="40114" y="64360"/>
                  </a:lnTo>
                  <a:close/>
                  <a:moveTo>
                    <a:pt x="39907" y="63231"/>
                  </a:moveTo>
                  <a:lnTo>
                    <a:pt x="39876" y="63629"/>
                  </a:lnTo>
                  <a:cubicBezTo>
                    <a:pt x="39780" y="64773"/>
                    <a:pt x="39128" y="65457"/>
                    <a:pt x="37968" y="65600"/>
                  </a:cubicBezTo>
                  <a:cubicBezTo>
                    <a:pt x="37125" y="65712"/>
                    <a:pt x="36489" y="66093"/>
                    <a:pt x="34136" y="67858"/>
                  </a:cubicBezTo>
                  <a:cubicBezTo>
                    <a:pt x="31163" y="70084"/>
                    <a:pt x="29207" y="71769"/>
                    <a:pt x="26520" y="74424"/>
                  </a:cubicBezTo>
                  <a:cubicBezTo>
                    <a:pt x="23309" y="77604"/>
                    <a:pt x="21258" y="80100"/>
                    <a:pt x="19779" y="82628"/>
                  </a:cubicBezTo>
                  <a:cubicBezTo>
                    <a:pt x="18984" y="83980"/>
                    <a:pt x="18348" y="85538"/>
                    <a:pt x="18158" y="86619"/>
                  </a:cubicBezTo>
                  <a:cubicBezTo>
                    <a:pt x="18062" y="87239"/>
                    <a:pt x="18046" y="88304"/>
                    <a:pt x="18126" y="88829"/>
                  </a:cubicBezTo>
                  <a:cubicBezTo>
                    <a:pt x="18205" y="89258"/>
                    <a:pt x="18126" y="89894"/>
                    <a:pt x="17935" y="90578"/>
                  </a:cubicBezTo>
                  <a:cubicBezTo>
                    <a:pt x="17824" y="90959"/>
                    <a:pt x="17776" y="91039"/>
                    <a:pt x="17665" y="91055"/>
                  </a:cubicBezTo>
                  <a:cubicBezTo>
                    <a:pt x="17653" y="91057"/>
                    <a:pt x="17642" y="91059"/>
                    <a:pt x="17630" y="91059"/>
                  </a:cubicBezTo>
                  <a:cubicBezTo>
                    <a:pt x="17575" y="91059"/>
                    <a:pt x="17519" y="91030"/>
                    <a:pt x="17506" y="90991"/>
                  </a:cubicBezTo>
                  <a:cubicBezTo>
                    <a:pt x="17458" y="90864"/>
                    <a:pt x="17188" y="89147"/>
                    <a:pt x="17092" y="88384"/>
                  </a:cubicBezTo>
                  <a:cubicBezTo>
                    <a:pt x="16997" y="87620"/>
                    <a:pt x="16965" y="86237"/>
                    <a:pt x="17045" y="86237"/>
                  </a:cubicBezTo>
                  <a:cubicBezTo>
                    <a:pt x="17061" y="86237"/>
                    <a:pt x="17092" y="86015"/>
                    <a:pt x="17092" y="85744"/>
                  </a:cubicBezTo>
                  <a:cubicBezTo>
                    <a:pt x="17092" y="84250"/>
                    <a:pt x="18110" y="81452"/>
                    <a:pt x="19493" y="79083"/>
                  </a:cubicBezTo>
                  <a:cubicBezTo>
                    <a:pt x="20940" y="76586"/>
                    <a:pt x="23309" y="73645"/>
                    <a:pt x="25805" y="71213"/>
                  </a:cubicBezTo>
                  <a:cubicBezTo>
                    <a:pt x="26759" y="70290"/>
                    <a:pt x="27125" y="69988"/>
                    <a:pt x="30002" y="67906"/>
                  </a:cubicBezTo>
                  <a:cubicBezTo>
                    <a:pt x="31163" y="67063"/>
                    <a:pt x="32435" y="66109"/>
                    <a:pt x="32816" y="65807"/>
                  </a:cubicBezTo>
                  <a:cubicBezTo>
                    <a:pt x="33627" y="65155"/>
                    <a:pt x="34200" y="64773"/>
                    <a:pt x="34820" y="64424"/>
                  </a:cubicBezTo>
                  <a:cubicBezTo>
                    <a:pt x="36123" y="63724"/>
                    <a:pt x="38000" y="63231"/>
                    <a:pt x="39383" y="63231"/>
                  </a:cubicBezTo>
                  <a:close/>
                  <a:moveTo>
                    <a:pt x="40527" y="77779"/>
                  </a:moveTo>
                  <a:cubicBezTo>
                    <a:pt x="40957" y="77779"/>
                    <a:pt x="41354" y="78685"/>
                    <a:pt x="41211" y="79273"/>
                  </a:cubicBezTo>
                  <a:cubicBezTo>
                    <a:pt x="41148" y="79464"/>
                    <a:pt x="41116" y="79512"/>
                    <a:pt x="40893" y="79560"/>
                  </a:cubicBezTo>
                  <a:cubicBezTo>
                    <a:pt x="40496" y="79671"/>
                    <a:pt x="39112" y="80355"/>
                    <a:pt x="38572" y="80704"/>
                  </a:cubicBezTo>
                  <a:cubicBezTo>
                    <a:pt x="37904" y="81150"/>
                    <a:pt x="37538" y="81483"/>
                    <a:pt x="37332" y="81865"/>
                  </a:cubicBezTo>
                  <a:cubicBezTo>
                    <a:pt x="36950" y="82517"/>
                    <a:pt x="35853" y="83423"/>
                    <a:pt x="30416" y="87557"/>
                  </a:cubicBezTo>
                  <a:cubicBezTo>
                    <a:pt x="27999" y="89385"/>
                    <a:pt x="26886" y="90276"/>
                    <a:pt x="26171" y="90943"/>
                  </a:cubicBezTo>
                  <a:cubicBezTo>
                    <a:pt x="25884" y="91214"/>
                    <a:pt x="25614" y="91420"/>
                    <a:pt x="25582" y="91420"/>
                  </a:cubicBezTo>
                  <a:cubicBezTo>
                    <a:pt x="25487" y="91420"/>
                    <a:pt x="25519" y="91230"/>
                    <a:pt x="25678" y="90721"/>
                  </a:cubicBezTo>
                  <a:cubicBezTo>
                    <a:pt x="25789" y="90387"/>
                    <a:pt x="25932" y="90101"/>
                    <a:pt x="26202" y="89703"/>
                  </a:cubicBezTo>
                  <a:cubicBezTo>
                    <a:pt x="29684" y="84790"/>
                    <a:pt x="34088" y="80800"/>
                    <a:pt x="38397" y="78637"/>
                  </a:cubicBezTo>
                  <a:cubicBezTo>
                    <a:pt x="39144" y="78272"/>
                    <a:pt x="40368" y="77779"/>
                    <a:pt x="40527" y="77779"/>
                  </a:cubicBezTo>
                  <a:close/>
                  <a:moveTo>
                    <a:pt x="56891" y="65272"/>
                  </a:moveTo>
                  <a:cubicBezTo>
                    <a:pt x="57023" y="65272"/>
                    <a:pt x="57090" y="65316"/>
                    <a:pt x="57190" y="65394"/>
                  </a:cubicBezTo>
                  <a:cubicBezTo>
                    <a:pt x="57333" y="65505"/>
                    <a:pt x="57857" y="65664"/>
                    <a:pt x="59018" y="65982"/>
                  </a:cubicBezTo>
                  <a:cubicBezTo>
                    <a:pt x="59908" y="66236"/>
                    <a:pt x="60846" y="66522"/>
                    <a:pt x="61101" y="66618"/>
                  </a:cubicBezTo>
                  <a:cubicBezTo>
                    <a:pt x="62961" y="67333"/>
                    <a:pt x="67842" y="70895"/>
                    <a:pt x="71467" y="74170"/>
                  </a:cubicBezTo>
                  <a:cubicBezTo>
                    <a:pt x="75680" y="77986"/>
                    <a:pt x="78526" y="81499"/>
                    <a:pt x="79496" y="84107"/>
                  </a:cubicBezTo>
                  <a:cubicBezTo>
                    <a:pt x="79893" y="85140"/>
                    <a:pt x="80116" y="86667"/>
                    <a:pt x="80052" y="87970"/>
                  </a:cubicBezTo>
                  <a:cubicBezTo>
                    <a:pt x="80021" y="88956"/>
                    <a:pt x="79909" y="89624"/>
                    <a:pt x="79655" y="90546"/>
                  </a:cubicBezTo>
                  <a:cubicBezTo>
                    <a:pt x="79495" y="91146"/>
                    <a:pt x="79380" y="91455"/>
                    <a:pt x="79318" y="91455"/>
                  </a:cubicBezTo>
                  <a:cubicBezTo>
                    <a:pt x="79307" y="91455"/>
                    <a:pt x="79297" y="91443"/>
                    <a:pt x="79289" y="91420"/>
                  </a:cubicBezTo>
                  <a:cubicBezTo>
                    <a:pt x="79273" y="91373"/>
                    <a:pt x="79210" y="91134"/>
                    <a:pt x="79146" y="90896"/>
                  </a:cubicBezTo>
                  <a:cubicBezTo>
                    <a:pt x="79035" y="90355"/>
                    <a:pt x="78637" y="89115"/>
                    <a:pt x="78399" y="88511"/>
                  </a:cubicBezTo>
                  <a:cubicBezTo>
                    <a:pt x="76825" y="84520"/>
                    <a:pt x="73725" y="80529"/>
                    <a:pt x="69416" y="76920"/>
                  </a:cubicBezTo>
                  <a:cubicBezTo>
                    <a:pt x="66634" y="74615"/>
                    <a:pt x="63422" y="72485"/>
                    <a:pt x="61562" y="71753"/>
                  </a:cubicBezTo>
                  <a:cubicBezTo>
                    <a:pt x="61085" y="71562"/>
                    <a:pt x="59479" y="70767"/>
                    <a:pt x="58557" y="70275"/>
                  </a:cubicBezTo>
                  <a:cubicBezTo>
                    <a:pt x="58255" y="70100"/>
                    <a:pt x="57953" y="69957"/>
                    <a:pt x="57889" y="69957"/>
                  </a:cubicBezTo>
                  <a:cubicBezTo>
                    <a:pt x="57841" y="69957"/>
                    <a:pt x="57714" y="70068"/>
                    <a:pt x="57619" y="70195"/>
                  </a:cubicBezTo>
                  <a:lnTo>
                    <a:pt x="57444" y="70434"/>
                  </a:lnTo>
                  <a:lnTo>
                    <a:pt x="57269" y="70259"/>
                  </a:lnTo>
                  <a:cubicBezTo>
                    <a:pt x="56999" y="69972"/>
                    <a:pt x="56299" y="69496"/>
                    <a:pt x="56045" y="69416"/>
                  </a:cubicBezTo>
                  <a:cubicBezTo>
                    <a:pt x="55979" y="69402"/>
                    <a:pt x="55926" y="69393"/>
                    <a:pt x="55875" y="69393"/>
                  </a:cubicBezTo>
                  <a:cubicBezTo>
                    <a:pt x="55755" y="69393"/>
                    <a:pt x="55640" y="69441"/>
                    <a:pt x="55361" y="69575"/>
                  </a:cubicBezTo>
                  <a:cubicBezTo>
                    <a:pt x="54916" y="69798"/>
                    <a:pt x="54137" y="70020"/>
                    <a:pt x="53851" y="70020"/>
                  </a:cubicBezTo>
                  <a:cubicBezTo>
                    <a:pt x="53771" y="70020"/>
                    <a:pt x="53660" y="69988"/>
                    <a:pt x="53612" y="69957"/>
                  </a:cubicBezTo>
                  <a:cubicBezTo>
                    <a:pt x="53485" y="69893"/>
                    <a:pt x="53469" y="69416"/>
                    <a:pt x="53549" y="68828"/>
                  </a:cubicBezTo>
                  <a:cubicBezTo>
                    <a:pt x="53660" y="68033"/>
                    <a:pt x="53978" y="66538"/>
                    <a:pt x="54057" y="66379"/>
                  </a:cubicBezTo>
                  <a:cubicBezTo>
                    <a:pt x="54201" y="66093"/>
                    <a:pt x="54805" y="65807"/>
                    <a:pt x="55918" y="65489"/>
                  </a:cubicBezTo>
                  <a:cubicBezTo>
                    <a:pt x="56464" y="65339"/>
                    <a:pt x="56727" y="65272"/>
                    <a:pt x="56891" y="65272"/>
                  </a:cubicBezTo>
                  <a:close/>
                  <a:moveTo>
                    <a:pt x="40289" y="70116"/>
                  </a:moveTo>
                  <a:cubicBezTo>
                    <a:pt x="40543" y="70116"/>
                    <a:pt x="40575" y="70131"/>
                    <a:pt x="40686" y="70306"/>
                  </a:cubicBezTo>
                  <a:cubicBezTo>
                    <a:pt x="40973" y="70799"/>
                    <a:pt x="41068" y="71801"/>
                    <a:pt x="40845" y="72214"/>
                  </a:cubicBezTo>
                  <a:cubicBezTo>
                    <a:pt x="40718" y="72485"/>
                    <a:pt x="40591" y="72548"/>
                    <a:pt x="39939" y="72675"/>
                  </a:cubicBezTo>
                  <a:cubicBezTo>
                    <a:pt x="37904" y="73057"/>
                    <a:pt x="33913" y="75092"/>
                    <a:pt x="31227" y="77111"/>
                  </a:cubicBezTo>
                  <a:cubicBezTo>
                    <a:pt x="30193" y="77874"/>
                    <a:pt x="29589" y="78415"/>
                    <a:pt x="28476" y="79528"/>
                  </a:cubicBezTo>
                  <a:cubicBezTo>
                    <a:pt x="25821" y="82183"/>
                    <a:pt x="22895" y="85585"/>
                    <a:pt x="21274" y="87843"/>
                  </a:cubicBezTo>
                  <a:cubicBezTo>
                    <a:pt x="20145" y="89449"/>
                    <a:pt x="19620" y="90435"/>
                    <a:pt x="19223" y="91659"/>
                  </a:cubicBezTo>
                  <a:cubicBezTo>
                    <a:pt x="18937" y="92565"/>
                    <a:pt x="18682" y="93153"/>
                    <a:pt x="18476" y="93376"/>
                  </a:cubicBezTo>
                  <a:cubicBezTo>
                    <a:pt x="18390" y="93462"/>
                    <a:pt x="18313" y="93506"/>
                    <a:pt x="18239" y="93506"/>
                  </a:cubicBezTo>
                  <a:cubicBezTo>
                    <a:pt x="18175" y="93506"/>
                    <a:pt x="18112" y="93474"/>
                    <a:pt x="18046" y="93408"/>
                  </a:cubicBezTo>
                  <a:cubicBezTo>
                    <a:pt x="17919" y="93265"/>
                    <a:pt x="17919" y="92342"/>
                    <a:pt x="18030" y="91707"/>
                  </a:cubicBezTo>
                  <a:cubicBezTo>
                    <a:pt x="18364" y="90005"/>
                    <a:pt x="19668" y="87668"/>
                    <a:pt x="22116" y="84393"/>
                  </a:cubicBezTo>
                  <a:cubicBezTo>
                    <a:pt x="25598" y="79750"/>
                    <a:pt x="28333" y="76968"/>
                    <a:pt x="31545" y="74822"/>
                  </a:cubicBezTo>
                  <a:cubicBezTo>
                    <a:pt x="32816" y="73979"/>
                    <a:pt x="33484" y="73613"/>
                    <a:pt x="35631" y="72532"/>
                  </a:cubicBezTo>
                  <a:cubicBezTo>
                    <a:pt x="36648" y="72008"/>
                    <a:pt x="37825" y="71372"/>
                    <a:pt x="38238" y="71101"/>
                  </a:cubicBezTo>
                  <a:cubicBezTo>
                    <a:pt x="39224" y="70465"/>
                    <a:pt x="39907" y="70131"/>
                    <a:pt x="40289" y="70116"/>
                  </a:cubicBezTo>
                  <a:close/>
                  <a:moveTo>
                    <a:pt x="57698" y="63152"/>
                  </a:moveTo>
                  <a:cubicBezTo>
                    <a:pt x="58112" y="63152"/>
                    <a:pt x="58398" y="63263"/>
                    <a:pt x="59082" y="63692"/>
                  </a:cubicBezTo>
                  <a:cubicBezTo>
                    <a:pt x="59320" y="63851"/>
                    <a:pt x="59670" y="63979"/>
                    <a:pt x="60147" y="64122"/>
                  </a:cubicBezTo>
                  <a:cubicBezTo>
                    <a:pt x="61180" y="64408"/>
                    <a:pt x="61769" y="64630"/>
                    <a:pt x="62722" y="65076"/>
                  </a:cubicBezTo>
                  <a:cubicBezTo>
                    <a:pt x="64599" y="65982"/>
                    <a:pt x="66681" y="67349"/>
                    <a:pt x="69702" y="69686"/>
                  </a:cubicBezTo>
                  <a:cubicBezTo>
                    <a:pt x="77826" y="75966"/>
                    <a:pt x="81483" y="81070"/>
                    <a:pt x="81944" y="86778"/>
                  </a:cubicBezTo>
                  <a:cubicBezTo>
                    <a:pt x="82072" y="88495"/>
                    <a:pt x="81738" y="90912"/>
                    <a:pt x="81181" y="92072"/>
                  </a:cubicBezTo>
                  <a:cubicBezTo>
                    <a:pt x="80847" y="92772"/>
                    <a:pt x="80339" y="93455"/>
                    <a:pt x="79957" y="93726"/>
                  </a:cubicBezTo>
                  <a:cubicBezTo>
                    <a:pt x="79846" y="93805"/>
                    <a:pt x="79734" y="93869"/>
                    <a:pt x="79703" y="93869"/>
                  </a:cubicBezTo>
                  <a:cubicBezTo>
                    <a:pt x="79639" y="93869"/>
                    <a:pt x="79591" y="93646"/>
                    <a:pt x="79528" y="92915"/>
                  </a:cubicBezTo>
                  <a:lnTo>
                    <a:pt x="79464" y="92168"/>
                  </a:lnTo>
                  <a:lnTo>
                    <a:pt x="79687" y="91563"/>
                  </a:lnTo>
                  <a:cubicBezTo>
                    <a:pt x="80227" y="90037"/>
                    <a:pt x="80418" y="88622"/>
                    <a:pt x="80307" y="87000"/>
                  </a:cubicBezTo>
                  <a:cubicBezTo>
                    <a:pt x="80211" y="85426"/>
                    <a:pt x="79941" y="84441"/>
                    <a:pt x="79273" y="83089"/>
                  </a:cubicBezTo>
                  <a:cubicBezTo>
                    <a:pt x="77620" y="79766"/>
                    <a:pt x="73677" y="75489"/>
                    <a:pt x="68176" y="71101"/>
                  </a:cubicBezTo>
                  <a:cubicBezTo>
                    <a:pt x="65028" y="68573"/>
                    <a:pt x="62134" y="66665"/>
                    <a:pt x="60751" y="66204"/>
                  </a:cubicBezTo>
                  <a:cubicBezTo>
                    <a:pt x="60544" y="66141"/>
                    <a:pt x="59749" y="65902"/>
                    <a:pt x="58970" y="65696"/>
                  </a:cubicBezTo>
                  <a:cubicBezTo>
                    <a:pt x="57301" y="65235"/>
                    <a:pt x="57237" y="65219"/>
                    <a:pt x="57237" y="65060"/>
                  </a:cubicBezTo>
                  <a:cubicBezTo>
                    <a:pt x="57237" y="64885"/>
                    <a:pt x="57126" y="64710"/>
                    <a:pt x="57015" y="64710"/>
                  </a:cubicBezTo>
                  <a:cubicBezTo>
                    <a:pt x="56951" y="64710"/>
                    <a:pt x="56888" y="64678"/>
                    <a:pt x="56872" y="64630"/>
                  </a:cubicBezTo>
                  <a:cubicBezTo>
                    <a:pt x="56792" y="64440"/>
                    <a:pt x="56760" y="63979"/>
                    <a:pt x="56792" y="63676"/>
                  </a:cubicBezTo>
                  <a:cubicBezTo>
                    <a:pt x="56824" y="63374"/>
                    <a:pt x="56840" y="63343"/>
                    <a:pt x="57078" y="63263"/>
                  </a:cubicBezTo>
                  <a:cubicBezTo>
                    <a:pt x="57221" y="63199"/>
                    <a:pt x="57492" y="63152"/>
                    <a:pt x="57698" y="63152"/>
                  </a:cubicBezTo>
                  <a:close/>
                  <a:moveTo>
                    <a:pt x="57563" y="78637"/>
                  </a:moveTo>
                  <a:cubicBezTo>
                    <a:pt x="57710" y="78637"/>
                    <a:pt x="57891" y="78697"/>
                    <a:pt x="58207" y="78812"/>
                  </a:cubicBezTo>
                  <a:cubicBezTo>
                    <a:pt x="61673" y="80037"/>
                    <a:pt x="64583" y="81833"/>
                    <a:pt x="66872" y="84123"/>
                  </a:cubicBezTo>
                  <a:cubicBezTo>
                    <a:pt x="69734" y="86984"/>
                    <a:pt x="71530" y="90482"/>
                    <a:pt x="72087" y="94298"/>
                  </a:cubicBezTo>
                  <a:cubicBezTo>
                    <a:pt x="72151" y="94727"/>
                    <a:pt x="72198" y="95093"/>
                    <a:pt x="72182" y="95109"/>
                  </a:cubicBezTo>
                  <a:cubicBezTo>
                    <a:pt x="72182" y="95110"/>
                    <a:pt x="72181" y="95110"/>
                    <a:pt x="72180" y="95110"/>
                  </a:cubicBezTo>
                  <a:cubicBezTo>
                    <a:pt x="72123" y="95110"/>
                    <a:pt x="71428" y="94321"/>
                    <a:pt x="71085" y="93869"/>
                  </a:cubicBezTo>
                  <a:cubicBezTo>
                    <a:pt x="70640" y="93281"/>
                    <a:pt x="70481" y="92994"/>
                    <a:pt x="70322" y="92549"/>
                  </a:cubicBezTo>
                  <a:cubicBezTo>
                    <a:pt x="69575" y="90323"/>
                    <a:pt x="66570" y="87287"/>
                    <a:pt x="60258" y="82358"/>
                  </a:cubicBezTo>
                  <a:cubicBezTo>
                    <a:pt x="59400" y="81706"/>
                    <a:pt x="58621" y="81118"/>
                    <a:pt x="58509" y="81070"/>
                  </a:cubicBezTo>
                  <a:cubicBezTo>
                    <a:pt x="58398" y="81022"/>
                    <a:pt x="58064" y="80943"/>
                    <a:pt x="57746" y="80911"/>
                  </a:cubicBezTo>
                  <a:cubicBezTo>
                    <a:pt x="56983" y="80784"/>
                    <a:pt x="56824" y="80688"/>
                    <a:pt x="56617" y="80227"/>
                  </a:cubicBezTo>
                  <a:cubicBezTo>
                    <a:pt x="56411" y="79750"/>
                    <a:pt x="56601" y="79162"/>
                    <a:pt x="57094" y="78844"/>
                  </a:cubicBezTo>
                  <a:cubicBezTo>
                    <a:pt x="57291" y="78705"/>
                    <a:pt x="57407" y="78637"/>
                    <a:pt x="57563" y="78637"/>
                  </a:cubicBezTo>
                  <a:close/>
                  <a:moveTo>
                    <a:pt x="49294" y="94661"/>
                  </a:moveTo>
                  <a:cubicBezTo>
                    <a:pt x="49362" y="94661"/>
                    <a:pt x="49908" y="94936"/>
                    <a:pt x="49908" y="94982"/>
                  </a:cubicBezTo>
                  <a:cubicBezTo>
                    <a:pt x="49908" y="94998"/>
                    <a:pt x="49765" y="95077"/>
                    <a:pt x="49590" y="95157"/>
                  </a:cubicBezTo>
                  <a:cubicBezTo>
                    <a:pt x="49431" y="95236"/>
                    <a:pt x="49224" y="95300"/>
                    <a:pt x="49145" y="95300"/>
                  </a:cubicBezTo>
                  <a:lnTo>
                    <a:pt x="49018" y="95300"/>
                  </a:lnTo>
                  <a:lnTo>
                    <a:pt x="49145" y="94982"/>
                  </a:lnTo>
                  <a:cubicBezTo>
                    <a:pt x="49208" y="94823"/>
                    <a:pt x="49272" y="94664"/>
                    <a:pt x="49288" y="94664"/>
                  </a:cubicBezTo>
                  <a:cubicBezTo>
                    <a:pt x="49289" y="94662"/>
                    <a:pt x="49291" y="94661"/>
                    <a:pt x="49294" y="94661"/>
                  </a:cubicBezTo>
                  <a:close/>
                  <a:moveTo>
                    <a:pt x="45925" y="94546"/>
                  </a:moveTo>
                  <a:cubicBezTo>
                    <a:pt x="45999" y="94546"/>
                    <a:pt x="46066" y="94553"/>
                    <a:pt x="46124" y="94568"/>
                  </a:cubicBezTo>
                  <a:cubicBezTo>
                    <a:pt x="46267" y="94616"/>
                    <a:pt x="46315" y="94680"/>
                    <a:pt x="46410" y="94950"/>
                  </a:cubicBezTo>
                  <a:cubicBezTo>
                    <a:pt x="46490" y="95188"/>
                    <a:pt x="46490" y="95268"/>
                    <a:pt x="46442" y="95316"/>
                  </a:cubicBezTo>
                  <a:cubicBezTo>
                    <a:pt x="46392" y="95347"/>
                    <a:pt x="46220" y="95361"/>
                    <a:pt x="46010" y="95361"/>
                  </a:cubicBezTo>
                  <a:cubicBezTo>
                    <a:pt x="45683" y="95361"/>
                    <a:pt x="45265" y="95326"/>
                    <a:pt x="45090" y="95268"/>
                  </a:cubicBezTo>
                  <a:cubicBezTo>
                    <a:pt x="44629" y="95125"/>
                    <a:pt x="44629" y="95141"/>
                    <a:pt x="44741" y="95014"/>
                  </a:cubicBezTo>
                  <a:cubicBezTo>
                    <a:pt x="44981" y="94746"/>
                    <a:pt x="45537" y="94546"/>
                    <a:pt x="45925" y="94546"/>
                  </a:cubicBezTo>
                  <a:close/>
                  <a:moveTo>
                    <a:pt x="57826" y="70290"/>
                  </a:moveTo>
                  <a:lnTo>
                    <a:pt x="58096" y="70434"/>
                  </a:lnTo>
                  <a:cubicBezTo>
                    <a:pt x="58970" y="70911"/>
                    <a:pt x="61053" y="71944"/>
                    <a:pt x="61482" y="72103"/>
                  </a:cubicBezTo>
                  <a:cubicBezTo>
                    <a:pt x="62993" y="72675"/>
                    <a:pt x="66347" y="74869"/>
                    <a:pt x="68844" y="76920"/>
                  </a:cubicBezTo>
                  <a:cubicBezTo>
                    <a:pt x="71674" y="79242"/>
                    <a:pt x="74217" y="81976"/>
                    <a:pt x="75887" y="84472"/>
                  </a:cubicBezTo>
                  <a:cubicBezTo>
                    <a:pt x="77826" y="87382"/>
                    <a:pt x="78876" y="90101"/>
                    <a:pt x="79241" y="93058"/>
                  </a:cubicBezTo>
                  <a:cubicBezTo>
                    <a:pt x="79369" y="94012"/>
                    <a:pt x="79369" y="94298"/>
                    <a:pt x="79337" y="95443"/>
                  </a:cubicBezTo>
                  <a:cubicBezTo>
                    <a:pt x="79321" y="96174"/>
                    <a:pt x="79289" y="96874"/>
                    <a:pt x="79273" y="97017"/>
                  </a:cubicBezTo>
                  <a:cubicBezTo>
                    <a:pt x="79241" y="97160"/>
                    <a:pt x="79210" y="97271"/>
                    <a:pt x="79178" y="97271"/>
                  </a:cubicBezTo>
                  <a:cubicBezTo>
                    <a:pt x="79083" y="97271"/>
                    <a:pt x="78765" y="96572"/>
                    <a:pt x="78621" y="96031"/>
                  </a:cubicBezTo>
                  <a:cubicBezTo>
                    <a:pt x="78542" y="95745"/>
                    <a:pt x="78415" y="95188"/>
                    <a:pt x="78319" y="94775"/>
                  </a:cubicBezTo>
                  <a:cubicBezTo>
                    <a:pt x="77763" y="92152"/>
                    <a:pt x="76189" y="88733"/>
                    <a:pt x="74249" y="85887"/>
                  </a:cubicBezTo>
                  <a:cubicBezTo>
                    <a:pt x="71117" y="81293"/>
                    <a:pt x="66729" y="77461"/>
                    <a:pt x="61244" y="74551"/>
                  </a:cubicBezTo>
                  <a:cubicBezTo>
                    <a:pt x="59972" y="73884"/>
                    <a:pt x="59829" y="73788"/>
                    <a:pt x="59304" y="73248"/>
                  </a:cubicBezTo>
                  <a:cubicBezTo>
                    <a:pt x="59066" y="73009"/>
                    <a:pt x="58811" y="72771"/>
                    <a:pt x="58716" y="72723"/>
                  </a:cubicBezTo>
                  <a:cubicBezTo>
                    <a:pt x="58619" y="72674"/>
                    <a:pt x="58509" y="72650"/>
                    <a:pt x="58397" y="72650"/>
                  </a:cubicBezTo>
                  <a:cubicBezTo>
                    <a:pt x="58252" y="72650"/>
                    <a:pt x="58103" y="72690"/>
                    <a:pt x="57969" y="72771"/>
                  </a:cubicBezTo>
                  <a:cubicBezTo>
                    <a:pt x="57876" y="72827"/>
                    <a:pt x="57815" y="72850"/>
                    <a:pt x="57762" y="72850"/>
                  </a:cubicBezTo>
                  <a:cubicBezTo>
                    <a:pt x="57724" y="72850"/>
                    <a:pt x="57690" y="72838"/>
                    <a:pt x="57651" y="72818"/>
                  </a:cubicBezTo>
                  <a:cubicBezTo>
                    <a:pt x="57269" y="72628"/>
                    <a:pt x="57031" y="72182"/>
                    <a:pt x="57078" y="71769"/>
                  </a:cubicBezTo>
                  <a:cubicBezTo>
                    <a:pt x="57110" y="71483"/>
                    <a:pt x="57444" y="70767"/>
                    <a:pt x="57682" y="70465"/>
                  </a:cubicBezTo>
                  <a:lnTo>
                    <a:pt x="57826" y="70290"/>
                  </a:lnTo>
                  <a:close/>
                  <a:moveTo>
                    <a:pt x="43594" y="86142"/>
                  </a:moveTo>
                  <a:cubicBezTo>
                    <a:pt x="43638" y="86142"/>
                    <a:pt x="43687" y="86154"/>
                    <a:pt x="43755" y="86174"/>
                  </a:cubicBezTo>
                  <a:cubicBezTo>
                    <a:pt x="43882" y="86205"/>
                    <a:pt x="44152" y="86237"/>
                    <a:pt x="44359" y="86237"/>
                  </a:cubicBezTo>
                  <a:cubicBezTo>
                    <a:pt x="44725" y="86237"/>
                    <a:pt x="44757" y="86253"/>
                    <a:pt x="45265" y="86587"/>
                  </a:cubicBezTo>
                  <a:cubicBezTo>
                    <a:pt x="46235" y="87239"/>
                    <a:pt x="46903" y="87493"/>
                    <a:pt x="47650" y="87525"/>
                  </a:cubicBezTo>
                  <a:cubicBezTo>
                    <a:pt x="47920" y="87525"/>
                    <a:pt x="48207" y="87557"/>
                    <a:pt x="48286" y="87605"/>
                  </a:cubicBezTo>
                  <a:cubicBezTo>
                    <a:pt x="48365" y="87647"/>
                    <a:pt x="48434" y="87669"/>
                    <a:pt x="48499" y="87669"/>
                  </a:cubicBezTo>
                  <a:cubicBezTo>
                    <a:pt x="48604" y="87669"/>
                    <a:pt x="48696" y="87611"/>
                    <a:pt x="48795" y="87493"/>
                  </a:cubicBezTo>
                  <a:cubicBezTo>
                    <a:pt x="48922" y="87334"/>
                    <a:pt x="48986" y="87318"/>
                    <a:pt x="49224" y="87318"/>
                  </a:cubicBezTo>
                  <a:cubicBezTo>
                    <a:pt x="49542" y="87318"/>
                    <a:pt x="50353" y="87048"/>
                    <a:pt x="51100" y="86714"/>
                  </a:cubicBezTo>
                  <a:lnTo>
                    <a:pt x="51593" y="86476"/>
                  </a:lnTo>
                  <a:lnTo>
                    <a:pt x="52102" y="86635"/>
                  </a:lnTo>
                  <a:cubicBezTo>
                    <a:pt x="52421" y="86726"/>
                    <a:pt x="52673" y="86770"/>
                    <a:pt x="52880" y="86770"/>
                  </a:cubicBezTo>
                  <a:cubicBezTo>
                    <a:pt x="53034" y="86770"/>
                    <a:pt x="53163" y="86746"/>
                    <a:pt x="53278" y="86698"/>
                  </a:cubicBezTo>
                  <a:cubicBezTo>
                    <a:pt x="53330" y="86673"/>
                    <a:pt x="53366" y="86657"/>
                    <a:pt x="53402" y="86657"/>
                  </a:cubicBezTo>
                  <a:cubicBezTo>
                    <a:pt x="53477" y="86657"/>
                    <a:pt x="53551" y="86727"/>
                    <a:pt x="53755" y="86921"/>
                  </a:cubicBezTo>
                  <a:cubicBezTo>
                    <a:pt x="54296" y="87461"/>
                    <a:pt x="55536" y="88082"/>
                    <a:pt x="57142" y="88622"/>
                  </a:cubicBezTo>
                  <a:cubicBezTo>
                    <a:pt x="57555" y="88765"/>
                    <a:pt x="57953" y="88924"/>
                    <a:pt x="58032" y="88988"/>
                  </a:cubicBezTo>
                  <a:cubicBezTo>
                    <a:pt x="58239" y="89147"/>
                    <a:pt x="58223" y="89703"/>
                    <a:pt x="58000" y="90276"/>
                  </a:cubicBezTo>
                  <a:cubicBezTo>
                    <a:pt x="57889" y="90514"/>
                    <a:pt x="57810" y="90721"/>
                    <a:pt x="57778" y="90737"/>
                  </a:cubicBezTo>
                  <a:cubicBezTo>
                    <a:pt x="57777" y="90738"/>
                    <a:pt x="57774" y="90738"/>
                    <a:pt x="57770" y="90738"/>
                  </a:cubicBezTo>
                  <a:cubicBezTo>
                    <a:pt x="57715" y="90738"/>
                    <a:pt x="57417" y="90648"/>
                    <a:pt x="57078" y="90530"/>
                  </a:cubicBezTo>
                  <a:cubicBezTo>
                    <a:pt x="56403" y="90300"/>
                    <a:pt x="55819" y="90185"/>
                    <a:pt x="55366" y="90185"/>
                  </a:cubicBezTo>
                  <a:cubicBezTo>
                    <a:pt x="55286" y="90185"/>
                    <a:pt x="55210" y="90189"/>
                    <a:pt x="55139" y="90196"/>
                  </a:cubicBezTo>
                  <a:cubicBezTo>
                    <a:pt x="54678" y="90260"/>
                    <a:pt x="53914" y="90641"/>
                    <a:pt x="53517" y="91007"/>
                  </a:cubicBezTo>
                  <a:cubicBezTo>
                    <a:pt x="52849" y="91643"/>
                    <a:pt x="52690" y="92581"/>
                    <a:pt x="52976" y="94346"/>
                  </a:cubicBezTo>
                  <a:cubicBezTo>
                    <a:pt x="53040" y="94664"/>
                    <a:pt x="53088" y="94966"/>
                    <a:pt x="53104" y="95029"/>
                  </a:cubicBezTo>
                  <a:cubicBezTo>
                    <a:pt x="53129" y="95118"/>
                    <a:pt x="53114" y="95146"/>
                    <a:pt x="52679" y="95146"/>
                  </a:cubicBezTo>
                  <a:cubicBezTo>
                    <a:pt x="52565" y="95146"/>
                    <a:pt x="52423" y="95144"/>
                    <a:pt x="52245" y="95141"/>
                  </a:cubicBezTo>
                  <a:lnTo>
                    <a:pt x="51371" y="95141"/>
                  </a:lnTo>
                  <a:lnTo>
                    <a:pt x="50464" y="94664"/>
                  </a:lnTo>
                  <a:cubicBezTo>
                    <a:pt x="49956" y="94409"/>
                    <a:pt x="49558" y="94187"/>
                    <a:pt x="49558" y="94155"/>
                  </a:cubicBezTo>
                  <a:cubicBezTo>
                    <a:pt x="49558" y="94139"/>
                    <a:pt x="49653" y="93996"/>
                    <a:pt x="49781" y="93837"/>
                  </a:cubicBezTo>
                  <a:cubicBezTo>
                    <a:pt x="49987" y="93583"/>
                    <a:pt x="50003" y="93519"/>
                    <a:pt x="49956" y="93424"/>
                  </a:cubicBezTo>
                  <a:cubicBezTo>
                    <a:pt x="49882" y="93291"/>
                    <a:pt x="49819" y="93224"/>
                    <a:pt x="49745" y="93224"/>
                  </a:cubicBezTo>
                  <a:cubicBezTo>
                    <a:pt x="49660" y="93224"/>
                    <a:pt x="49560" y="93315"/>
                    <a:pt x="49415" y="93503"/>
                  </a:cubicBezTo>
                  <a:cubicBezTo>
                    <a:pt x="48811" y="94298"/>
                    <a:pt x="48445" y="95443"/>
                    <a:pt x="48318" y="96953"/>
                  </a:cubicBezTo>
                  <a:cubicBezTo>
                    <a:pt x="48286" y="97398"/>
                    <a:pt x="48270" y="97462"/>
                    <a:pt x="48111" y="97605"/>
                  </a:cubicBezTo>
                  <a:cubicBezTo>
                    <a:pt x="48000" y="97693"/>
                    <a:pt x="47885" y="97736"/>
                    <a:pt x="47775" y="97736"/>
                  </a:cubicBezTo>
                  <a:cubicBezTo>
                    <a:pt x="47666" y="97736"/>
                    <a:pt x="47563" y="97693"/>
                    <a:pt x="47475" y="97605"/>
                  </a:cubicBezTo>
                  <a:cubicBezTo>
                    <a:pt x="47348" y="97462"/>
                    <a:pt x="47110" y="96699"/>
                    <a:pt x="46967" y="95872"/>
                  </a:cubicBezTo>
                  <a:cubicBezTo>
                    <a:pt x="46823" y="95093"/>
                    <a:pt x="46474" y="94219"/>
                    <a:pt x="46092" y="93710"/>
                  </a:cubicBezTo>
                  <a:cubicBezTo>
                    <a:pt x="45917" y="93455"/>
                    <a:pt x="45440" y="93090"/>
                    <a:pt x="45281" y="93090"/>
                  </a:cubicBezTo>
                  <a:cubicBezTo>
                    <a:pt x="45138" y="93090"/>
                    <a:pt x="45361" y="93440"/>
                    <a:pt x="45552" y="93535"/>
                  </a:cubicBezTo>
                  <a:cubicBezTo>
                    <a:pt x="45726" y="93630"/>
                    <a:pt x="45949" y="93885"/>
                    <a:pt x="46076" y="94139"/>
                  </a:cubicBezTo>
                  <a:cubicBezTo>
                    <a:pt x="46121" y="94218"/>
                    <a:pt x="46126" y="94249"/>
                    <a:pt x="45973" y="94249"/>
                  </a:cubicBezTo>
                  <a:cubicBezTo>
                    <a:pt x="45909" y="94249"/>
                    <a:pt x="45820" y="94244"/>
                    <a:pt x="45695" y="94234"/>
                  </a:cubicBezTo>
                  <a:cubicBezTo>
                    <a:pt x="45632" y="94231"/>
                    <a:pt x="45573" y="94229"/>
                    <a:pt x="45517" y="94229"/>
                  </a:cubicBezTo>
                  <a:cubicBezTo>
                    <a:pt x="45076" y="94229"/>
                    <a:pt x="44814" y="94350"/>
                    <a:pt x="44264" y="94759"/>
                  </a:cubicBezTo>
                  <a:cubicBezTo>
                    <a:pt x="43869" y="95064"/>
                    <a:pt x="43658" y="95176"/>
                    <a:pt x="43378" y="95176"/>
                  </a:cubicBezTo>
                  <a:cubicBezTo>
                    <a:pt x="43308" y="95176"/>
                    <a:pt x="43233" y="95169"/>
                    <a:pt x="43151" y="95157"/>
                  </a:cubicBezTo>
                  <a:cubicBezTo>
                    <a:pt x="42737" y="95093"/>
                    <a:pt x="42722" y="95061"/>
                    <a:pt x="42865" y="94711"/>
                  </a:cubicBezTo>
                  <a:cubicBezTo>
                    <a:pt x="43135" y="94075"/>
                    <a:pt x="43183" y="92851"/>
                    <a:pt x="42960" y="91627"/>
                  </a:cubicBezTo>
                  <a:cubicBezTo>
                    <a:pt x="42785" y="90594"/>
                    <a:pt x="42578" y="90101"/>
                    <a:pt x="42260" y="89862"/>
                  </a:cubicBezTo>
                  <a:cubicBezTo>
                    <a:pt x="41949" y="89622"/>
                    <a:pt x="41726" y="89557"/>
                    <a:pt x="40862" y="89557"/>
                  </a:cubicBezTo>
                  <a:cubicBezTo>
                    <a:pt x="40756" y="89557"/>
                    <a:pt x="40639" y="89558"/>
                    <a:pt x="40512" y="89560"/>
                  </a:cubicBezTo>
                  <a:lnTo>
                    <a:pt x="39430" y="89560"/>
                  </a:lnTo>
                  <a:lnTo>
                    <a:pt x="39192" y="89099"/>
                  </a:lnTo>
                  <a:cubicBezTo>
                    <a:pt x="38922" y="88606"/>
                    <a:pt x="38874" y="88320"/>
                    <a:pt x="39017" y="88034"/>
                  </a:cubicBezTo>
                  <a:cubicBezTo>
                    <a:pt x="39176" y="87732"/>
                    <a:pt x="39367" y="87620"/>
                    <a:pt x="39780" y="87589"/>
                  </a:cubicBezTo>
                  <a:cubicBezTo>
                    <a:pt x="41291" y="87430"/>
                    <a:pt x="42308" y="87064"/>
                    <a:pt x="43183" y="86380"/>
                  </a:cubicBezTo>
                  <a:cubicBezTo>
                    <a:pt x="43414" y="86204"/>
                    <a:pt x="43493" y="86142"/>
                    <a:pt x="43594" y="86142"/>
                  </a:cubicBezTo>
                  <a:close/>
                  <a:moveTo>
                    <a:pt x="45843" y="102043"/>
                  </a:moveTo>
                  <a:cubicBezTo>
                    <a:pt x="46042" y="102043"/>
                    <a:pt x="46206" y="102057"/>
                    <a:pt x="46251" y="102089"/>
                  </a:cubicBezTo>
                  <a:cubicBezTo>
                    <a:pt x="46299" y="102105"/>
                    <a:pt x="46346" y="102343"/>
                    <a:pt x="46362" y="102597"/>
                  </a:cubicBezTo>
                  <a:cubicBezTo>
                    <a:pt x="46392" y="102938"/>
                    <a:pt x="46394" y="103044"/>
                    <a:pt x="46343" y="103044"/>
                  </a:cubicBezTo>
                  <a:cubicBezTo>
                    <a:pt x="46339" y="103044"/>
                    <a:pt x="46335" y="103044"/>
                    <a:pt x="46331" y="103043"/>
                  </a:cubicBezTo>
                  <a:cubicBezTo>
                    <a:pt x="45981" y="103011"/>
                    <a:pt x="45424" y="102931"/>
                    <a:pt x="45202" y="102868"/>
                  </a:cubicBezTo>
                  <a:cubicBezTo>
                    <a:pt x="44852" y="102788"/>
                    <a:pt x="44359" y="102582"/>
                    <a:pt x="44359" y="102518"/>
                  </a:cubicBezTo>
                  <a:cubicBezTo>
                    <a:pt x="44359" y="102423"/>
                    <a:pt x="44725" y="102200"/>
                    <a:pt x="45011" y="102120"/>
                  </a:cubicBezTo>
                  <a:cubicBezTo>
                    <a:pt x="45182" y="102073"/>
                    <a:pt x="45550" y="102043"/>
                    <a:pt x="45843" y="102043"/>
                  </a:cubicBezTo>
                  <a:close/>
                  <a:moveTo>
                    <a:pt x="48700" y="102184"/>
                  </a:moveTo>
                  <a:lnTo>
                    <a:pt x="48874" y="102200"/>
                  </a:lnTo>
                  <a:cubicBezTo>
                    <a:pt x="49129" y="102216"/>
                    <a:pt x="50226" y="102645"/>
                    <a:pt x="50258" y="102740"/>
                  </a:cubicBezTo>
                  <a:cubicBezTo>
                    <a:pt x="50289" y="102836"/>
                    <a:pt x="49812" y="103106"/>
                    <a:pt x="49367" y="103233"/>
                  </a:cubicBezTo>
                  <a:cubicBezTo>
                    <a:pt x="49140" y="103309"/>
                    <a:pt x="48940" y="103346"/>
                    <a:pt x="48789" y="103346"/>
                  </a:cubicBezTo>
                  <a:cubicBezTo>
                    <a:pt x="48687" y="103346"/>
                    <a:pt x="48608" y="103329"/>
                    <a:pt x="48556" y="103297"/>
                  </a:cubicBezTo>
                  <a:cubicBezTo>
                    <a:pt x="48493" y="103265"/>
                    <a:pt x="48493" y="103154"/>
                    <a:pt x="48588" y="102725"/>
                  </a:cubicBezTo>
                  <a:lnTo>
                    <a:pt x="48700" y="102184"/>
                  </a:lnTo>
                  <a:close/>
                  <a:moveTo>
                    <a:pt x="42435" y="95236"/>
                  </a:moveTo>
                  <a:lnTo>
                    <a:pt x="42706" y="95363"/>
                  </a:lnTo>
                  <a:cubicBezTo>
                    <a:pt x="42955" y="95467"/>
                    <a:pt x="43342" y="95531"/>
                    <a:pt x="43659" y="95531"/>
                  </a:cubicBezTo>
                  <a:cubicBezTo>
                    <a:pt x="43826" y="95531"/>
                    <a:pt x="43974" y="95513"/>
                    <a:pt x="44073" y="95475"/>
                  </a:cubicBezTo>
                  <a:cubicBezTo>
                    <a:pt x="44157" y="95440"/>
                    <a:pt x="44210" y="95420"/>
                    <a:pt x="44268" y="95420"/>
                  </a:cubicBezTo>
                  <a:cubicBezTo>
                    <a:pt x="44341" y="95420"/>
                    <a:pt x="44422" y="95451"/>
                    <a:pt x="44582" y="95522"/>
                  </a:cubicBezTo>
                  <a:cubicBezTo>
                    <a:pt x="44995" y="95708"/>
                    <a:pt x="45563" y="95829"/>
                    <a:pt x="46031" y="95829"/>
                  </a:cubicBezTo>
                  <a:cubicBezTo>
                    <a:pt x="46085" y="95829"/>
                    <a:pt x="46137" y="95828"/>
                    <a:pt x="46187" y="95824"/>
                  </a:cubicBezTo>
                  <a:lnTo>
                    <a:pt x="46617" y="95793"/>
                  </a:lnTo>
                  <a:lnTo>
                    <a:pt x="46680" y="96063"/>
                  </a:lnTo>
                  <a:cubicBezTo>
                    <a:pt x="46712" y="96222"/>
                    <a:pt x="46808" y="96588"/>
                    <a:pt x="46871" y="96890"/>
                  </a:cubicBezTo>
                  <a:cubicBezTo>
                    <a:pt x="47014" y="97494"/>
                    <a:pt x="47253" y="97939"/>
                    <a:pt x="47523" y="98082"/>
                  </a:cubicBezTo>
                  <a:cubicBezTo>
                    <a:pt x="47631" y="98134"/>
                    <a:pt x="47758" y="98157"/>
                    <a:pt x="47886" y="98157"/>
                  </a:cubicBezTo>
                  <a:cubicBezTo>
                    <a:pt x="48194" y="98157"/>
                    <a:pt x="48510" y="98020"/>
                    <a:pt x="48588" y="97796"/>
                  </a:cubicBezTo>
                  <a:cubicBezTo>
                    <a:pt x="48620" y="97716"/>
                    <a:pt x="48668" y="97351"/>
                    <a:pt x="48715" y="96985"/>
                  </a:cubicBezTo>
                  <a:cubicBezTo>
                    <a:pt x="48747" y="96635"/>
                    <a:pt x="48811" y="96190"/>
                    <a:pt x="48843" y="95999"/>
                  </a:cubicBezTo>
                  <a:lnTo>
                    <a:pt x="48906" y="95681"/>
                  </a:lnTo>
                  <a:lnTo>
                    <a:pt x="49192" y="95713"/>
                  </a:lnTo>
                  <a:cubicBezTo>
                    <a:pt x="49218" y="95714"/>
                    <a:pt x="49244" y="95715"/>
                    <a:pt x="49269" y="95715"/>
                  </a:cubicBezTo>
                  <a:cubicBezTo>
                    <a:pt x="49560" y="95715"/>
                    <a:pt x="49845" y="95629"/>
                    <a:pt x="50210" y="95395"/>
                  </a:cubicBezTo>
                  <a:lnTo>
                    <a:pt x="50433" y="95252"/>
                  </a:lnTo>
                  <a:lnTo>
                    <a:pt x="50909" y="95443"/>
                  </a:lnTo>
                  <a:cubicBezTo>
                    <a:pt x="51210" y="95582"/>
                    <a:pt x="51322" y="95628"/>
                    <a:pt x="51486" y="95628"/>
                  </a:cubicBezTo>
                  <a:cubicBezTo>
                    <a:pt x="51564" y="95628"/>
                    <a:pt x="51655" y="95617"/>
                    <a:pt x="51784" y="95602"/>
                  </a:cubicBezTo>
                  <a:cubicBezTo>
                    <a:pt x="51924" y="95578"/>
                    <a:pt x="52062" y="95567"/>
                    <a:pt x="52201" y="95567"/>
                  </a:cubicBezTo>
                  <a:cubicBezTo>
                    <a:pt x="52631" y="95567"/>
                    <a:pt x="53080" y="95680"/>
                    <a:pt x="53692" y="95920"/>
                  </a:cubicBezTo>
                  <a:cubicBezTo>
                    <a:pt x="54646" y="96301"/>
                    <a:pt x="54900" y="96365"/>
                    <a:pt x="55918" y="96492"/>
                  </a:cubicBezTo>
                  <a:cubicBezTo>
                    <a:pt x="56411" y="96556"/>
                    <a:pt x="56903" y="96651"/>
                    <a:pt x="56999" y="96699"/>
                  </a:cubicBezTo>
                  <a:cubicBezTo>
                    <a:pt x="57333" y="96874"/>
                    <a:pt x="57444" y="97303"/>
                    <a:pt x="57301" y="97748"/>
                  </a:cubicBezTo>
                  <a:cubicBezTo>
                    <a:pt x="57225" y="97976"/>
                    <a:pt x="57194" y="98068"/>
                    <a:pt x="56963" y="98068"/>
                  </a:cubicBezTo>
                  <a:cubicBezTo>
                    <a:pt x="56806" y="98068"/>
                    <a:pt x="56557" y="98025"/>
                    <a:pt x="56140" y="97955"/>
                  </a:cubicBezTo>
                  <a:cubicBezTo>
                    <a:pt x="54646" y="97716"/>
                    <a:pt x="53835" y="97494"/>
                    <a:pt x="53708" y="97319"/>
                  </a:cubicBezTo>
                  <a:cubicBezTo>
                    <a:pt x="53687" y="97285"/>
                    <a:pt x="53663" y="97268"/>
                    <a:pt x="53634" y="97268"/>
                  </a:cubicBezTo>
                  <a:cubicBezTo>
                    <a:pt x="53374" y="97268"/>
                    <a:pt x="52810" y="98636"/>
                    <a:pt x="52595" y="99926"/>
                  </a:cubicBezTo>
                  <a:cubicBezTo>
                    <a:pt x="52404" y="101039"/>
                    <a:pt x="52452" y="101691"/>
                    <a:pt x="52754" y="102311"/>
                  </a:cubicBezTo>
                  <a:cubicBezTo>
                    <a:pt x="52929" y="102645"/>
                    <a:pt x="52976" y="103090"/>
                    <a:pt x="52833" y="103170"/>
                  </a:cubicBezTo>
                  <a:cubicBezTo>
                    <a:pt x="52785" y="103200"/>
                    <a:pt x="52734" y="103218"/>
                    <a:pt x="52666" y="103218"/>
                  </a:cubicBezTo>
                  <a:cubicBezTo>
                    <a:pt x="52488" y="103218"/>
                    <a:pt x="52196" y="103096"/>
                    <a:pt x="51561" y="102772"/>
                  </a:cubicBezTo>
                  <a:cubicBezTo>
                    <a:pt x="50592" y="102295"/>
                    <a:pt x="49510" y="101834"/>
                    <a:pt x="49161" y="101771"/>
                  </a:cubicBezTo>
                  <a:cubicBezTo>
                    <a:pt x="49049" y="101739"/>
                    <a:pt x="48938" y="101691"/>
                    <a:pt x="48922" y="101643"/>
                  </a:cubicBezTo>
                  <a:cubicBezTo>
                    <a:pt x="48906" y="101596"/>
                    <a:pt x="48954" y="101421"/>
                    <a:pt x="49033" y="101230"/>
                  </a:cubicBezTo>
                  <a:cubicBezTo>
                    <a:pt x="49240" y="100801"/>
                    <a:pt x="49240" y="100753"/>
                    <a:pt x="49018" y="100642"/>
                  </a:cubicBezTo>
                  <a:cubicBezTo>
                    <a:pt x="48961" y="100611"/>
                    <a:pt x="48918" y="100590"/>
                    <a:pt x="48880" y="100590"/>
                  </a:cubicBezTo>
                  <a:cubicBezTo>
                    <a:pt x="48781" y="100590"/>
                    <a:pt x="48716" y="100735"/>
                    <a:pt x="48509" y="101230"/>
                  </a:cubicBezTo>
                  <a:cubicBezTo>
                    <a:pt x="48159" y="102120"/>
                    <a:pt x="47936" y="103456"/>
                    <a:pt x="47936" y="104839"/>
                  </a:cubicBezTo>
                  <a:cubicBezTo>
                    <a:pt x="47936" y="105364"/>
                    <a:pt x="47920" y="105555"/>
                    <a:pt x="47857" y="105666"/>
                  </a:cubicBezTo>
                  <a:cubicBezTo>
                    <a:pt x="47790" y="105749"/>
                    <a:pt x="47693" y="105793"/>
                    <a:pt x="47590" y="105793"/>
                  </a:cubicBezTo>
                  <a:cubicBezTo>
                    <a:pt x="47497" y="105793"/>
                    <a:pt x="47399" y="105757"/>
                    <a:pt x="47316" y="105682"/>
                  </a:cubicBezTo>
                  <a:cubicBezTo>
                    <a:pt x="47030" y="105459"/>
                    <a:pt x="46998" y="105332"/>
                    <a:pt x="46935" y="104251"/>
                  </a:cubicBezTo>
                  <a:cubicBezTo>
                    <a:pt x="46776" y="101914"/>
                    <a:pt x="46521" y="100737"/>
                    <a:pt x="46060" y="100372"/>
                  </a:cubicBezTo>
                  <a:cubicBezTo>
                    <a:pt x="45954" y="100295"/>
                    <a:pt x="45860" y="100252"/>
                    <a:pt x="45802" y="100252"/>
                  </a:cubicBezTo>
                  <a:cubicBezTo>
                    <a:pt x="45765" y="100252"/>
                    <a:pt x="45742" y="100270"/>
                    <a:pt x="45742" y="100308"/>
                  </a:cubicBezTo>
                  <a:cubicBezTo>
                    <a:pt x="45742" y="100340"/>
                    <a:pt x="45790" y="100451"/>
                    <a:pt x="45854" y="100562"/>
                  </a:cubicBezTo>
                  <a:cubicBezTo>
                    <a:pt x="45965" y="100737"/>
                    <a:pt x="46219" y="101437"/>
                    <a:pt x="46219" y="101580"/>
                  </a:cubicBezTo>
                  <a:cubicBezTo>
                    <a:pt x="46219" y="101600"/>
                    <a:pt x="46165" y="101613"/>
                    <a:pt x="46067" y="101613"/>
                  </a:cubicBezTo>
                  <a:cubicBezTo>
                    <a:pt x="46006" y="101613"/>
                    <a:pt x="45929" y="101608"/>
                    <a:pt x="45838" y="101596"/>
                  </a:cubicBezTo>
                  <a:cubicBezTo>
                    <a:pt x="45767" y="101591"/>
                    <a:pt x="45696" y="101589"/>
                    <a:pt x="45623" y="101589"/>
                  </a:cubicBezTo>
                  <a:cubicBezTo>
                    <a:pt x="45190" y="101589"/>
                    <a:pt x="44736" y="101671"/>
                    <a:pt x="44423" y="101834"/>
                  </a:cubicBezTo>
                  <a:cubicBezTo>
                    <a:pt x="44264" y="101914"/>
                    <a:pt x="44009" y="102136"/>
                    <a:pt x="43803" y="102375"/>
                  </a:cubicBezTo>
                  <a:cubicBezTo>
                    <a:pt x="43612" y="102597"/>
                    <a:pt x="43357" y="102804"/>
                    <a:pt x="43246" y="102852"/>
                  </a:cubicBezTo>
                  <a:cubicBezTo>
                    <a:pt x="43129" y="102906"/>
                    <a:pt x="42970" y="102934"/>
                    <a:pt x="42835" y="102934"/>
                  </a:cubicBezTo>
                  <a:cubicBezTo>
                    <a:pt x="42732" y="102934"/>
                    <a:pt x="42642" y="102918"/>
                    <a:pt x="42594" y="102884"/>
                  </a:cubicBezTo>
                  <a:cubicBezTo>
                    <a:pt x="42467" y="102804"/>
                    <a:pt x="42483" y="102343"/>
                    <a:pt x="42594" y="101628"/>
                  </a:cubicBezTo>
                  <a:cubicBezTo>
                    <a:pt x="42722" y="100912"/>
                    <a:pt x="42706" y="100197"/>
                    <a:pt x="42547" y="99545"/>
                  </a:cubicBezTo>
                  <a:cubicBezTo>
                    <a:pt x="42324" y="98654"/>
                    <a:pt x="41704" y="97621"/>
                    <a:pt x="41163" y="97271"/>
                  </a:cubicBezTo>
                  <a:cubicBezTo>
                    <a:pt x="40941" y="97126"/>
                    <a:pt x="40815" y="97050"/>
                    <a:pt x="40673" y="97050"/>
                  </a:cubicBezTo>
                  <a:cubicBezTo>
                    <a:pt x="40520" y="97050"/>
                    <a:pt x="40348" y="97138"/>
                    <a:pt x="40019" y="97319"/>
                  </a:cubicBezTo>
                  <a:cubicBezTo>
                    <a:pt x="39444" y="97614"/>
                    <a:pt x="38964" y="97799"/>
                    <a:pt x="38746" y="97799"/>
                  </a:cubicBezTo>
                  <a:cubicBezTo>
                    <a:pt x="38728" y="97799"/>
                    <a:pt x="38713" y="97798"/>
                    <a:pt x="38699" y="97796"/>
                  </a:cubicBezTo>
                  <a:cubicBezTo>
                    <a:pt x="38604" y="97780"/>
                    <a:pt x="38540" y="97685"/>
                    <a:pt x="38445" y="97383"/>
                  </a:cubicBezTo>
                  <a:cubicBezTo>
                    <a:pt x="38365" y="97160"/>
                    <a:pt x="38174" y="96794"/>
                    <a:pt x="38015" y="96556"/>
                  </a:cubicBezTo>
                  <a:cubicBezTo>
                    <a:pt x="37841" y="96301"/>
                    <a:pt x="37745" y="96095"/>
                    <a:pt x="37777" y="96047"/>
                  </a:cubicBezTo>
                  <a:cubicBezTo>
                    <a:pt x="37793" y="95999"/>
                    <a:pt x="37936" y="95888"/>
                    <a:pt x="38095" y="95824"/>
                  </a:cubicBezTo>
                  <a:cubicBezTo>
                    <a:pt x="38349" y="95697"/>
                    <a:pt x="38476" y="95681"/>
                    <a:pt x="39335" y="95681"/>
                  </a:cubicBezTo>
                  <a:cubicBezTo>
                    <a:pt x="39860" y="95681"/>
                    <a:pt x="40607" y="95697"/>
                    <a:pt x="41004" y="95713"/>
                  </a:cubicBezTo>
                  <a:lnTo>
                    <a:pt x="41720" y="95745"/>
                  </a:lnTo>
                  <a:lnTo>
                    <a:pt x="42070" y="95491"/>
                  </a:lnTo>
                  <a:lnTo>
                    <a:pt x="42435" y="95236"/>
                  </a:lnTo>
                  <a:close/>
                  <a:moveTo>
                    <a:pt x="46108" y="110801"/>
                  </a:moveTo>
                  <a:lnTo>
                    <a:pt x="46076" y="111072"/>
                  </a:lnTo>
                  <a:cubicBezTo>
                    <a:pt x="46044" y="111231"/>
                    <a:pt x="46029" y="111596"/>
                    <a:pt x="46029" y="111882"/>
                  </a:cubicBezTo>
                  <a:cubicBezTo>
                    <a:pt x="46029" y="112391"/>
                    <a:pt x="46029" y="112407"/>
                    <a:pt x="45901" y="112407"/>
                  </a:cubicBezTo>
                  <a:cubicBezTo>
                    <a:pt x="45679" y="112407"/>
                    <a:pt x="44947" y="112153"/>
                    <a:pt x="44486" y="111914"/>
                  </a:cubicBezTo>
                  <a:cubicBezTo>
                    <a:pt x="43707" y="111533"/>
                    <a:pt x="43707" y="111501"/>
                    <a:pt x="44200" y="111247"/>
                  </a:cubicBezTo>
                  <a:cubicBezTo>
                    <a:pt x="44550" y="111072"/>
                    <a:pt x="45186" y="110897"/>
                    <a:pt x="45726" y="110833"/>
                  </a:cubicBezTo>
                  <a:lnTo>
                    <a:pt x="46108" y="110801"/>
                  </a:lnTo>
                  <a:close/>
                  <a:moveTo>
                    <a:pt x="48095" y="110976"/>
                  </a:moveTo>
                  <a:cubicBezTo>
                    <a:pt x="48334" y="110976"/>
                    <a:pt x="50146" y="111787"/>
                    <a:pt x="50194" y="111914"/>
                  </a:cubicBezTo>
                  <a:cubicBezTo>
                    <a:pt x="50210" y="111978"/>
                    <a:pt x="49781" y="112200"/>
                    <a:pt x="49224" y="112391"/>
                  </a:cubicBezTo>
                  <a:cubicBezTo>
                    <a:pt x="49002" y="112471"/>
                    <a:pt x="48588" y="112550"/>
                    <a:pt x="48334" y="112566"/>
                  </a:cubicBezTo>
                  <a:lnTo>
                    <a:pt x="47857" y="112614"/>
                  </a:lnTo>
                  <a:lnTo>
                    <a:pt x="47905" y="111930"/>
                  </a:lnTo>
                  <a:cubicBezTo>
                    <a:pt x="47936" y="111151"/>
                    <a:pt x="47984" y="110976"/>
                    <a:pt x="48095" y="110976"/>
                  </a:cubicBezTo>
                  <a:close/>
                  <a:moveTo>
                    <a:pt x="44115" y="102797"/>
                  </a:moveTo>
                  <a:cubicBezTo>
                    <a:pt x="44119" y="102797"/>
                    <a:pt x="44121" y="102799"/>
                    <a:pt x="44121" y="102804"/>
                  </a:cubicBezTo>
                  <a:cubicBezTo>
                    <a:pt x="44121" y="103043"/>
                    <a:pt x="44820" y="103313"/>
                    <a:pt x="45758" y="103440"/>
                  </a:cubicBezTo>
                  <a:cubicBezTo>
                    <a:pt x="46124" y="103488"/>
                    <a:pt x="46426" y="103535"/>
                    <a:pt x="46442" y="103551"/>
                  </a:cubicBezTo>
                  <a:cubicBezTo>
                    <a:pt x="46458" y="103567"/>
                    <a:pt x="46490" y="103933"/>
                    <a:pt x="46505" y="104346"/>
                  </a:cubicBezTo>
                  <a:cubicBezTo>
                    <a:pt x="46537" y="104903"/>
                    <a:pt x="46585" y="105173"/>
                    <a:pt x="46664" y="105348"/>
                  </a:cubicBezTo>
                  <a:cubicBezTo>
                    <a:pt x="46901" y="105844"/>
                    <a:pt x="47436" y="106200"/>
                    <a:pt x="47832" y="106200"/>
                  </a:cubicBezTo>
                  <a:cubicBezTo>
                    <a:pt x="47969" y="106200"/>
                    <a:pt x="48089" y="106157"/>
                    <a:pt x="48175" y="106063"/>
                  </a:cubicBezTo>
                  <a:cubicBezTo>
                    <a:pt x="48366" y="105857"/>
                    <a:pt x="48413" y="105571"/>
                    <a:pt x="48413" y="104553"/>
                  </a:cubicBezTo>
                  <a:lnTo>
                    <a:pt x="48413" y="103631"/>
                  </a:lnTo>
                  <a:lnTo>
                    <a:pt x="48572" y="103679"/>
                  </a:lnTo>
                  <a:cubicBezTo>
                    <a:pt x="48698" y="103707"/>
                    <a:pt x="48832" y="103721"/>
                    <a:pt x="48972" y="103721"/>
                  </a:cubicBezTo>
                  <a:cubicBezTo>
                    <a:pt x="49524" y="103721"/>
                    <a:pt x="50163" y="103503"/>
                    <a:pt x="50671" y="103122"/>
                  </a:cubicBezTo>
                  <a:lnTo>
                    <a:pt x="50878" y="102979"/>
                  </a:lnTo>
                  <a:lnTo>
                    <a:pt x="51577" y="103345"/>
                  </a:lnTo>
                  <a:cubicBezTo>
                    <a:pt x="52066" y="103594"/>
                    <a:pt x="52336" y="103708"/>
                    <a:pt x="52532" y="103708"/>
                  </a:cubicBezTo>
                  <a:cubicBezTo>
                    <a:pt x="52687" y="103708"/>
                    <a:pt x="52795" y="103637"/>
                    <a:pt x="52929" y="103504"/>
                  </a:cubicBezTo>
                  <a:lnTo>
                    <a:pt x="53135" y="103297"/>
                  </a:lnTo>
                  <a:lnTo>
                    <a:pt x="55218" y="103297"/>
                  </a:lnTo>
                  <a:cubicBezTo>
                    <a:pt x="57301" y="103297"/>
                    <a:pt x="57301" y="103297"/>
                    <a:pt x="57428" y="103424"/>
                  </a:cubicBezTo>
                  <a:cubicBezTo>
                    <a:pt x="57714" y="103742"/>
                    <a:pt x="58064" y="104744"/>
                    <a:pt x="58128" y="105427"/>
                  </a:cubicBezTo>
                  <a:cubicBezTo>
                    <a:pt x="58144" y="105793"/>
                    <a:pt x="58144" y="105873"/>
                    <a:pt x="58048" y="105984"/>
                  </a:cubicBezTo>
                  <a:cubicBezTo>
                    <a:pt x="57975" y="106057"/>
                    <a:pt x="57930" y="106089"/>
                    <a:pt x="57800" y="106089"/>
                  </a:cubicBezTo>
                  <a:cubicBezTo>
                    <a:pt x="57731" y="106089"/>
                    <a:pt x="57639" y="106080"/>
                    <a:pt x="57508" y="106063"/>
                  </a:cubicBezTo>
                  <a:cubicBezTo>
                    <a:pt x="56983" y="106032"/>
                    <a:pt x="55918" y="105809"/>
                    <a:pt x="55186" y="105586"/>
                  </a:cubicBezTo>
                  <a:cubicBezTo>
                    <a:pt x="54884" y="105491"/>
                    <a:pt x="54534" y="105412"/>
                    <a:pt x="54407" y="105396"/>
                  </a:cubicBezTo>
                  <a:cubicBezTo>
                    <a:pt x="54360" y="105389"/>
                    <a:pt x="54320" y="105385"/>
                    <a:pt x="54284" y="105385"/>
                  </a:cubicBezTo>
                  <a:cubicBezTo>
                    <a:pt x="54141" y="105385"/>
                    <a:pt x="54067" y="105447"/>
                    <a:pt x="53851" y="105650"/>
                  </a:cubicBezTo>
                  <a:cubicBezTo>
                    <a:pt x="52897" y="106540"/>
                    <a:pt x="52563" y="108703"/>
                    <a:pt x="53088" y="110611"/>
                  </a:cubicBezTo>
                  <a:cubicBezTo>
                    <a:pt x="53294" y="111374"/>
                    <a:pt x="53310" y="111310"/>
                    <a:pt x="52547" y="111723"/>
                  </a:cubicBezTo>
                  <a:cubicBezTo>
                    <a:pt x="52181" y="111930"/>
                    <a:pt x="51816" y="112137"/>
                    <a:pt x="51736" y="112200"/>
                  </a:cubicBezTo>
                  <a:cubicBezTo>
                    <a:pt x="51675" y="112243"/>
                    <a:pt x="51617" y="112267"/>
                    <a:pt x="51548" y="112267"/>
                  </a:cubicBezTo>
                  <a:cubicBezTo>
                    <a:pt x="51386" y="112267"/>
                    <a:pt x="51167" y="112130"/>
                    <a:pt x="50719" y="111771"/>
                  </a:cubicBezTo>
                  <a:cubicBezTo>
                    <a:pt x="50242" y="111374"/>
                    <a:pt x="49335" y="110897"/>
                    <a:pt x="48556" y="110626"/>
                  </a:cubicBezTo>
                  <a:cubicBezTo>
                    <a:pt x="48334" y="110547"/>
                    <a:pt x="48175" y="110452"/>
                    <a:pt x="48175" y="110404"/>
                  </a:cubicBezTo>
                  <a:cubicBezTo>
                    <a:pt x="48175" y="110293"/>
                    <a:pt x="48509" y="109577"/>
                    <a:pt x="48652" y="109370"/>
                  </a:cubicBezTo>
                  <a:cubicBezTo>
                    <a:pt x="48811" y="109164"/>
                    <a:pt x="48779" y="109005"/>
                    <a:pt x="48572" y="108909"/>
                  </a:cubicBezTo>
                  <a:cubicBezTo>
                    <a:pt x="48524" y="108889"/>
                    <a:pt x="48487" y="108877"/>
                    <a:pt x="48456" y="108877"/>
                  </a:cubicBezTo>
                  <a:cubicBezTo>
                    <a:pt x="48416" y="108877"/>
                    <a:pt x="48386" y="108896"/>
                    <a:pt x="48350" y="108941"/>
                  </a:cubicBezTo>
                  <a:cubicBezTo>
                    <a:pt x="48064" y="109275"/>
                    <a:pt x="47730" y="110086"/>
                    <a:pt x="47571" y="110833"/>
                  </a:cubicBezTo>
                  <a:cubicBezTo>
                    <a:pt x="47459" y="111421"/>
                    <a:pt x="47428" y="112534"/>
                    <a:pt x="47523" y="113186"/>
                  </a:cubicBezTo>
                  <a:cubicBezTo>
                    <a:pt x="47587" y="113615"/>
                    <a:pt x="47523" y="113981"/>
                    <a:pt x="47364" y="114156"/>
                  </a:cubicBezTo>
                  <a:cubicBezTo>
                    <a:pt x="47316" y="114220"/>
                    <a:pt x="47253" y="114267"/>
                    <a:pt x="47237" y="114267"/>
                  </a:cubicBezTo>
                  <a:cubicBezTo>
                    <a:pt x="47126" y="114267"/>
                    <a:pt x="46792" y="113838"/>
                    <a:pt x="46649" y="113520"/>
                  </a:cubicBezTo>
                  <a:lnTo>
                    <a:pt x="46490" y="113154"/>
                  </a:lnTo>
                  <a:lnTo>
                    <a:pt x="46474" y="111644"/>
                  </a:lnTo>
                  <a:cubicBezTo>
                    <a:pt x="46474" y="109975"/>
                    <a:pt x="46458" y="109863"/>
                    <a:pt x="46124" y="109196"/>
                  </a:cubicBezTo>
                  <a:cubicBezTo>
                    <a:pt x="45933" y="108830"/>
                    <a:pt x="45631" y="108480"/>
                    <a:pt x="45488" y="108480"/>
                  </a:cubicBezTo>
                  <a:cubicBezTo>
                    <a:pt x="45408" y="108480"/>
                    <a:pt x="45424" y="108496"/>
                    <a:pt x="45695" y="109037"/>
                  </a:cubicBezTo>
                  <a:cubicBezTo>
                    <a:pt x="45917" y="109482"/>
                    <a:pt x="46156" y="110229"/>
                    <a:pt x="46076" y="110308"/>
                  </a:cubicBezTo>
                  <a:cubicBezTo>
                    <a:pt x="46060" y="110324"/>
                    <a:pt x="45806" y="110356"/>
                    <a:pt x="45520" y="110388"/>
                  </a:cubicBezTo>
                  <a:cubicBezTo>
                    <a:pt x="44709" y="110483"/>
                    <a:pt x="43850" y="110817"/>
                    <a:pt x="43596" y="111119"/>
                  </a:cubicBezTo>
                  <a:cubicBezTo>
                    <a:pt x="43564" y="111167"/>
                    <a:pt x="43501" y="111294"/>
                    <a:pt x="43485" y="111374"/>
                  </a:cubicBezTo>
                  <a:cubicBezTo>
                    <a:pt x="43432" y="111543"/>
                    <a:pt x="43308" y="111621"/>
                    <a:pt x="43015" y="111621"/>
                  </a:cubicBezTo>
                  <a:cubicBezTo>
                    <a:pt x="42868" y="111621"/>
                    <a:pt x="42679" y="111602"/>
                    <a:pt x="42435" y="111564"/>
                  </a:cubicBezTo>
                  <a:cubicBezTo>
                    <a:pt x="42101" y="111501"/>
                    <a:pt x="41736" y="111437"/>
                    <a:pt x="41609" y="111390"/>
                  </a:cubicBezTo>
                  <a:lnTo>
                    <a:pt x="41386" y="111342"/>
                  </a:lnTo>
                  <a:lnTo>
                    <a:pt x="41513" y="111056"/>
                  </a:lnTo>
                  <a:cubicBezTo>
                    <a:pt x="41577" y="110897"/>
                    <a:pt x="41704" y="110499"/>
                    <a:pt x="41815" y="110149"/>
                  </a:cubicBezTo>
                  <a:cubicBezTo>
                    <a:pt x="42276" y="108512"/>
                    <a:pt x="42276" y="107065"/>
                    <a:pt x="41831" y="106111"/>
                  </a:cubicBezTo>
                  <a:cubicBezTo>
                    <a:pt x="41640" y="105714"/>
                    <a:pt x="41148" y="105173"/>
                    <a:pt x="40845" y="105014"/>
                  </a:cubicBezTo>
                  <a:cubicBezTo>
                    <a:pt x="40742" y="104958"/>
                    <a:pt x="40686" y="104931"/>
                    <a:pt x="40645" y="104931"/>
                  </a:cubicBezTo>
                  <a:cubicBezTo>
                    <a:pt x="40603" y="104931"/>
                    <a:pt x="40575" y="104958"/>
                    <a:pt x="40527" y="105014"/>
                  </a:cubicBezTo>
                  <a:cubicBezTo>
                    <a:pt x="40384" y="105173"/>
                    <a:pt x="40416" y="105316"/>
                    <a:pt x="40639" y="105443"/>
                  </a:cubicBezTo>
                  <a:cubicBezTo>
                    <a:pt x="40750" y="105507"/>
                    <a:pt x="40845" y="105586"/>
                    <a:pt x="40845" y="105602"/>
                  </a:cubicBezTo>
                  <a:cubicBezTo>
                    <a:pt x="40845" y="105666"/>
                    <a:pt x="39605" y="105920"/>
                    <a:pt x="39303" y="105920"/>
                  </a:cubicBezTo>
                  <a:cubicBezTo>
                    <a:pt x="38953" y="105920"/>
                    <a:pt x="38826" y="105825"/>
                    <a:pt x="38826" y="105602"/>
                  </a:cubicBezTo>
                  <a:cubicBezTo>
                    <a:pt x="38826" y="105364"/>
                    <a:pt x="38572" y="104966"/>
                    <a:pt x="38222" y="104632"/>
                  </a:cubicBezTo>
                  <a:cubicBezTo>
                    <a:pt x="37745" y="104187"/>
                    <a:pt x="37729" y="103981"/>
                    <a:pt x="38159" y="103774"/>
                  </a:cubicBezTo>
                  <a:cubicBezTo>
                    <a:pt x="38683" y="103504"/>
                    <a:pt x="39081" y="103456"/>
                    <a:pt x="40464" y="103440"/>
                  </a:cubicBezTo>
                  <a:cubicBezTo>
                    <a:pt x="41720" y="103440"/>
                    <a:pt x="41783" y="103440"/>
                    <a:pt x="42038" y="103297"/>
                  </a:cubicBezTo>
                  <a:cubicBezTo>
                    <a:pt x="42178" y="103227"/>
                    <a:pt x="42241" y="103191"/>
                    <a:pt x="42309" y="103191"/>
                  </a:cubicBezTo>
                  <a:cubicBezTo>
                    <a:pt x="42364" y="103191"/>
                    <a:pt x="42423" y="103215"/>
                    <a:pt x="42531" y="103265"/>
                  </a:cubicBezTo>
                  <a:cubicBezTo>
                    <a:pt x="42686" y="103331"/>
                    <a:pt x="42888" y="103367"/>
                    <a:pt x="43082" y="103367"/>
                  </a:cubicBezTo>
                  <a:cubicBezTo>
                    <a:pt x="43265" y="103367"/>
                    <a:pt x="43441" y="103335"/>
                    <a:pt x="43564" y="103265"/>
                  </a:cubicBezTo>
                  <a:cubicBezTo>
                    <a:pt x="43675" y="103217"/>
                    <a:pt x="43834" y="103074"/>
                    <a:pt x="43946" y="102963"/>
                  </a:cubicBezTo>
                  <a:cubicBezTo>
                    <a:pt x="44027" y="102869"/>
                    <a:pt x="44096" y="102797"/>
                    <a:pt x="44115" y="102797"/>
                  </a:cubicBezTo>
                  <a:close/>
                  <a:moveTo>
                    <a:pt x="45164" y="119119"/>
                  </a:moveTo>
                  <a:cubicBezTo>
                    <a:pt x="45469" y="119119"/>
                    <a:pt x="45752" y="119162"/>
                    <a:pt x="45774" y="119228"/>
                  </a:cubicBezTo>
                  <a:cubicBezTo>
                    <a:pt x="45790" y="119276"/>
                    <a:pt x="45822" y="119705"/>
                    <a:pt x="45870" y="120214"/>
                  </a:cubicBezTo>
                  <a:cubicBezTo>
                    <a:pt x="45949" y="121104"/>
                    <a:pt x="45949" y="121120"/>
                    <a:pt x="45822" y="121120"/>
                  </a:cubicBezTo>
                  <a:cubicBezTo>
                    <a:pt x="45472" y="121104"/>
                    <a:pt x="43310" y="120277"/>
                    <a:pt x="43214" y="120118"/>
                  </a:cubicBezTo>
                  <a:cubicBezTo>
                    <a:pt x="43151" y="120023"/>
                    <a:pt x="43755" y="119514"/>
                    <a:pt x="44089" y="119355"/>
                  </a:cubicBezTo>
                  <a:cubicBezTo>
                    <a:pt x="44280" y="119276"/>
                    <a:pt x="44566" y="119180"/>
                    <a:pt x="44757" y="119148"/>
                  </a:cubicBezTo>
                  <a:cubicBezTo>
                    <a:pt x="44881" y="119128"/>
                    <a:pt x="45025" y="119119"/>
                    <a:pt x="45164" y="119119"/>
                  </a:cubicBezTo>
                  <a:close/>
                  <a:moveTo>
                    <a:pt x="48384" y="119174"/>
                  </a:moveTo>
                  <a:cubicBezTo>
                    <a:pt x="48476" y="119174"/>
                    <a:pt x="48556" y="119202"/>
                    <a:pt x="48700" y="119260"/>
                  </a:cubicBezTo>
                  <a:cubicBezTo>
                    <a:pt x="48986" y="119387"/>
                    <a:pt x="49733" y="120071"/>
                    <a:pt x="49733" y="120198"/>
                  </a:cubicBezTo>
                  <a:cubicBezTo>
                    <a:pt x="49733" y="120309"/>
                    <a:pt x="48938" y="120834"/>
                    <a:pt x="48397" y="121088"/>
                  </a:cubicBezTo>
                  <a:cubicBezTo>
                    <a:pt x="48129" y="121223"/>
                    <a:pt x="47907" y="121301"/>
                    <a:pt x="47811" y="121301"/>
                  </a:cubicBezTo>
                  <a:cubicBezTo>
                    <a:pt x="47782" y="121301"/>
                    <a:pt x="47765" y="121294"/>
                    <a:pt x="47761" y="121279"/>
                  </a:cubicBezTo>
                  <a:cubicBezTo>
                    <a:pt x="47698" y="120865"/>
                    <a:pt x="47666" y="119975"/>
                    <a:pt x="47682" y="119673"/>
                  </a:cubicBezTo>
                  <a:cubicBezTo>
                    <a:pt x="47711" y="119365"/>
                    <a:pt x="47741" y="119274"/>
                    <a:pt x="47807" y="119274"/>
                  </a:cubicBezTo>
                  <a:cubicBezTo>
                    <a:pt x="47813" y="119274"/>
                    <a:pt x="47819" y="119274"/>
                    <a:pt x="47825" y="119276"/>
                  </a:cubicBezTo>
                  <a:cubicBezTo>
                    <a:pt x="47834" y="119278"/>
                    <a:pt x="47845" y="119280"/>
                    <a:pt x="47860" y="119280"/>
                  </a:cubicBezTo>
                  <a:cubicBezTo>
                    <a:pt x="47928" y="119280"/>
                    <a:pt x="48054" y="119251"/>
                    <a:pt x="48159" y="119212"/>
                  </a:cubicBezTo>
                  <a:cubicBezTo>
                    <a:pt x="48254" y="119187"/>
                    <a:pt x="48322" y="119174"/>
                    <a:pt x="48384" y="119174"/>
                  </a:cubicBezTo>
                  <a:close/>
                  <a:moveTo>
                    <a:pt x="40874" y="111757"/>
                  </a:moveTo>
                  <a:cubicBezTo>
                    <a:pt x="41059" y="111757"/>
                    <a:pt x="41283" y="111801"/>
                    <a:pt x="41609" y="111882"/>
                  </a:cubicBezTo>
                  <a:cubicBezTo>
                    <a:pt x="42186" y="112021"/>
                    <a:pt x="42663" y="112089"/>
                    <a:pt x="43000" y="112089"/>
                  </a:cubicBezTo>
                  <a:cubicBezTo>
                    <a:pt x="43164" y="112089"/>
                    <a:pt x="43296" y="112073"/>
                    <a:pt x="43389" y="112041"/>
                  </a:cubicBezTo>
                  <a:cubicBezTo>
                    <a:pt x="43481" y="112011"/>
                    <a:pt x="43539" y="111992"/>
                    <a:pt x="43596" y="111992"/>
                  </a:cubicBezTo>
                  <a:cubicBezTo>
                    <a:pt x="43687" y="111992"/>
                    <a:pt x="43771" y="112041"/>
                    <a:pt x="43978" y="112169"/>
                  </a:cubicBezTo>
                  <a:cubicBezTo>
                    <a:pt x="44455" y="112439"/>
                    <a:pt x="45234" y="112757"/>
                    <a:pt x="45679" y="112852"/>
                  </a:cubicBezTo>
                  <a:cubicBezTo>
                    <a:pt x="45885" y="112884"/>
                    <a:pt x="46076" y="112964"/>
                    <a:pt x="46092" y="113011"/>
                  </a:cubicBezTo>
                  <a:cubicBezTo>
                    <a:pt x="46124" y="113059"/>
                    <a:pt x="46251" y="113313"/>
                    <a:pt x="46362" y="113584"/>
                  </a:cubicBezTo>
                  <a:cubicBezTo>
                    <a:pt x="46601" y="114108"/>
                    <a:pt x="47014" y="114585"/>
                    <a:pt x="47300" y="114649"/>
                  </a:cubicBezTo>
                  <a:cubicBezTo>
                    <a:pt x="47346" y="114661"/>
                    <a:pt x="47390" y="114667"/>
                    <a:pt x="47432" y="114667"/>
                  </a:cubicBezTo>
                  <a:cubicBezTo>
                    <a:pt x="47837" y="114667"/>
                    <a:pt x="48036" y="114119"/>
                    <a:pt x="47920" y="113297"/>
                  </a:cubicBezTo>
                  <a:lnTo>
                    <a:pt x="47873" y="112980"/>
                  </a:lnTo>
                  <a:lnTo>
                    <a:pt x="48286" y="112995"/>
                  </a:lnTo>
                  <a:cubicBezTo>
                    <a:pt x="48328" y="112998"/>
                    <a:pt x="48371" y="112999"/>
                    <a:pt x="48415" y="112999"/>
                  </a:cubicBezTo>
                  <a:cubicBezTo>
                    <a:pt x="48935" y="112999"/>
                    <a:pt x="49578" y="112826"/>
                    <a:pt x="50194" y="112518"/>
                  </a:cubicBezTo>
                  <a:lnTo>
                    <a:pt x="50687" y="112280"/>
                  </a:lnTo>
                  <a:lnTo>
                    <a:pt x="50957" y="112503"/>
                  </a:lnTo>
                  <a:cubicBezTo>
                    <a:pt x="51181" y="112675"/>
                    <a:pt x="51344" y="112758"/>
                    <a:pt x="51508" y="112758"/>
                  </a:cubicBezTo>
                  <a:cubicBezTo>
                    <a:pt x="51646" y="112758"/>
                    <a:pt x="51784" y="112699"/>
                    <a:pt x="51959" y="112582"/>
                  </a:cubicBezTo>
                  <a:cubicBezTo>
                    <a:pt x="52134" y="112455"/>
                    <a:pt x="52531" y="112232"/>
                    <a:pt x="52849" y="112073"/>
                  </a:cubicBezTo>
                  <a:cubicBezTo>
                    <a:pt x="53220" y="111898"/>
                    <a:pt x="53364" y="111836"/>
                    <a:pt x="53458" y="111836"/>
                  </a:cubicBezTo>
                  <a:cubicBezTo>
                    <a:pt x="53510" y="111836"/>
                    <a:pt x="53546" y="111855"/>
                    <a:pt x="53596" y="111882"/>
                  </a:cubicBezTo>
                  <a:cubicBezTo>
                    <a:pt x="54805" y="112614"/>
                    <a:pt x="55139" y="112805"/>
                    <a:pt x="55552" y="112980"/>
                  </a:cubicBezTo>
                  <a:cubicBezTo>
                    <a:pt x="56059" y="113190"/>
                    <a:pt x="56341" y="113279"/>
                    <a:pt x="56690" y="113279"/>
                  </a:cubicBezTo>
                  <a:cubicBezTo>
                    <a:pt x="56921" y="113279"/>
                    <a:pt x="57181" y="113240"/>
                    <a:pt x="57555" y="113170"/>
                  </a:cubicBezTo>
                  <a:cubicBezTo>
                    <a:pt x="58229" y="113039"/>
                    <a:pt x="58747" y="112970"/>
                    <a:pt x="59150" y="112970"/>
                  </a:cubicBezTo>
                  <a:cubicBezTo>
                    <a:pt x="59822" y="112970"/>
                    <a:pt x="60179" y="113161"/>
                    <a:pt x="60417" y="113568"/>
                  </a:cubicBezTo>
                  <a:cubicBezTo>
                    <a:pt x="60624" y="113933"/>
                    <a:pt x="60608" y="114649"/>
                    <a:pt x="60401" y="115110"/>
                  </a:cubicBezTo>
                  <a:cubicBezTo>
                    <a:pt x="60139" y="115654"/>
                    <a:pt x="59602" y="115937"/>
                    <a:pt x="58904" y="115937"/>
                  </a:cubicBezTo>
                  <a:cubicBezTo>
                    <a:pt x="58501" y="115937"/>
                    <a:pt x="58044" y="115843"/>
                    <a:pt x="57555" y="115651"/>
                  </a:cubicBezTo>
                  <a:cubicBezTo>
                    <a:pt x="57221" y="115507"/>
                    <a:pt x="56792" y="115364"/>
                    <a:pt x="56601" y="115333"/>
                  </a:cubicBezTo>
                  <a:cubicBezTo>
                    <a:pt x="56383" y="115291"/>
                    <a:pt x="56147" y="115271"/>
                    <a:pt x="55906" y="115271"/>
                  </a:cubicBezTo>
                  <a:cubicBezTo>
                    <a:pt x="55320" y="115271"/>
                    <a:pt x="54701" y="115389"/>
                    <a:pt x="54216" y="115603"/>
                  </a:cubicBezTo>
                  <a:lnTo>
                    <a:pt x="53899" y="115746"/>
                  </a:lnTo>
                  <a:lnTo>
                    <a:pt x="53994" y="115587"/>
                  </a:lnTo>
                  <a:cubicBezTo>
                    <a:pt x="54042" y="115492"/>
                    <a:pt x="54185" y="115301"/>
                    <a:pt x="54312" y="115142"/>
                  </a:cubicBezTo>
                  <a:cubicBezTo>
                    <a:pt x="54455" y="114967"/>
                    <a:pt x="54566" y="114824"/>
                    <a:pt x="54566" y="114808"/>
                  </a:cubicBezTo>
                  <a:cubicBezTo>
                    <a:pt x="54566" y="114719"/>
                    <a:pt x="54319" y="114534"/>
                    <a:pt x="54220" y="114534"/>
                  </a:cubicBezTo>
                  <a:cubicBezTo>
                    <a:pt x="54213" y="114534"/>
                    <a:pt x="54206" y="114535"/>
                    <a:pt x="54201" y="114538"/>
                  </a:cubicBezTo>
                  <a:cubicBezTo>
                    <a:pt x="53962" y="114633"/>
                    <a:pt x="53390" y="115539"/>
                    <a:pt x="53183" y="116175"/>
                  </a:cubicBezTo>
                  <a:cubicBezTo>
                    <a:pt x="52976" y="116748"/>
                    <a:pt x="52992" y="117702"/>
                    <a:pt x="53199" y="118306"/>
                  </a:cubicBezTo>
                  <a:lnTo>
                    <a:pt x="53358" y="118735"/>
                  </a:lnTo>
                  <a:lnTo>
                    <a:pt x="53040" y="119037"/>
                  </a:lnTo>
                  <a:cubicBezTo>
                    <a:pt x="52674" y="119387"/>
                    <a:pt x="52531" y="119641"/>
                    <a:pt x="52531" y="119943"/>
                  </a:cubicBezTo>
                  <a:cubicBezTo>
                    <a:pt x="52531" y="120055"/>
                    <a:pt x="52515" y="120229"/>
                    <a:pt x="52483" y="120309"/>
                  </a:cubicBezTo>
                  <a:cubicBezTo>
                    <a:pt x="52382" y="120562"/>
                    <a:pt x="52030" y="120724"/>
                    <a:pt x="51618" y="120724"/>
                  </a:cubicBezTo>
                  <a:cubicBezTo>
                    <a:pt x="51512" y="120724"/>
                    <a:pt x="51402" y="120713"/>
                    <a:pt x="51291" y="120691"/>
                  </a:cubicBezTo>
                  <a:cubicBezTo>
                    <a:pt x="50671" y="120563"/>
                    <a:pt x="50194" y="120261"/>
                    <a:pt x="49383" y="119466"/>
                  </a:cubicBezTo>
                  <a:cubicBezTo>
                    <a:pt x="48938" y="119021"/>
                    <a:pt x="48509" y="118799"/>
                    <a:pt x="48127" y="118799"/>
                  </a:cubicBezTo>
                  <a:cubicBezTo>
                    <a:pt x="47873" y="118799"/>
                    <a:pt x="47873" y="118783"/>
                    <a:pt x="47905" y="118624"/>
                  </a:cubicBezTo>
                  <a:cubicBezTo>
                    <a:pt x="47968" y="118417"/>
                    <a:pt x="48191" y="118067"/>
                    <a:pt x="48397" y="117876"/>
                  </a:cubicBezTo>
                  <a:cubicBezTo>
                    <a:pt x="48541" y="117749"/>
                    <a:pt x="48556" y="117702"/>
                    <a:pt x="48509" y="117558"/>
                  </a:cubicBezTo>
                  <a:cubicBezTo>
                    <a:pt x="48463" y="117437"/>
                    <a:pt x="48395" y="117379"/>
                    <a:pt x="48313" y="117379"/>
                  </a:cubicBezTo>
                  <a:cubicBezTo>
                    <a:pt x="48169" y="117379"/>
                    <a:pt x="47980" y="117558"/>
                    <a:pt x="47777" y="117892"/>
                  </a:cubicBezTo>
                  <a:cubicBezTo>
                    <a:pt x="47412" y="118528"/>
                    <a:pt x="47269" y="119530"/>
                    <a:pt x="47412" y="120691"/>
                  </a:cubicBezTo>
                  <a:cubicBezTo>
                    <a:pt x="47491" y="121454"/>
                    <a:pt x="47459" y="121692"/>
                    <a:pt x="47253" y="121947"/>
                  </a:cubicBezTo>
                  <a:cubicBezTo>
                    <a:pt x="47161" y="122062"/>
                    <a:pt x="47094" y="122118"/>
                    <a:pt x="47020" y="122118"/>
                  </a:cubicBezTo>
                  <a:cubicBezTo>
                    <a:pt x="46941" y="122118"/>
                    <a:pt x="46852" y="122054"/>
                    <a:pt x="46712" y="121931"/>
                  </a:cubicBezTo>
                  <a:cubicBezTo>
                    <a:pt x="46378" y="121645"/>
                    <a:pt x="46267" y="121342"/>
                    <a:pt x="46172" y="120357"/>
                  </a:cubicBezTo>
                  <a:cubicBezTo>
                    <a:pt x="46140" y="119864"/>
                    <a:pt x="46076" y="119355"/>
                    <a:pt x="46060" y="119212"/>
                  </a:cubicBezTo>
                  <a:cubicBezTo>
                    <a:pt x="45997" y="118703"/>
                    <a:pt x="45726" y="117813"/>
                    <a:pt x="45536" y="117399"/>
                  </a:cubicBezTo>
                  <a:cubicBezTo>
                    <a:pt x="45329" y="116970"/>
                    <a:pt x="45027" y="116589"/>
                    <a:pt x="44900" y="116589"/>
                  </a:cubicBezTo>
                  <a:cubicBezTo>
                    <a:pt x="44788" y="116589"/>
                    <a:pt x="44836" y="116748"/>
                    <a:pt x="45090" y="117113"/>
                  </a:cubicBezTo>
                  <a:cubicBezTo>
                    <a:pt x="45313" y="117463"/>
                    <a:pt x="45552" y="118020"/>
                    <a:pt x="45647" y="118465"/>
                  </a:cubicBezTo>
                  <a:lnTo>
                    <a:pt x="45679" y="118655"/>
                  </a:lnTo>
                  <a:lnTo>
                    <a:pt x="45090" y="118687"/>
                  </a:lnTo>
                  <a:cubicBezTo>
                    <a:pt x="44550" y="118703"/>
                    <a:pt x="44455" y="118719"/>
                    <a:pt x="44057" y="118926"/>
                  </a:cubicBezTo>
                  <a:cubicBezTo>
                    <a:pt x="43723" y="119085"/>
                    <a:pt x="43501" y="119260"/>
                    <a:pt x="43246" y="119546"/>
                  </a:cubicBezTo>
                  <a:cubicBezTo>
                    <a:pt x="43039" y="119753"/>
                    <a:pt x="42881" y="119959"/>
                    <a:pt x="42881" y="119991"/>
                  </a:cubicBezTo>
                  <a:cubicBezTo>
                    <a:pt x="42881" y="120024"/>
                    <a:pt x="42861" y="120041"/>
                    <a:pt x="42818" y="120041"/>
                  </a:cubicBezTo>
                  <a:cubicBezTo>
                    <a:pt x="42714" y="120041"/>
                    <a:pt x="42471" y="119940"/>
                    <a:pt x="42022" y="119705"/>
                  </a:cubicBezTo>
                  <a:cubicBezTo>
                    <a:pt x="41656" y="119530"/>
                    <a:pt x="41338" y="119355"/>
                    <a:pt x="41307" y="119339"/>
                  </a:cubicBezTo>
                  <a:cubicBezTo>
                    <a:pt x="41275" y="119307"/>
                    <a:pt x="41307" y="119037"/>
                    <a:pt x="41354" y="118735"/>
                  </a:cubicBezTo>
                  <a:cubicBezTo>
                    <a:pt x="41513" y="117813"/>
                    <a:pt x="41402" y="117034"/>
                    <a:pt x="40909" y="115507"/>
                  </a:cubicBezTo>
                  <a:cubicBezTo>
                    <a:pt x="40500" y="114268"/>
                    <a:pt x="39927" y="113367"/>
                    <a:pt x="39602" y="113367"/>
                  </a:cubicBezTo>
                  <a:cubicBezTo>
                    <a:pt x="39523" y="113367"/>
                    <a:pt x="39458" y="113421"/>
                    <a:pt x="39415" y="113536"/>
                  </a:cubicBezTo>
                  <a:cubicBezTo>
                    <a:pt x="39351" y="113679"/>
                    <a:pt x="39367" y="113711"/>
                    <a:pt x="39542" y="113854"/>
                  </a:cubicBezTo>
                  <a:cubicBezTo>
                    <a:pt x="39653" y="113949"/>
                    <a:pt x="39733" y="114029"/>
                    <a:pt x="39717" y="114045"/>
                  </a:cubicBezTo>
                  <a:cubicBezTo>
                    <a:pt x="39685" y="114077"/>
                    <a:pt x="38333" y="114569"/>
                    <a:pt x="37682" y="114776"/>
                  </a:cubicBezTo>
                  <a:cubicBezTo>
                    <a:pt x="37443" y="114856"/>
                    <a:pt x="37109" y="114935"/>
                    <a:pt x="36950" y="114967"/>
                  </a:cubicBezTo>
                  <a:lnTo>
                    <a:pt x="36680" y="114999"/>
                  </a:lnTo>
                  <a:lnTo>
                    <a:pt x="36680" y="114728"/>
                  </a:lnTo>
                  <a:cubicBezTo>
                    <a:pt x="36680" y="114379"/>
                    <a:pt x="36537" y="113838"/>
                    <a:pt x="36282" y="113154"/>
                  </a:cubicBezTo>
                  <a:cubicBezTo>
                    <a:pt x="36155" y="112805"/>
                    <a:pt x="36092" y="112550"/>
                    <a:pt x="36123" y="112518"/>
                  </a:cubicBezTo>
                  <a:cubicBezTo>
                    <a:pt x="36282" y="112375"/>
                    <a:pt x="37093" y="112280"/>
                    <a:pt x="38445" y="112264"/>
                  </a:cubicBezTo>
                  <a:lnTo>
                    <a:pt x="39812" y="112264"/>
                  </a:lnTo>
                  <a:lnTo>
                    <a:pt x="40194" y="112010"/>
                  </a:lnTo>
                  <a:cubicBezTo>
                    <a:pt x="40449" y="111836"/>
                    <a:pt x="40626" y="111757"/>
                    <a:pt x="40874" y="111757"/>
                  </a:cubicBezTo>
                  <a:close/>
                  <a:moveTo>
                    <a:pt x="74679" y="119278"/>
                  </a:moveTo>
                  <a:cubicBezTo>
                    <a:pt x="74372" y="119278"/>
                    <a:pt x="74080" y="119293"/>
                    <a:pt x="73836" y="119323"/>
                  </a:cubicBezTo>
                  <a:cubicBezTo>
                    <a:pt x="71880" y="119562"/>
                    <a:pt x="69877" y="120436"/>
                    <a:pt x="67715" y="121962"/>
                  </a:cubicBezTo>
                  <a:cubicBezTo>
                    <a:pt x="66967" y="122503"/>
                    <a:pt x="66300" y="123060"/>
                    <a:pt x="66300" y="123155"/>
                  </a:cubicBezTo>
                  <a:cubicBezTo>
                    <a:pt x="66300" y="123192"/>
                    <a:pt x="66324" y="123210"/>
                    <a:pt x="66369" y="123210"/>
                  </a:cubicBezTo>
                  <a:cubicBezTo>
                    <a:pt x="66457" y="123210"/>
                    <a:pt x="66623" y="123139"/>
                    <a:pt x="66824" y="123012"/>
                  </a:cubicBezTo>
                  <a:cubicBezTo>
                    <a:pt x="66999" y="122901"/>
                    <a:pt x="67429" y="122583"/>
                    <a:pt x="67810" y="122296"/>
                  </a:cubicBezTo>
                  <a:cubicBezTo>
                    <a:pt x="69988" y="120643"/>
                    <a:pt x="72103" y="119753"/>
                    <a:pt x="74122" y="119641"/>
                  </a:cubicBezTo>
                  <a:cubicBezTo>
                    <a:pt x="74249" y="119634"/>
                    <a:pt x="74376" y="119631"/>
                    <a:pt x="74502" y="119631"/>
                  </a:cubicBezTo>
                  <a:cubicBezTo>
                    <a:pt x="76431" y="119631"/>
                    <a:pt x="78266" y="120426"/>
                    <a:pt x="79877" y="121962"/>
                  </a:cubicBezTo>
                  <a:cubicBezTo>
                    <a:pt x="80847" y="122901"/>
                    <a:pt x="81754" y="124109"/>
                    <a:pt x="82326" y="125254"/>
                  </a:cubicBezTo>
                  <a:cubicBezTo>
                    <a:pt x="82469" y="125556"/>
                    <a:pt x="82628" y="125826"/>
                    <a:pt x="82660" y="125874"/>
                  </a:cubicBezTo>
                  <a:cubicBezTo>
                    <a:pt x="82692" y="125905"/>
                    <a:pt x="82723" y="125953"/>
                    <a:pt x="82739" y="125953"/>
                  </a:cubicBezTo>
                  <a:cubicBezTo>
                    <a:pt x="82835" y="125953"/>
                    <a:pt x="83169" y="125746"/>
                    <a:pt x="83200" y="125683"/>
                  </a:cubicBezTo>
                  <a:cubicBezTo>
                    <a:pt x="83248" y="125556"/>
                    <a:pt x="82707" y="124538"/>
                    <a:pt x="82199" y="123775"/>
                  </a:cubicBezTo>
                  <a:cubicBezTo>
                    <a:pt x="80641" y="121438"/>
                    <a:pt x="78669" y="119927"/>
                    <a:pt x="76523" y="119450"/>
                  </a:cubicBezTo>
                  <a:cubicBezTo>
                    <a:pt x="76047" y="119342"/>
                    <a:pt x="75330" y="119278"/>
                    <a:pt x="74679" y="119278"/>
                  </a:cubicBezTo>
                  <a:close/>
                  <a:moveTo>
                    <a:pt x="22595" y="119300"/>
                  </a:moveTo>
                  <a:cubicBezTo>
                    <a:pt x="22005" y="119300"/>
                    <a:pt x="21405" y="119377"/>
                    <a:pt x="20797" y="119530"/>
                  </a:cubicBezTo>
                  <a:cubicBezTo>
                    <a:pt x="20081" y="119721"/>
                    <a:pt x="19382" y="120023"/>
                    <a:pt x="19382" y="120166"/>
                  </a:cubicBezTo>
                  <a:cubicBezTo>
                    <a:pt x="19382" y="120293"/>
                    <a:pt x="19604" y="120579"/>
                    <a:pt x="19700" y="120579"/>
                  </a:cubicBezTo>
                  <a:cubicBezTo>
                    <a:pt x="19732" y="120579"/>
                    <a:pt x="19986" y="120484"/>
                    <a:pt x="20272" y="120373"/>
                  </a:cubicBezTo>
                  <a:cubicBezTo>
                    <a:pt x="21210" y="120007"/>
                    <a:pt x="21735" y="119896"/>
                    <a:pt x="22816" y="119896"/>
                  </a:cubicBezTo>
                  <a:cubicBezTo>
                    <a:pt x="24072" y="119896"/>
                    <a:pt x="24772" y="120055"/>
                    <a:pt x="25884" y="120611"/>
                  </a:cubicBezTo>
                  <a:cubicBezTo>
                    <a:pt x="28174" y="121756"/>
                    <a:pt x="30145" y="124300"/>
                    <a:pt x="31719" y="128147"/>
                  </a:cubicBezTo>
                  <a:cubicBezTo>
                    <a:pt x="31878" y="128545"/>
                    <a:pt x="32069" y="128958"/>
                    <a:pt x="32149" y="129053"/>
                  </a:cubicBezTo>
                  <a:cubicBezTo>
                    <a:pt x="32223" y="129165"/>
                    <a:pt x="32292" y="129222"/>
                    <a:pt x="32336" y="129222"/>
                  </a:cubicBezTo>
                  <a:cubicBezTo>
                    <a:pt x="32368" y="129222"/>
                    <a:pt x="32387" y="129193"/>
                    <a:pt x="32387" y="129133"/>
                  </a:cubicBezTo>
                  <a:cubicBezTo>
                    <a:pt x="32387" y="128831"/>
                    <a:pt x="31354" y="126526"/>
                    <a:pt x="30702" y="125365"/>
                  </a:cubicBezTo>
                  <a:cubicBezTo>
                    <a:pt x="28474" y="121375"/>
                    <a:pt x="25674" y="119300"/>
                    <a:pt x="22595" y="119300"/>
                  </a:cubicBezTo>
                  <a:close/>
                  <a:moveTo>
                    <a:pt x="41430" y="120005"/>
                  </a:moveTo>
                  <a:cubicBezTo>
                    <a:pt x="41500" y="120005"/>
                    <a:pt x="41753" y="120112"/>
                    <a:pt x="42006" y="120261"/>
                  </a:cubicBezTo>
                  <a:cubicBezTo>
                    <a:pt x="42358" y="120444"/>
                    <a:pt x="42507" y="120509"/>
                    <a:pt x="42637" y="120509"/>
                  </a:cubicBezTo>
                  <a:cubicBezTo>
                    <a:pt x="42665" y="120509"/>
                    <a:pt x="42693" y="120506"/>
                    <a:pt x="42722" y="120500"/>
                  </a:cubicBezTo>
                  <a:cubicBezTo>
                    <a:pt x="42756" y="120496"/>
                    <a:pt x="42787" y="120494"/>
                    <a:pt x="42816" y="120494"/>
                  </a:cubicBezTo>
                  <a:cubicBezTo>
                    <a:pt x="42895" y="120494"/>
                    <a:pt x="42953" y="120508"/>
                    <a:pt x="42976" y="120532"/>
                  </a:cubicBezTo>
                  <a:cubicBezTo>
                    <a:pt x="43087" y="120706"/>
                    <a:pt x="44534" y="121279"/>
                    <a:pt x="45599" y="121565"/>
                  </a:cubicBezTo>
                  <a:cubicBezTo>
                    <a:pt x="46140" y="121708"/>
                    <a:pt x="46203" y="121740"/>
                    <a:pt x="46299" y="121915"/>
                  </a:cubicBezTo>
                  <a:cubicBezTo>
                    <a:pt x="46474" y="122233"/>
                    <a:pt x="46823" y="122551"/>
                    <a:pt x="47062" y="122583"/>
                  </a:cubicBezTo>
                  <a:cubicBezTo>
                    <a:pt x="47101" y="122590"/>
                    <a:pt x="47134" y="122594"/>
                    <a:pt x="47166" y="122594"/>
                  </a:cubicBezTo>
                  <a:cubicBezTo>
                    <a:pt x="47263" y="122594"/>
                    <a:pt x="47335" y="122556"/>
                    <a:pt x="47444" y="122471"/>
                  </a:cubicBezTo>
                  <a:cubicBezTo>
                    <a:pt x="47634" y="122312"/>
                    <a:pt x="47825" y="121883"/>
                    <a:pt x="47825" y="121629"/>
                  </a:cubicBezTo>
                  <a:cubicBezTo>
                    <a:pt x="47825" y="121571"/>
                    <a:pt x="47825" y="121543"/>
                    <a:pt x="47841" y="121543"/>
                  </a:cubicBezTo>
                  <a:cubicBezTo>
                    <a:pt x="47855" y="121543"/>
                    <a:pt x="47883" y="121567"/>
                    <a:pt x="47936" y="121613"/>
                  </a:cubicBezTo>
                  <a:cubicBezTo>
                    <a:pt x="48000" y="121676"/>
                    <a:pt x="48095" y="121708"/>
                    <a:pt x="48159" y="121708"/>
                  </a:cubicBezTo>
                  <a:cubicBezTo>
                    <a:pt x="48350" y="121708"/>
                    <a:pt x="49002" y="121374"/>
                    <a:pt x="49622" y="120961"/>
                  </a:cubicBezTo>
                  <a:lnTo>
                    <a:pt x="50210" y="120563"/>
                  </a:lnTo>
                  <a:lnTo>
                    <a:pt x="50464" y="120722"/>
                  </a:lnTo>
                  <a:cubicBezTo>
                    <a:pt x="50925" y="120985"/>
                    <a:pt x="51498" y="121135"/>
                    <a:pt x="51945" y="121135"/>
                  </a:cubicBezTo>
                  <a:cubicBezTo>
                    <a:pt x="52147" y="121135"/>
                    <a:pt x="52323" y="121105"/>
                    <a:pt x="52452" y="121040"/>
                  </a:cubicBezTo>
                  <a:cubicBezTo>
                    <a:pt x="52690" y="120913"/>
                    <a:pt x="52881" y="120706"/>
                    <a:pt x="52897" y="120516"/>
                  </a:cubicBezTo>
                  <a:cubicBezTo>
                    <a:pt x="52913" y="120412"/>
                    <a:pt x="52968" y="120361"/>
                    <a:pt x="53056" y="120361"/>
                  </a:cubicBezTo>
                  <a:cubicBezTo>
                    <a:pt x="53143" y="120361"/>
                    <a:pt x="53263" y="120412"/>
                    <a:pt x="53406" y="120516"/>
                  </a:cubicBezTo>
                  <a:cubicBezTo>
                    <a:pt x="53628" y="120675"/>
                    <a:pt x="53835" y="120929"/>
                    <a:pt x="54407" y="121724"/>
                  </a:cubicBezTo>
                  <a:cubicBezTo>
                    <a:pt x="54773" y="122249"/>
                    <a:pt x="54932" y="122328"/>
                    <a:pt x="55616" y="122328"/>
                  </a:cubicBezTo>
                  <a:cubicBezTo>
                    <a:pt x="55934" y="122328"/>
                    <a:pt x="56426" y="122296"/>
                    <a:pt x="56713" y="122249"/>
                  </a:cubicBezTo>
                  <a:cubicBezTo>
                    <a:pt x="56983" y="122217"/>
                    <a:pt x="57349" y="122185"/>
                    <a:pt x="57523" y="122185"/>
                  </a:cubicBezTo>
                  <a:cubicBezTo>
                    <a:pt x="57810" y="122185"/>
                    <a:pt x="57826" y="122201"/>
                    <a:pt x="57937" y="122439"/>
                  </a:cubicBezTo>
                  <a:cubicBezTo>
                    <a:pt x="58096" y="122789"/>
                    <a:pt x="58080" y="123568"/>
                    <a:pt x="57921" y="123934"/>
                  </a:cubicBezTo>
                  <a:cubicBezTo>
                    <a:pt x="57816" y="124163"/>
                    <a:pt x="57728" y="124260"/>
                    <a:pt x="57531" y="124260"/>
                  </a:cubicBezTo>
                  <a:cubicBezTo>
                    <a:pt x="57399" y="124260"/>
                    <a:pt x="57218" y="124217"/>
                    <a:pt x="56951" y="124141"/>
                  </a:cubicBezTo>
                  <a:cubicBezTo>
                    <a:pt x="56377" y="123964"/>
                    <a:pt x="55970" y="123876"/>
                    <a:pt x="55577" y="123876"/>
                  </a:cubicBezTo>
                  <a:cubicBezTo>
                    <a:pt x="55262" y="123876"/>
                    <a:pt x="54957" y="123932"/>
                    <a:pt x="54582" y="124045"/>
                  </a:cubicBezTo>
                  <a:cubicBezTo>
                    <a:pt x="54331" y="124113"/>
                    <a:pt x="54179" y="124154"/>
                    <a:pt x="54090" y="124154"/>
                  </a:cubicBezTo>
                  <a:cubicBezTo>
                    <a:pt x="53947" y="124154"/>
                    <a:pt x="53965" y="124049"/>
                    <a:pt x="53994" y="123775"/>
                  </a:cubicBezTo>
                  <a:cubicBezTo>
                    <a:pt x="54026" y="123393"/>
                    <a:pt x="54026" y="123378"/>
                    <a:pt x="53883" y="123314"/>
                  </a:cubicBezTo>
                  <a:cubicBezTo>
                    <a:pt x="53824" y="123291"/>
                    <a:pt x="53749" y="123276"/>
                    <a:pt x="53688" y="123276"/>
                  </a:cubicBezTo>
                  <a:cubicBezTo>
                    <a:pt x="53666" y="123276"/>
                    <a:pt x="53645" y="123278"/>
                    <a:pt x="53628" y="123282"/>
                  </a:cubicBezTo>
                  <a:cubicBezTo>
                    <a:pt x="53549" y="123314"/>
                    <a:pt x="53533" y="123409"/>
                    <a:pt x="53565" y="124109"/>
                  </a:cubicBezTo>
                  <a:cubicBezTo>
                    <a:pt x="53581" y="124745"/>
                    <a:pt x="53628" y="124999"/>
                    <a:pt x="53755" y="125365"/>
                  </a:cubicBezTo>
                  <a:cubicBezTo>
                    <a:pt x="54026" y="126176"/>
                    <a:pt x="54375" y="126748"/>
                    <a:pt x="54980" y="127400"/>
                  </a:cubicBezTo>
                  <a:cubicBezTo>
                    <a:pt x="55377" y="127829"/>
                    <a:pt x="55409" y="127956"/>
                    <a:pt x="55218" y="128370"/>
                  </a:cubicBezTo>
                  <a:cubicBezTo>
                    <a:pt x="55059" y="128736"/>
                    <a:pt x="54678" y="129117"/>
                    <a:pt x="54280" y="129324"/>
                  </a:cubicBezTo>
                  <a:cubicBezTo>
                    <a:pt x="54010" y="129451"/>
                    <a:pt x="53835" y="129499"/>
                    <a:pt x="53485" y="129515"/>
                  </a:cubicBezTo>
                  <a:cubicBezTo>
                    <a:pt x="53410" y="129518"/>
                    <a:pt x="53346" y="129519"/>
                    <a:pt x="53289" y="129519"/>
                  </a:cubicBezTo>
                  <a:cubicBezTo>
                    <a:pt x="53044" y="129519"/>
                    <a:pt x="52932" y="129485"/>
                    <a:pt x="52674" y="129356"/>
                  </a:cubicBezTo>
                  <a:cubicBezTo>
                    <a:pt x="52468" y="129260"/>
                    <a:pt x="52245" y="129117"/>
                    <a:pt x="52181" y="129053"/>
                  </a:cubicBezTo>
                  <a:cubicBezTo>
                    <a:pt x="52102" y="128974"/>
                    <a:pt x="51959" y="128879"/>
                    <a:pt x="51848" y="128815"/>
                  </a:cubicBezTo>
                  <a:cubicBezTo>
                    <a:pt x="51736" y="128751"/>
                    <a:pt x="51307" y="128433"/>
                    <a:pt x="50894" y="128131"/>
                  </a:cubicBezTo>
                  <a:cubicBezTo>
                    <a:pt x="49908" y="127384"/>
                    <a:pt x="49431" y="127146"/>
                    <a:pt x="48843" y="127098"/>
                  </a:cubicBezTo>
                  <a:lnTo>
                    <a:pt x="48413" y="127066"/>
                  </a:lnTo>
                  <a:lnTo>
                    <a:pt x="48445" y="126875"/>
                  </a:lnTo>
                  <a:cubicBezTo>
                    <a:pt x="48477" y="126780"/>
                    <a:pt x="48572" y="126526"/>
                    <a:pt x="48668" y="126319"/>
                  </a:cubicBezTo>
                  <a:cubicBezTo>
                    <a:pt x="48890" y="125842"/>
                    <a:pt x="49208" y="125587"/>
                    <a:pt x="49590" y="125587"/>
                  </a:cubicBezTo>
                  <a:cubicBezTo>
                    <a:pt x="49812" y="125587"/>
                    <a:pt x="49860" y="125572"/>
                    <a:pt x="49924" y="125444"/>
                  </a:cubicBezTo>
                  <a:cubicBezTo>
                    <a:pt x="50019" y="125206"/>
                    <a:pt x="49956" y="125111"/>
                    <a:pt x="49669" y="125111"/>
                  </a:cubicBezTo>
                  <a:cubicBezTo>
                    <a:pt x="49002" y="125111"/>
                    <a:pt x="48461" y="125746"/>
                    <a:pt x="48207" y="126796"/>
                  </a:cubicBezTo>
                  <a:cubicBezTo>
                    <a:pt x="48159" y="127003"/>
                    <a:pt x="48095" y="127495"/>
                    <a:pt x="48079" y="127877"/>
                  </a:cubicBezTo>
                  <a:cubicBezTo>
                    <a:pt x="48048" y="128561"/>
                    <a:pt x="48032" y="128608"/>
                    <a:pt x="47873" y="128751"/>
                  </a:cubicBezTo>
                  <a:cubicBezTo>
                    <a:pt x="47671" y="128944"/>
                    <a:pt x="47323" y="129049"/>
                    <a:pt x="46967" y="129049"/>
                  </a:cubicBezTo>
                  <a:cubicBezTo>
                    <a:pt x="46735" y="129049"/>
                    <a:pt x="46499" y="129004"/>
                    <a:pt x="46299" y="128910"/>
                  </a:cubicBezTo>
                  <a:cubicBezTo>
                    <a:pt x="45885" y="128720"/>
                    <a:pt x="45567" y="128418"/>
                    <a:pt x="45488" y="128163"/>
                  </a:cubicBezTo>
                  <a:cubicBezTo>
                    <a:pt x="45440" y="127972"/>
                    <a:pt x="45456" y="127829"/>
                    <a:pt x="45552" y="127352"/>
                  </a:cubicBezTo>
                  <a:cubicBezTo>
                    <a:pt x="45838" y="126049"/>
                    <a:pt x="45870" y="125921"/>
                    <a:pt x="45838" y="125285"/>
                  </a:cubicBezTo>
                  <a:cubicBezTo>
                    <a:pt x="45825" y="124772"/>
                    <a:pt x="45804" y="124587"/>
                    <a:pt x="45737" y="124587"/>
                  </a:cubicBezTo>
                  <a:cubicBezTo>
                    <a:pt x="45717" y="124587"/>
                    <a:pt x="45692" y="124604"/>
                    <a:pt x="45663" y="124634"/>
                  </a:cubicBezTo>
                  <a:cubicBezTo>
                    <a:pt x="45615" y="124681"/>
                    <a:pt x="45599" y="124872"/>
                    <a:pt x="45599" y="125270"/>
                  </a:cubicBezTo>
                  <a:cubicBezTo>
                    <a:pt x="45615" y="125842"/>
                    <a:pt x="45567" y="126303"/>
                    <a:pt x="45408" y="126844"/>
                  </a:cubicBezTo>
                  <a:cubicBezTo>
                    <a:pt x="45329" y="127114"/>
                    <a:pt x="45297" y="127146"/>
                    <a:pt x="45138" y="127146"/>
                  </a:cubicBezTo>
                  <a:cubicBezTo>
                    <a:pt x="44852" y="127146"/>
                    <a:pt x="44359" y="127273"/>
                    <a:pt x="44057" y="127416"/>
                  </a:cubicBezTo>
                  <a:cubicBezTo>
                    <a:pt x="43660" y="127607"/>
                    <a:pt x="43421" y="127829"/>
                    <a:pt x="43230" y="128195"/>
                  </a:cubicBezTo>
                  <a:cubicBezTo>
                    <a:pt x="42960" y="128640"/>
                    <a:pt x="42404" y="128926"/>
                    <a:pt x="41768" y="128926"/>
                  </a:cubicBezTo>
                  <a:cubicBezTo>
                    <a:pt x="41370" y="128926"/>
                    <a:pt x="41211" y="128847"/>
                    <a:pt x="41084" y="128529"/>
                  </a:cubicBezTo>
                  <a:cubicBezTo>
                    <a:pt x="40877" y="128084"/>
                    <a:pt x="40909" y="127654"/>
                    <a:pt x="41243" y="126669"/>
                  </a:cubicBezTo>
                  <a:cubicBezTo>
                    <a:pt x="41529" y="125810"/>
                    <a:pt x="41529" y="125794"/>
                    <a:pt x="41529" y="124999"/>
                  </a:cubicBezTo>
                  <a:cubicBezTo>
                    <a:pt x="41529" y="124252"/>
                    <a:pt x="41513" y="124157"/>
                    <a:pt x="41386" y="123886"/>
                  </a:cubicBezTo>
                  <a:cubicBezTo>
                    <a:pt x="41227" y="123568"/>
                    <a:pt x="40671" y="122964"/>
                    <a:pt x="40527" y="122964"/>
                  </a:cubicBezTo>
                  <a:cubicBezTo>
                    <a:pt x="40480" y="122964"/>
                    <a:pt x="40432" y="123044"/>
                    <a:pt x="40416" y="123155"/>
                  </a:cubicBezTo>
                  <a:cubicBezTo>
                    <a:pt x="40384" y="123330"/>
                    <a:pt x="40416" y="123378"/>
                    <a:pt x="40607" y="123552"/>
                  </a:cubicBezTo>
                  <a:cubicBezTo>
                    <a:pt x="40750" y="123664"/>
                    <a:pt x="40845" y="123775"/>
                    <a:pt x="40845" y="123807"/>
                  </a:cubicBezTo>
                  <a:cubicBezTo>
                    <a:pt x="40845" y="123839"/>
                    <a:pt x="40750" y="123854"/>
                    <a:pt x="40623" y="123854"/>
                  </a:cubicBezTo>
                  <a:cubicBezTo>
                    <a:pt x="40496" y="123854"/>
                    <a:pt x="40130" y="123934"/>
                    <a:pt x="39796" y="124045"/>
                  </a:cubicBezTo>
                  <a:cubicBezTo>
                    <a:pt x="39423" y="124158"/>
                    <a:pt x="39201" y="124209"/>
                    <a:pt x="39054" y="124209"/>
                  </a:cubicBezTo>
                  <a:cubicBezTo>
                    <a:pt x="38931" y="124209"/>
                    <a:pt x="38859" y="124174"/>
                    <a:pt x="38794" y="124109"/>
                  </a:cubicBezTo>
                  <a:cubicBezTo>
                    <a:pt x="38524" y="123807"/>
                    <a:pt x="37984" y="122344"/>
                    <a:pt x="37984" y="121899"/>
                  </a:cubicBezTo>
                  <a:cubicBezTo>
                    <a:pt x="37984" y="121685"/>
                    <a:pt x="38016" y="121614"/>
                    <a:pt x="38227" y="121614"/>
                  </a:cubicBezTo>
                  <a:cubicBezTo>
                    <a:pt x="38314" y="121614"/>
                    <a:pt x="38431" y="121626"/>
                    <a:pt x="38588" y="121645"/>
                  </a:cubicBezTo>
                  <a:cubicBezTo>
                    <a:pt x="39173" y="121718"/>
                    <a:pt x="39696" y="121756"/>
                    <a:pt x="40022" y="121756"/>
                  </a:cubicBezTo>
                  <a:cubicBezTo>
                    <a:pt x="40192" y="121756"/>
                    <a:pt x="40309" y="121746"/>
                    <a:pt x="40353" y="121724"/>
                  </a:cubicBezTo>
                  <a:cubicBezTo>
                    <a:pt x="40416" y="121692"/>
                    <a:pt x="40496" y="121581"/>
                    <a:pt x="40512" y="121501"/>
                  </a:cubicBezTo>
                  <a:cubicBezTo>
                    <a:pt x="40575" y="121295"/>
                    <a:pt x="41322" y="120039"/>
                    <a:pt x="41418" y="120007"/>
                  </a:cubicBezTo>
                  <a:cubicBezTo>
                    <a:pt x="41421" y="120006"/>
                    <a:pt x="41425" y="120005"/>
                    <a:pt x="41430" y="120005"/>
                  </a:cubicBezTo>
                  <a:close/>
                  <a:moveTo>
                    <a:pt x="48382" y="127305"/>
                  </a:moveTo>
                  <a:lnTo>
                    <a:pt x="48747" y="127336"/>
                  </a:lnTo>
                  <a:cubicBezTo>
                    <a:pt x="48970" y="127352"/>
                    <a:pt x="49224" y="127416"/>
                    <a:pt x="49431" y="127527"/>
                  </a:cubicBezTo>
                  <a:cubicBezTo>
                    <a:pt x="49812" y="127718"/>
                    <a:pt x="51514" y="128974"/>
                    <a:pt x="51514" y="129053"/>
                  </a:cubicBezTo>
                  <a:cubicBezTo>
                    <a:pt x="51514" y="129149"/>
                    <a:pt x="50480" y="129880"/>
                    <a:pt x="49908" y="130166"/>
                  </a:cubicBezTo>
                  <a:cubicBezTo>
                    <a:pt x="49224" y="130532"/>
                    <a:pt x="48541" y="130755"/>
                    <a:pt x="47873" y="130834"/>
                  </a:cubicBezTo>
                  <a:cubicBezTo>
                    <a:pt x="47652" y="130860"/>
                    <a:pt x="47431" y="130886"/>
                    <a:pt x="47332" y="130886"/>
                  </a:cubicBezTo>
                  <a:cubicBezTo>
                    <a:pt x="47310" y="130886"/>
                    <a:pt x="47293" y="130885"/>
                    <a:pt x="47285" y="130882"/>
                  </a:cubicBezTo>
                  <a:cubicBezTo>
                    <a:pt x="46474" y="130818"/>
                    <a:pt x="45854" y="130628"/>
                    <a:pt x="44820" y="130119"/>
                  </a:cubicBezTo>
                  <a:cubicBezTo>
                    <a:pt x="43739" y="129562"/>
                    <a:pt x="43230" y="129197"/>
                    <a:pt x="43230" y="128958"/>
                  </a:cubicBezTo>
                  <a:cubicBezTo>
                    <a:pt x="43230" y="128767"/>
                    <a:pt x="43564" y="128243"/>
                    <a:pt x="43803" y="128068"/>
                  </a:cubicBezTo>
                  <a:cubicBezTo>
                    <a:pt x="44073" y="127861"/>
                    <a:pt x="44486" y="127702"/>
                    <a:pt x="44900" y="127638"/>
                  </a:cubicBezTo>
                  <a:lnTo>
                    <a:pt x="45202" y="127607"/>
                  </a:lnTo>
                  <a:lnTo>
                    <a:pt x="45202" y="128036"/>
                  </a:lnTo>
                  <a:cubicBezTo>
                    <a:pt x="45202" y="128306"/>
                    <a:pt x="45234" y="128529"/>
                    <a:pt x="45297" y="128672"/>
                  </a:cubicBezTo>
                  <a:cubicBezTo>
                    <a:pt x="45424" y="128942"/>
                    <a:pt x="45997" y="129356"/>
                    <a:pt x="46362" y="129467"/>
                  </a:cubicBezTo>
                  <a:cubicBezTo>
                    <a:pt x="46489" y="129500"/>
                    <a:pt x="46648" y="129516"/>
                    <a:pt x="46816" y="129516"/>
                  </a:cubicBezTo>
                  <a:cubicBezTo>
                    <a:pt x="47131" y="129516"/>
                    <a:pt x="47474" y="129459"/>
                    <a:pt x="47682" y="129356"/>
                  </a:cubicBezTo>
                  <a:cubicBezTo>
                    <a:pt x="48159" y="129117"/>
                    <a:pt x="48302" y="128847"/>
                    <a:pt x="48302" y="128195"/>
                  </a:cubicBezTo>
                  <a:cubicBezTo>
                    <a:pt x="48302" y="127956"/>
                    <a:pt x="48318" y="127654"/>
                    <a:pt x="48334" y="127527"/>
                  </a:cubicBezTo>
                  <a:lnTo>
                    <a:pt x="48382" y="127305"/>
                  </a:lnTo>
                  <a:close/>
                  <a:moveTo>
                    <a:pt x="41255" y="133412"/>
                  </a:moveTo>
                  <a:cubicBezTo>
                    <a:pt x="41206" y="133412"/>
                    <a:pt x="41149" y="133417"/>
                    <a:pt x="41084" y="133426"/>
                  </a:cubicBezTo>
                  <a:cubicBezTo>
                    <a:pt x="40686" y="133458"/>
                    <a:pt x="40575" y="133537"/>
                    <a:pt x="40368" y="133855"/>
                  </a:cubicBezTo>
                  <a:cubicBezTo>
                    <a:pt x="40130" y="134221"/>
                    <a:pt x="39812" y="135000"/>
                    <a:pt x="39860" y="135111"/>
                  </a:cubicBezTo>
                  <a:cubicBezTo>
                    <a:pt x="39876" y="135161"/>
                    <a:pt x="39893" y="135185"/>
                    <a:pt x="39946" y="135185"/>
                  </a:cubicBezTo>
                  <a:cubicBezTo>
                    <a:pt x="39994" y="135185"/>
                    <a:pt x="40073" y="135165"/>
                    <a:pt x="40209" y="135127"/>
                  </a:cubicBezTo>
                  <a:cubicBezTo>
                    <a:pt x="40400" y="135063"/>
                    <a:pt x="40432" y="135032"/>
                    <a:pt x="40575" y="134666"/>
                  </a:cubicBezTo>
                  <a:cubicBezTo>
                    <a:pt x="40750" y="134221"/>
                    <a:pt x="40941" y="133871"/>
                    <a:pt x="41020" y="133871"/>
                  </a:cubicBezTo>
                  <a:cubicBezTo>
                    <a:pt x="41052" y="133871"/>
                    <a:pt x="41100" y="133982"/>
                    <a:pt x="41132" y="134109"/>
                  </a:cubicBezTo>
                  <a:cubicBezTo>
                    <a:pt x="41182" y="134281"/>
                    <a:pt x="41258" y="134363"/>
                    <a:pt x="41385" y="134363"/>
                  </a:cubicBezTo>
                  <a:cubicBezTo>
                    <a:pt x="41457" y="134363"/>
                    <a:pt x="41546" y="134336"/>
                    <a:pt x="41656" y="134284"/>
                  </a:cubicBezTo>
                  <a:cubicBezTo>
                    <a:pt x="41831" y="134205"/>
                    <a:pt x="41831" y="134109"/>
                    <a:pt x="41688" y="133791"/>
                  </a:cubicBezTo>
                  <a:cubicBezTo>
                    <a:pt x="41559" y="133507"/>
                    <a:pt x="41472" y="133412"/>
                    <a:pt x="41255" y="133412"/>
                  </a:cubicBezTo>
                  <a:close/>
                  <a:moveTo>
                    <a:pt x="47108" y="133438"/>
                  </a:moveTo>
                  <a:cubicBezTo>
                    <a:pt x="47184" y="133438"/>
                    <a:pt x="47231" y="133602"/>
                    <a:pt x="47364" y="134062"/>
                  </a:cubicBezTo>
                  <a:cubicBezTo>
                    <a:pt x="47555" y="134698"/>
                    <a:pt x="47618" y="135318"/>
                    <a:pt x="47507" y="135604"/>
                  </a:cubicBezTo>
                  <a:cubicBezTo>
                    <a:pt x="47455" y="135746"/>
                    <a:pt x="47401" y="135820"/>
                    <a:pt x="47336" y="135820"/>
                  </a:cubicBezTo>
                  <a:cubicBezTo>
                    <a:pt x="47242" y="135820"/>
                    <a:pt x="47127" y="135664"/>
                    <a:pt x="46967" y="135334"/>
                  </a:cubicBezTo>
                  <a:cubicBezTo>
                    <a:pt x="46760" y="134904"/>
                    <a:pt x="46664" y="134523"/>
                    <a:pt x="46696" y="134109"/>
                  </a:cubicBezTo>
                  <a:cubicBezTo>
                    <a:pt x="46728" y="133776"/>
                    <a:pt x="46760" y="133712"/>
                    <a:pt x="46935" y="133569"/>
                  </a:cubicBezTo>
                  <a:cubicBezTo>
                    <a:pt x="47014" y="133489"/>
                    <a:pt x="47066" y="133438"/>
                    <a:pt x="47108" y="133438"/>
                  </a:cubicBezTo>
                  <a:close/>
                  <a:moveTo>
                    <a:pt x="54792" y="134061"/>
                  </a:moveTo>
                  <a:cubicBezTo>
                    <a:pt x="54709" y="134061"/>
                    <a:pt x="54613" y="134089"/>
                    <a:pt x="54487" y="134141"/>
                  </a:cubicBezTo>
                  <a:cubicBezTo>
                    <a:pt x="54248" y="134237"/>
                    <a:pt x="54057" y="134443"/>
                    <a:pt x="53978" y="134698"/>
                  </a:cubicBezTo>
                  <a:cubicBezTo>
                    <a:pt x="53899" y="134936"/>
                    <a:pt x="53819" y="135922"/>
                    <a:pt x="53867" y="136049"/>
                  </a:cubicBezTo>
                  <a:cubicBezTo>
                    <a:pt x="53881" y="136093"/>
                    <a:pt x="53896" y="136117"/>
                    <a:pt x="53930" y="136117"/>
                  </a:cubicBezTo>
                  <a:cubicBezTo>
                    <a:pt x="53969" y="136117"/>
                    <a:pt x="54034" y="136085"/>
                    <a:pt x="54153" y="136017"/>
                  </a:cubicBezTo>
                  <a:lnTo>
                    <a:pt x="54407" y="135874"/>
                  </a:lnTo>
                  <a:lnTo>
                    <a:pt x="54439" y="135286"/>
                  </a:lnTo>
                  <a:cubicBezTo>
                    <a:pt x="54471" y="134968"/>
                    <a:pt x="54503" y="134682"/>
                    <a:pt x="54550" y="134650"/>
                  </a:cubicBezTo>
                  <a:cubicBezTo>
                    <a:pt x="54562" y="134639"/>
                    <a:pt x="54574" y="134633"/>
                    <a:pt x="54588" y="134633"/>
                  </a:cubicBezTo>
                  <a:cubicBezTo>
                    <a:pt x="54633" y="134633"/>
                    <a:pt x="54695" y="134695"/>
                    <a:pt x="54805" y="134841"/>
                  </a:cubicBezTo>
                  <a:cubicBezTo>
                    <a:pt x="54900" y="134984"/>
                    <a:pt x="55011" y="135127"/>
                    <a:pt x="55027" y="135175"/>
                  </a:cubicBezTo>
                  <a:cubicBezTo>
                    <a:pt x="55049" y="135213"/>
                    <a:pt x="55094" y="135231"/>
                    <a:pt x="55149" y="135231"/>
                  </a:cubicBezTo>
                  <a:cubicBezTo>
                    <a:pt x="55253" y="135231"/>
                    <a:pt x="55395" y="135167"/>
                    <a:pt x="55488" y="135063"/>
                  </a:cubicBezTo>
                  <a:cubicBezTo>
                    <a:pt x="55631" y="134904"/>
                    <a:pt x="55568" y="134714"/>
                    <a:pt x="55234" y="134364"/>
                  </a:cubicBezTo>
                  <a:cubicBezTo>
                    <a:pt x="55051" y="134151"/>
                    <a:pt x="54940" y="134061"/>
                    <a:pt x="54792" y="134061"/>
                  </a:cubicBezTo>
                  <a:close/>
                  <a:moveTo>
                    <a:pt x="47698" y="132965"/>
                  </a:moveTo>
                  <a:lnTo>
                    <a:pt x="47444" y="133012"/>
                  </a:lnTo>
                  <a:cubicBezTo>
                    <a:pt x="47094" y="133060"/>
                    <a:pt x="46505" y="133362"/>
                    <a:pt x="46362" y="133553"/>
                  </a:cubicBezTo>
                  <a:cubicBezTo>
                    <a:pt x="46172" y="133807"/>
                    <a:pt x="46092" y="134094"/>
                    <a:pt x="46092" y="134491"/>
                  </a:cubicBezTo>
                  <a:cubicBezTo>
                    <a:pt x="46092" y="135063"/>
                    <a:pt x="46442" y="135922"/>
                    <a:pt x="46792" y="136208"/>
                  </a:cubicBezTo>
                  <a:cubicBezTo>
                    <a:pt x="46887" y="136280"/>
                    <a:pt x="46994" y="136315"/>
                    <a:pt x="47114" y="136315"/>
                  </a:cubicBezTo>
                  <a:cubicBezTo>
                    <a:pt x="47233" y="136315"/>
                    <a:pt x="47364" y="136280"/>
                    <a:pt x="47507" y="136208"/>
                  </a:cubicBezTo>
                  <a:cubicBezTo>
                    <a:pt x="47984" y="135970"/>
                    <a:pt x="48127" y="135699"/>
                    <a:pt x="48127" y="134984"/>
                  </a:cubicBezTo>
                  <a:cubicBezTo>
                    <a:pt x="48127" y="134491"/>
                    <a:pt x="48032" y="133998"/>
                    <a:pt x="47809" y="133346"/>
                  </a:cubicBezTo>
                  <a:lnTo>
                    <a:pt x="47698" y="132965"/>
                  </a:lnTo>
                  <a:close/>
                  <a:moveTo>
                    <a:pt x="46799" y="137922"/>
                  </a:moveTo>
                  <a:cubicBezTo>
                    <a:pt x="46884" y="137922"/>
                    <a:pt x="47289" y="138784"/>
                    <a:pt x="47428" y="139245"/>
                  </a:cubicBezTo>
                  <a:cubicBezTo>
                    <a:pt x="47571" y="139754"/>
                    <a:pt x="47603" y="140262"/>
                    <a:pt x="47523" y="140628"/>
                  </a:cubicBezTo>
                  <a:cubicBezTo>
                    <a:pt x="47491" y="140819"/>
                    <a:pt x="47444" y="140978"/>
                    <a:pt x="47412" y="140994"/>
                  </a:cubicBezTo>
                  <a:cubicBezTo>
                    <a:pt x="47405" y="140999"/>
                    <a:pt x="47397" y="141002"/>
                    <a:pt x="47387" y="141002"/>
                  </a:cubicBezTo>
                  <a:cubicBezTo>
                    <a:pt x="47283" y="141002"/>
                    <a:pt x="47018" y="140696"/>
                    <a:pt x="46887" y="140390"/>
                  </a:cubicBezTo>
                  <a:cubicBezTo>
                    <a:pt x="46680" y="139928"/>
                    <a:pt x="46601" y="139245"/>
                    <a:pt x="46680" y="138545"/>
                  </a:cubicBezTo>
                  <a:cubicBezTo>
                    <a:pt x="46712" y="138227"/>
                    <a:pt x="46760" y="137941"/>
                    <a:pt x="46792" y="137925"/>
                  </a:cubicBezTo>
                  <a:cubicBezTo>
                    <a:pt x="46794" y="137923"/>
                    <a:pt x="46796" y="137922"/>
                    <a:pt x="46799" y="137922"/>
                  </a:cubicBezTo>
                  <a:close/>
                  <a:moveTo>
                    <a:pt x="41291" y="139785"/>
                  </a:moveTo>
                  <a:cubicBezTo>
                    <a:pt x="41148" y="139785"/>
                    <a:pt x="40814" y="139960"/>
                    <a:pt x="40718" y="140103"/>
                  </a:cubicBezTo>
                  <a:cubicBezTo>
                    <a:pt x="40607" y="140262"/>
                    <a:pt x="40543" y="140644"/>
                    <a:pt x="40591" y="140994"/>
                  </a:cubicBezTo>
                  <a:cubicBezTo>
                    <a:pt x="40612" y="141273"/>
                    <a:pt x="40639" y="141384"/>
                    <a:pt x="40721" y="141384"/>
                  </a:cubicBezTo>
                  <a:cubicBezTo>
                    <a:pt x="40765" y="141384"/>
                    <a:pt x="40826" y="141351"/>
                    <a:pt x="40909" y="141296"/>
                  </a:cubicBezTo>
                  <a:cubicBezTo>
                    <a:pt x="41132" y="141137"/>
                    <a:pt x="41148" y="141089"/>
                    <a:pt x="41148" y="140708"/>
                  </a:cubicBezTo>
                  <a:lnTo>
                    <a:pt x="41148" y="140342"/>
                  </a:lnTo>
                  <a:lnTo>
                    <a:pt x="41338" y="140564"/>
                  </a:lnTo>
                  <a:cubicBezTo>
                    <a:pt x="41450" y="140692"/>
                    <a:pt x="41577" y="140787"/>
                    <a:pt x="41624" y="140787"/>
                  </a:cubicBezTo>
                  <a:cubicBezTo>
                    <a:pt x="41768" y="140787"/>
                    <a:pt x="42038" y="140564"/>
                    <a:pt x="42038" y="140437"/>
                  </a:cubicBezTo>
                  <a:cubicBezTo>
                    <a:pt x="42038" y="140278"/>
                    <a:pt x="41481" y="139785"/>
                    <a:pt x="41291" y="139785"/>
                  </a:cubicBezTo>
                  <a:close/>
                  <a:moveTo>
                    <a:pt x="46951" y="136908"/>
                  </a:moveTo>
                  <a:lnTo>
                    <a:pt x="46744" y="137051"/>
                  </a:lnTo>
                  <a:cubicBezTo>
                    <a:pt x="46585" y="137162"/>
                    <a:pt x="46521" y="137273"/>
                    <a:pt x="46410" y="137591"/>
                  </a:cubicBezTo>
                  <a:cubicBezTo>
                    <a:pt x="46251" y="138068"/>
                    <a:pt x="46092" y="138975"/>
                    <a:pt x="46092" y="139451"/>
                  </a:cubicBezTo>
                  <a:cubicBezTo>
                    <a:pt x="46092" y="140246"/>
                    <a:pt x="46378" y="141026"/>
                    <a:pt x="46776" y="141375"/>
                  </a:cubicBezTo>
                  <a:cubicBezTo>
                    <a:pt x="46916" y="141498"/>
                    <a:pt x="47036" y="141558"/>
                    <a:pt x="47162" y="141558"/>
                  </a:cubicBezTo>
                  <a:cubicBezTo>
                    <a:pt x="47264" y="141558"/>
                    <a:pt x="47370" y="141518"/>
                    <a:pt x="47491" y="141439"/>
                  </a:cubicBezTo>
                  <a:cubicBezTo>
                    <a:pt x="48048" y="141073"/>
                    <a:pt x="48254" y="140024"/>
                    <a:pt x="47968" y="138927"/>
                  </a:cubicBezTo>
                  <a:cubicBezTo>
                    <a:pt x="47873" y="138529"/>
                    <a:pt x="47316" y="137353"/>
                    <a:pt x="47094" y="137083"/>
                  </a:cubicBezTo>
                  <a:lnTo>
                    <a:pt x="46951" y="136908"/>
                  </a:lnTo>
                  <a:close/>
                  <a:moveTo>
                    <a:pt x="54451" y="140616"/>
                  </a:moveTo>
                  <a:cubicBezTo>
                    <a:pt x="54344" y="140616"/>
                    <a:pt x="54232" y="140652"/>
                    <a:pt x="54089" y="140723"/>
                  </a:cubicBezTo>
                  <a:cubicBezTo>
                    <a:pt x="53835" y="140867"/>
                    <a:pt x="53692" y="140994"/>
                    <a:pt x="53612" y="141232"/>
                  </a:cubicBezTo>
                  <a:cubicBezTo>
                    <a:pt x="53517" y="141487"/>
                    <a:pt x="53422" y="141979"/>
                    <a:pt x="53469" y="142043"/>
                  </a:cubicBezTo>
                  <a:cubicBezTo>
                    <a:pt x="53489" y="142082"/>
                    <a:pt x="53508" y="142102"/>
                    <a:pt x="53539" y="142102"/>
                  </a:cubicBezTo>
                  <a:cubicBezTo>
                    <a:pt x="53584" y="142102"/>
                    <a:pt x="53655" y="142058"/>
                    <a:pt x="53787" y="141964"/>
                  </a:cubicBezTo>
                  <a:cubicBezTo>
                    <a:pt x="53978" y="141836"/>
                    <a:pt x="54010" y="141773"/>
                    <a:pt x="54042" y="141518"/>
                  </a:cubicBezTo>
                  <a:cubicBezTo>
                    <a:pt x="54079" y="141266"/>
                    <a:pt x="54140" y="141139"/>
                    <a:pt x="54241" y="141139"/>
                  </a:cubicBezTo>
                  <a:cubicBezTo>
                    <a:pt x="54358" y="141139"/>
                    <a:pt x="54527" y="141306"/>
                    <a:pt x="54773" y="141646"/>
                  </a:cubicBezTo>
                  <a:cubicBezTo>
                    <a:pt x="54900" y="141836"/>
                    <a:pt x="55043" y="141979"/>
                    <a:pt x="55107" y="141979"/>
                  </a:cubicBezTo>
                  <a:cubicBezTo>
                    <a:pt x="55234" y="141979"/>
                    <a:pt x="55520" y="141757"/>
                    <a:pt x="55520" y="141646"/>
                  </a:cubicBezTo>
                  <a:cubicBezTo>
                    <a:pt x="55520" y="141502"/>
                    <a:pt x="55011" y="140867"/>
                    <a:pt x="54789" y="140723"/>
                  </a:cubicBezTo>
                  <a:cubicBezTo>
                    <a:pt x="54662" y="140652"/>
                    <a:pt x="54558" y="140616"/>
                    <a:pt x="54451" y="140616"/>
                  </a:cubicBezTo>
                  <a:close/>
                  <a:moveTo>
                    <a:pt x="42473" y="145425"/>
                  </a:moveTo>
                  <a:cubicBezTo>
                    <a:pt x="42284" y="145425"/>
                    <a:pt x="41988" y="145565"/>
                    <a:pt x="41831" y="145748"/>
                  </a:cubicBezTo>
                  <a:cubicBezTo>
                    <a:pt x="41720" y="145891"/>
                    <a:pt x="41561" y="146352"/>
                    <a:pt x="41561" y="146574"/>
                  </a:cubicBezTo>
                  <a:cubicBezTo>
                    <a:pt x="41561" y="146613"/>
                    <a:pt x="41590" y="146631"/>
                    <a:pt x="41636" y="146631"/>
                  </a:cubicBezTo>
                  <a:cubicBezTo>
                    <a:pt x="41703" y="146631"/>
                    <a:pt x="41807" y="146593"/>
                    <a:pt x="41911" y="146527"/>
                  </a:cubicBezTo>
                  <a:cubicBezTo>
                    <a:pt x="42117" y="146399"/>
                    <a:pt x="42165" y="146336"/>
                    <a:pt x="42165" y="146177"/>
                  </a:cubicBezTo>
                  <a:cubicBezTo>
                    <a:pt x="42165" y="146071"/>
                    <a:pt x="42190" y="146019"/>
                    <a:pt x="42233" y="146019"/>
                  </a:cubicBezTo>
                  <a:cubicBezTo>
                    <a:pt x="42281" y="146019"/>
                    <a:pt x="42352" y="146083"/>
                    <a:pt x="42435" y="146209"/>
                  </a:cubicBezTo>
                  <a:cubicBezTo>
                    <a:pt x="42548" y="146372"/>
                    <a:pt x="42602" y="146426"/>
                    <a:pt x="42682" y="146426"/>
                  </a:cubicBezTo>
                  <a:cubicBezTo>
                    <a:pt x="42703" y="146426"/>
                    <a:pt x="42726" y="146422"/>
                    <a:pt x="42753" y="146415"/>
                  </a:cubicBezTo>
                  <a:cubicBezTo>
                    <a:pt x="42944" y="146384"/>
                    <a:pt x="43119" y="146225"/>
                    <a:pt x="43119" y="146097"/>
                  </a:cubicBezTo>
                  <a:cubicBezTo>
                    <a:pt x="43119" y="145986"/>
                    <a:pt x="42737" y="145525"/>
                    <a:pt x="42578" y="145445"/>
                  </a:cubicBezTo>
                  <a:cubicBezTo>
                    <a:pt x="42550" y="145431"/>
                    <a:pt x="42514" y="145425"/>
                    <a:pt x="42473" y="145425"/>
                  </a:cubicBezTo>
                  <a:close/>
                  <a:moveTo>
                    <a:pt x="53139" y="145917"/>
                  </a:moveTo>
                  <a:cubicBezTo>
                    <a:pt x="53019" y="145917"/>
                    <a:pt x="52899" y="145961"/>
                    <a:pt x="52770" y="146050"/>
                  </a:cubicBezTo>
                  <a:cubicBezTo>
                    <a:pt x="52468" y="146256"/>
                    <a:pt x="52340" y="146479"/>
                    <a:pt x="52309" y="146813"/>
                  </a:cubicBezTo>
                  <a:lnTo>
                    <a:pt x="52277" y="147131"/>
                  </a:lnTo>
                  <a:lnTo>
                    <a:pt x="52452" y="147035"/>
                  </a:lnTo>
                  <a:cubicBezTo>
                    <a:pt x="52674" y="146924"/>
                    <a:pt x="52801" y="146765"/>
                    <a:pt x="52849" y="146558"/>
                  </a:cubicBezTo>
                  <a:cubicBezTo>
                    <a:pt x="52869" y="146467"/>
                    <a:pt x="52890" y="146427"/>
                    <a:pt x="52927" y="146427"/>
                  </a:cubicBezTo>
                  <a:cubicBezTo>
                    <a:pt x="52948" y="146427"/>
                    <a:pt x="52974" y="146440"/>
                    <a:pt x="53008" y="146463"/>
                  </a:cubicBezTo>
                  <a:cubicBezTo>
                    <a:pt x="53072" y="146495"/>
                    <a:pt x="53183" y="146590"/>
                    <a:pt x="53247" y="146701"/>
                  </a:cubicBezTo>
                  <a:cubicBezTo>
                    <a:pt x="53333" y="146813"/>
                    <a:pt x="53410" y="146869"/>
                    <a:pt x="53497" y="146869"/>
                  </a:cubicBezTo>
                  <a:cubicBezTo>
                    <a:pt x="53571" y="146869"/>
                    <a:pt x="53653" y="146829"/>
                    <a:pt x="53755" y="146749"/>
                  </a:cubicBezTo>
                  <a:cubicBezTo>
                    <a:pt x="53962" y="146574"/>
                    <a:pt x="53946" y="146447"/>
                    <a:pt x="53644" y="146161"/>
                  </a:cubicBezTo>
                  <a:cubicBezTo>
                    <a:pt x="53462" y="145997"/>
                    <a:pt x="53301" y="145917"/>
                    <a:pt x="53139" y="145917"/>
                  </a:cubicBezTo>
                  <a:close/>
                  <a:moveTo>
                    <a:pt x="47196" y="144552"/>
                  </a:moveTo>
                  <a:cubicBezTo>
                    <a:pt x="47199" y="144552"/>
                    <a:pt x="47202" y="144553"/>
                    <a:pt x="47205" y="144555"/>
                  </a:cubicBezTo>
                  <a:cubicBezTo>
                    <a:pt x="47221" y="144571"/>
                    <a:pt x="47269" y="144937"/>
                    <a:pt x="47316" y="145350"/>
                  </a:cubicBezTo>
                  <a:cubicBezTo>
                    <a:pt x="47364" y="145779"/>
                    <a:pt x="47396" y="146399"/>
                    <a:pt x="47396" y="146717"/>
                  </a:cubicBezTo>
                  <a:lnTo>
                    <a:pt x="47380" y="147322"/>
                  </a:lnTo>
                  <a:lnTo>
                    <a:pt x="47189" y="147035"/>
                  </a:lnTo>
                  <a:cubicBezTo>
                    <a:pt x="46919" y="146638"/>
                    <a:pt x="46855" y="146304"/>
                    <a:pt x="46887" y="145732"/>
                  </a:cubicBezTo>
                  <a:cubicBezTo>
                    <a:pt x="46902" y="145318"/>
                    <a:pt x="47109" y="144552"/>
                    <a:pt x="47196" y="144552"/>
                  </a:cubicBezTo>
                  <a:close/>
                  <a:moveTo>
                    <a:pt x="47478" y="143596"/>
                  </a:moveTo>
                  <a:cubicBezTo>
                    <a:pt x="47247" y="143596"/>
                    <a:pt x="47070" y="143732"/>
                    <a:pt x="46855" y="144062"/>
                  </a:cubicBezTo>
                  <a:cubicBezTo>
                    <a:pt x="46013" y="145366"/>
                    <a:pt x="46029" y="146701"/>
                    <a:pt x="46871" y="147624"/>
                  </a:cubicBezTo>
                  <a:lnTo>
                    <a:pt x="47141" y="147894"/>
                  </a:lnTo>
                  <a:lnTo>
                    <a:pt x="47459" y="147862"/>
                  </a:lnTo>
                  <a:cubicBezTo>
                    <a:pt x="47857" y="147814"/>
                    <a:pt x="47920" y="147767"/>
                    <a:pt x="48016" y="147449"/>
                  </a:cubicBezTo>
                  <a:cubicBezTo>
                    <a:pt x="48095" y="147115"/>
                    <a:pt x="48032" y="145811"/>
                    <a:pt x="47857" y="144571"/>
                  </a:cubicBezTo>
                  <a:lnTo>
                    <a:pt x="47730" y="143617"/>
                  </a:lnTo>
                  <a:lnTo>
                    <a:pt x="47555" y="143601"/>
                  </a:lnTo>
                  <a:cubicBezTo>
                    <a:pt x="47528" y="143598"/>
                    <a:pt x="47503" y="143596"/>
                    <a:pt x="47478" y="143596"/>
                  </a:cubicBezTo>
                  <a:close/>
                  <a:moveTo>
                    <a:pt x="52238" y="149941"/>
                  </a:moveTo>
                  <a:cubicBezTo>
                    <a:pt x="52176" y="149941"/>
                    <a:pt x="52105" y="149954"/>
                    <a:pt x="52022" y="149977"/>
                  </a:cubicBezTo>
                  <a:cubicBezTo>
                    <a:pt x="51704" y="150056"/>
                    <a:pt x="51545" y="150215"/>
                    <a:pt x="51466" y="150533"/>
                  </a:cubicBezTo>
                  <a:cubicBezTo>
                    <a:pt x="51386" y="150851"/>
                    <a:pt x="51386" y="150931"/>
                    <a:pt x="51482" y="150931"/>
                  </a:cubicBezTo>
                  <a:cubicBezTo>
                    <a:pt x="51641" y="150931"/>
                    <a:pt x="51991" y="150724"/>
                    <a:pt x="51991" y="150644"/>
                  </a:cubicBezTo>
                  <a:cubicBezTo>
                    <a:pt x="51991" y="150592"/>
                    <a:pt x="52008" y="150567"/>
                    <a:pt x="52034" y="150567"/>
                  </a:cubicBezTo>
                  <a:cubicBezTo>
                    <a:pt x="52080" y="150567"/>
                    <a:pt x="52153" y="150641"/>
                    <a:pt x="52213" y="150772"/>
                  </a:cubicBezTo>
                  <a:cubicBezTo>
                    <a:pt x="52261" y="150867"/>
                    <a:pt x="52340" y="150994"/>
                    <a:pt x="52372" y="151042"/>
                  </a:cubicBezTo>
                  <a:cubicBezTo>
                    <a:pt x="52395" y="151064"/>
                    <a:pt x="52433" y="151087"/>
                    <a:pt x="52470" y="151087"/>
                  </a:cubicBezTo>
                  <a:cubicBezTo>
                    <a:pt x="52486" y="151087"/>
                    <a:pt x="52501" y="151083"/>
                    <a:pt x="52515" y="151074"/>
                  </a:cubicBezTo>
                  <a:cubicBezTo>
                    <a:pt x="52563" y="151058"/>
                    <a:pt x="52627" y="151042"/>
                    <a:pt x="52642" y="151042"/>
                  </a:cubicBezTo>
                  <a:cubicBezTo>
                    <a:pt x="52674" y="151042"/>
                    <a:pt x="52754" y="150994"/>
                    <a:pt x="52817" y="150931"/>
                  </a:cubicBezTo>
                  <a:lnTo>
                    <a:pt x="52960" y="150803"/>
                  </a:lnTo>
                  <a:lnTo>
                    <a:pt x="52770" y="150438"/>
                  </a:lnTo>
                  <a:cubicBezTo>
                    <a:pt x="52563" y="150074"/>
                    <a:pt x="52441" y="149941"/>
                    <a:pt x="52238" y="149941"/>
                  </a:cubicBezTo>
                  <a:close/>
                  <a:moveTo>
                    <a:pt x="47079" y="149658"/>
                  </a:moveTo>
                  <a:cubicBezTo>
                    <a:pt x="47147" y="149658"/>
                    <a:pt x="47210" y="149824"/>
                    <a:pt x="47332" y="150231"/>
                  </a:cubicBezTo>
                  <a:cubicBezTo>
                    <a:pt x="47523" y="150899"/>
                    <a:pt x="47571" y="151439"/>
                    <a:pt x="47444" y="151694"/>
                  </a:cubicBezTo>
                  <a:cubicBezTo>
                    <a:pt x="47380" y="151789"/>
                    <a:pt x="47316" y="151885"/>
                    <a:pt x="47300" y="151885"/>
                  </a:cubicBezTo>
                  <a:cubicBezTo>
                    <a:pt x="47205" y="151885"/>
                    <a:pt x="47046" y="151662"/>
                    <a:pt x="46951" y="151408"/>
                  </a:cubicBezTo>
                  <a:cubicBezTo>
                    <a:pt x="46808" y="151010"/>
                    <a:pt x="46808" y="150072"/>
                    <a:pt x="46951" y="149802"/>
                  </a:cubicBezTo>
                  <a:cubicBezTo>
                    <a:pt x="47002" y="149710"/>
                    <a:pt x="47041" y="149658"/>
                    <a:pt x="47079" y="149658"/>
                  </a:cubicBezTo>
                  <a:close/>
                  <a:moveTo>
                    <a:pt x="43237" y="150769"/>
                  </a:moveTo>
                  <a:cubicBezTo>
                    <a:pt x="43158" y="150769"/>
                    <a:pt x="43080" y="150798"/>
                    <a:pt x="42992" y="150851"/>
                  </a:cubicBezTo>
                  <a:cubicBezTo>
                    <a:pt x="42658" y="151042"/>
                    <a:pt x="42563" y="151233"/>
                    <a:pt x="42563" y="151630"/>
                  </a:cubicBezTo>
                  <a:cubicBezTo>
                    <a:pt x="42563" y="151837"/>
                    <a:pt x="42578" y="152028"/>
                    <a:pt x="42610" y="152059"/>
                  </a:cubicBezTo>
                  <a:cubicBezTo>
                    <a:pt x="42633" y="152100"/>
                    <a:pt x="42663" y="152119"/>
                    <a:pt x="42699" y="152119"/>
                  </a:cubicBezTo>
                  <a:cubicBezTo>
                    <a:pt x="42763" y="152119"/>
                    <a:pt x="42849" y="152060"/>
                    <a:pt x="42960" y="151948"/>
                  </a:cubicBezTo>
                  <a:cubicBezTo>
                    <a:pt x="43055" y="151837"/>
                    <a:pt x="43119" y="151726"/>
                    <a:pt x="43119" y="151630"/>
                  </a:cubicBezTo>
                  <a:cubicBezTo>
                    <a:pt x="43101" y="151499"/>
                    <a:pt x="43098" y="151440"/>
                    <a:pt x="43136" y="151440"/>
                  </a:cubicBezTo>
                  <a:cubicBezTo>
                    <a:pt x="43167" y="151440"/>
                    <a:pt x="43226" y="151479"/>
                    <a:pt x="43326" y="151551"/>
                  </a:cubicBezTo>
                  <a:cubicBezTo>
                    <a:pt x="43442" y="151638"/>
                    <a:pt x="43499" y="151678"/>
                    <a:pt x="43551" y="151678"/>
                  </a:cubicBezTo>
                  <a:cubicBezTo>
                    <a:pt x="43585" y="151678"/>
                    <a:pt x="43616" y="151661"/>
                    <a:pt x="43660" y="151630"/>
                  </a:cubicBezTo>
                  <a:cubicBezTo>
                    <a:pt x="43723" y="151583"/>
                    <a:pt x="43819" y="151471"/>
                    <a:pt x="43882" y="151408"/>
                  </a:cubicBezTo>
                  <a:cubicBezTo>
                    <a:pt x="43962" y="151265"/>
                    <a:pt x="43962" y="151249"/>
                    <a:pt x="43707" y="151042"/>
                  </a:cubicBezTo>
                  <a:cubicBezTo>
                    <a:pt x="43507" y="150852"/>
                    <a:pt x="43370" y="150769"/>
                    <a:pt x="43237" y="150769"/>
                  </a:cubicBezTo>
                  <a:close/>
                  <a:moveTo>
                    <a:pt x="47425" y="149019"/>
                  </a:moveTo>
                  <a:cubicBezTo>
                    <a:pt x="47334" y="149019"/>
                    <a:pt x="47218" y="149083"/>
                    <a:pt x="47046" y="149198"/>
                  </a:cubicBezTo>
                  <a:cubicBezTo>
                    <a:pt x="46569" y="149500"/>
                    <a:pt x="46315" y="149897"/>
                    <a:pt x="46235" y="150485"/>
                  </a:cubicBezTo>
                  <a:cubicBezTo>
                    <a:pt x="46156" y="151106"/>
                    <a:pt x="46458" y="152139"/>
                    <a:pt x="46760" y="152282"/>
                  </a:cubicBezTo>
                  <a:cubicBezTo>
                    <a:pt x="46850" y="152324"/>
                    <a:pt x="46916" y="152347"/>
                    <a:pt x="46990" y="152347"/>
                  </a:cubicBezTo>
                  <a:cubicBezTo>
                    <a:pt x="47084" y="152347"/>
                    <a:pt x="47192" y="152308"/>
                    <a:pt x="47380" y="152218"/>
                  </a:cubicBezTo>
                  <a:cubicBezTo>
                    <a:pt x="47857" y="151996"/>
                    <a:pt x="48127" y="151598"/>
                    <a:pt x="48127" y="151058"/>
                  </a:cubicBezTo>
                  <a:cubicBezTo>
                    <a:pt x="48127" y="150740"/>
                    <a:pt x="47952" y="149977"/>
                    <a:pt x="47761" y="149484"/>
                  </a:cubicBezTo>
                  <a:cubicBezTo>
                    <a:pt x="47638" y="149160"/>
                    <a:pt x="47560" y="149019"/>
                    <a:pt x="47425" y="149019"/>
                  </a:cubicBezTo>
                  <a:close/>
                  <a:moveTo>
                    <a:pt x="19302" y="149070"/>
                  </a:moveTo>
                  <a:lnTo>
                    <a:pt x="19763" y="149388"/>
                  </a:lnTo>
                  <a:cubicBezTo>
                    <a:pt x="20701" y="150024"/>
                    <a:pt x="21639" y="151026"/>
                    <a:pt x="22101" y="151900"/>
                  </a:cubicBezTo>
                  <a:cubicBezTo>
                    <a:pt x="22530" y="152695"/>
                    <a:pt x="22721" y="153618"/>
                    <a:pt x="22641" y="154397"/>
                  </a:cubicBezTo>
                  <a:cubicBezTo>
                    <a:pt x="22609" y="154688"/>
                    <a:pt x="22598" y="154782"/>
                    <a:pt x="22490" y="154782"/>
                  </a:cubicBezTo>
                  <a:cubicBezTo>
                    <a:pt x="22439" y="154782"/>
                    <a:pt x="22366" y="154761"/>
                    <a:pt x="22260" y="154731"/>
                  </a:cubicBezTo>
                  <a:cubicBezTo>
                    <a:pt x="21989" y="154667"/>
                    <a:pt x="21798" y="154397"/>
                    <a:pt x="21051" y="153157"/>
                  </a:cubicBezTo>
                  <a:cubicBezTo>
                    <a:pt x="20686" y="152536"/>
                    <a:pt x="20145" y="151694"/>
                    <a:pt x="19859" y="151265"/>
                  </a:cubicBezTo>
                  <a:cubicBezTo>
                    <a:pt x="19064" y="150136"/>
                    <a:pt x="18968" y="149865"/>
                    <a:pt x="19207" y="149261"/>
                  </a:cubicBezTo>
                  <a:lnTo>
                    <a:pt x="19302" y="149070"/>
                  </a:lnTo>
                  <a:close/>
                  <a:moveTo>
                    <a:pt x="38905" y="127677"/>
                  </a:moveTo>
                  <a:cubicBezTo>
                    <a:pt x="39117" y="127677"/>
                    <a:pt x="39783" y="127801"/>
                    <a:pt x="40209" y="127925"/>
                  </a:cubicBezTo>
                  <a:lnTo>
                    <a:pt x="40639" y="128052"/>
                  </a:lnTo>
                  <a:lnTo>
                    <a:pt x="40750" y="128529"/>
                  </a:lnTo>
                  <a:cubicBezTo>
                    <a:pt x="40845" y="129053"/>
                    <a:pt x="40973" y="129244"/>
                    <a:pt x="41307" y="129356"/>
                  </a:cubicBezTo>
                  <a:cubicBezTo>
                    <a:pt x="41395" y="129381"/>
                    <a:pt x="41516" y="129394"/>
                    <a:pt x="41655" y="129394"/>
                  </a:cubicBezTo>
                  <a:cubicBezTo>
                    <a:pt x="41941" y="129394"/>
                    <a:pt x="42300" y="129341"/>
                    <a:pt x="42578" y="129244"/>
                  </a:cubicBezTo>
                  <a:lnTo>
                    <a:pt x="42928" y="129117"/>
                  </a:lnTo>
                  <a:lnTo>
                    <a:pt x="43167" y="129371"/>
                  </a:lnTo>
                  <a:cubicBezTo>
                    <a:pt x="43644" y="129864"/>
                    <a:pt x="45536" y="130866"/>
                    <a:pt x="46426" y="131104"/>
                  </a:cubicBezTo>
                  <a:cubicBezTo>
                    <a:pt x="46762" y="131193"/>
                    <a:pt x="47191" y="131237"/>
                    <a:pt x="47620" y="131237"/>
                  </a:cubicBezTo>
                  <a:cubicBezTo>
                    <a:pt x="47963" y="131237"/>
                    <a:pt x="48307" y="131209"/>
                    <a:pt x="48604" y="131152"/>
                  </a:cubicBezTo>
                  <a:cubicBezTo>
                    <a:pt x="49606" y="130945"/>
                    <a:pt x="50703" y="130405"/>
                    <a:pt x="51593" y="129689"/>
                  </a:cubicBezTo>
                  <a:lnTo>
                    <a:pt x="52007" y="129356"/>
                  </a:lnTo>
                  <a:lnTo>
                    <a:pt x="52388" y="129530"/>
                  </a:lnTo>
                  <a:cubicBezTo>
                    <a:pt x="52781" y="129715"/>
                    <a:pt x="53184" y="129807"/>
                    <a:pt x="53574" y="129807"/>
                  </a:cubicBezTo>
                  <a:cubicBezTo>
                    <a:pt x="54192" y="129807"/>
                    <a:pt x="54776" y="129576"/>
                    <a:pt x="55234" y="129117"/>
                  </a:cubicBezTo>
                  <a:cubicBezTo>
                    <a:pt x="55504" y="128863"/>
                    <a:pt x="55806" y="128354"/>
                    <a:pt x="55806" y="128179"/>
                  </a:cubicBezTo>
                  <a:cubicBezTo>
                    <a:pt x="55806" y="128052"/>
                    <a:pt x="56013" y="128020"/>
                    <a:pt x="56903" y="127988"/>
                  </a:cubicBezTo>
                  <a:cubicBezTo>
                    <a:pt x="57202" y="127977"/>
                    <a:pt x="57401" y="127970"/>
                    <a:pt x="57532" y="127970"/>
                  </a:cubicBezTo>
                  <a:cubicBezTo>
                    <a:pt x="57776" y="127970"/>
                    <a:pt x="57783" y="127995"/>
                    <a:pt x="57762" y="128068"/>
                  </a:cubicBezTo>
                  <a:cubicBezTo>
                    <a:pt x="57730" y="128131"/>
                    <a:pt x="57571" y="128561"/>
                    <a:pt x="57396" y="129022"/>
                  </a:cubicBezTo>
                  <a:cubicBezTo>
                    <a:pt x="56570" y="131168"/>
                    <a:pt x="56108" y="133505"/>
                    <a:pt x="56283" y="134634"/>
                  </a:cubicBezTo>
                  <a:cubicBezTo>
                    <a:pt x="56363" y="135175"/>
                    <a:pt x="56490" y="135413"/>
                    <a:pt x="56888" y="135874"/>
                  </a:cubicBezTo>
                  <a:cubicBezTo>
                    <a:pt x="57762" y="136908"/>
                    <a:pt x="58144" y="138641"/>
                    <a:pt x="58064" y="141264"/>
                  </a:cubicBezTo>
                  <a:cubicBezTo>
                    <a:pt x="58032" y="141948"/>
                    <a:pt x="57985" y="142870"/>
                    <a:pt x="57921" y="143331"/>
                  </a:cubicBezTo>
                  <a:cubicBezTo>
                    <a:pt x="57873" y="143792"/>
                    <a:pt x="57857" y="144285"/>
                    <a:pt x="57873" y="144428"/>
                  </a:cubicBezTo>
                  <a:cubicBezTo>
                    <a:pt x="57921" y="144746"/>
                    <a:pt x="58144" y="145223"/>
                    <a:pt x="58350" y="145445"/>
                  </a:cubicBezTo>
                  <a:cubicBezTo>
                    <a:pt x="58430" y="145525"/>
                    <a:pt x="58493" y="145620"/>
                    <a:pt x="58493" y="145636"/>
                  </a:cubicBezTo>
                  <a:cubicBezTo>
                    <a:pt x="58493" y="145652"/>
                    <a:pt x="58334" y="145748"/>
                    <a:pt x="58159" y="145843"/>
                  </a:cubicBezTo>
                  <a:cubicBezTo>
                    <a:pt x="57698" y="146066"/>
                    <a:pt x="57015" y="146717"/>
                    <a:pt x="56617" y="147322"/>
                  </a:cubicBezTo>
                  <a:cubicBezTo>
                    <a:pt x="55679" y="148737"/>
                    <a:pt x="54996" y="150692"/>
                    <a:pt x="54407" y="153586"/>
                  </a:cubicBezTo>
                  <a:cubicBezTo>
                    <a:pt x="54105" y="155112"/>
                    <a:pt x="53867" y="155716"/>
                    <a:pt x="53453" y="156114"/>
                  </a:cubicBezTo>
                  <a:lnTo>
                    <a:pt x="53247" y="156320"/>
                  </a:lnTo>
                  <a:lnTo>
                    <a:pt x="51879" y="156320"/>
                  </a:lnTo>
                  <a:lnTo>
                    <a:pt x="51275" y="156638"/>
                  </a:lnTo>
                  <a:cubicBezTo>
                    <a:pt x="50925" y="156813"/>
                    <a:pt x="50623" y="156956"/>
                    <a:pt x="50592" y="156956"/>
                  </a:cubicBezTo>
                  <a:cubicBezTo>
                    <a:pt x="50560" y="156940"/>
                    <a:pt x="50480" y="156829"/>
                    <a:pt x="50417" y="156702"/>
                  </a:cubicBezTo>
                  <a:cubicBezTo>
                    <a:pt x="50321" y="156511"/>
                    <a:pt x="50210" y="156400"/>
                    <a:pt x="49956" y="156241"/>
                  </a:cubicBezTo>
                  <a:cubicBezTo>
                    <a:pt x="49638" y="156050"/>
                    <a:pt x="49622" y="156034"/>
                    <a:pt x="49431" y="155494"/>
                  </a:cubicBezTo>
                  <a:cubicBezTo>
                    <a:pt x="48970" y="154174"/>
                    <a:pt x="48382" y="153236"/>
                    <a:pt x="47873" y="152950"/>
                  </a:cubicBezTo>
                  <a:lnTo>
                    <a:pt x="47587" y="152807"/>
                  </a:lnTo>
                  <a:lnTo>
                    <a:pt x="47332" y="152950"/>
                  </a:lnTo>
                  <a:cubicBezTo>
                    <a:pt x="46521" y="153395"/>
                    <a:pt x="46124" y="154206"/>
                    <a:pt x="46044" y="155653"/>
                  </a:cubicBezTo>
                  <a:cubicBezTo>
                    <a:pt x="45997" y="156305"/>
                    <a:pt x="45981" y="156368"/>
                    <a:pt x="45838" y="156527"/>
                  </a:cubicBezTo>
                  <a:cubicBezTo>
                    <a:pt x="45742" y="156623"/>
                    <a:pt x="45552" y="156734"/>
                    <a:pt x="45408" y="156766"/>
                  </a:cubicBezTo>
                  <a:cubicBezTo>
                    <a:pt x="45311" y="156795"/>
                    <a:pt x="45223" y="156811"/>
                    <a:pt x="45135" y="156811"/>
                  </a:cubicBezTo>
                  <a:cubicBezTo>
                    <a:pt x="44892" y="156811"/>
                    <a:pt x="44648" y="156688"/>
                    <a:pt x="44216" y="156384"/>
                  </a:cubicBezTo>
                  <a:cubicBezTo>
                    <a:pt x="43946" y="156209"/>
                    <a:pt x="43230" y="155780"/>
                    <a:pt x="42610" y="155430"/>
                  </a:cubicBezTo>
                  <a:cubicBezTo>
                    <a:pt x="40591" y="154285"/>
                    <a:pt x="40019" y="153856"/>
                    <a:pt x="39685" y="153204"/>
                  </a:cubicBezTo>
                  <a:cubicBezTo>
                    <a:pt x="39478" y="152775"/>
                    <a:pt x="39271" y="152028"/>
                    <a:pt x="39128" y="151137"/>
                  </a:cubicBezTo>
                  <a:cubicBezTo>
                    <a:pt x="38763" y="148896"/>
                    <a:pt x="38635" y="148419"/>
                    <a:pt x="38238" y="147608"/>
                  </a:cubicBezTo>
                  <a:cubicBezTo>
                    <a:pt x="38111" y="147353"/>
                    <a:pt x="37888" y="146876"/>
                    <a:pt x="37745" y="146542"/>
                  </a:cubicBezTo>
                  <a:cubicBezTo>
                    <a:pt x="37300" y="145477"/>
                    <a:pt x="36966" y="144905"/>
                    <a:pt x="36569" y="144476"/>
                  </a:cubicBezTo>
                  <a:lnTo>
                    <a:pt x="36187" y="144078"/>
                  </a:lnTo>
                  <a:lnTo>
                    <a:pt x="36426" y="143808"/>
                  </a:lnTo>
                  <a:cubicBezTo>
                    <a:pt x="36712" y="143474"/>
                    <a:pt x="36902" y="142997"/>
                    <a:pt x="36982" y="142409"/>
                  </a:cubicBezTo>
                  <a:cubicBezTo>
                    <a:pt x="37030" y="141948"/>
                    <a:pt x="37030" y="141677"/>
                    <a:pt x="36887" y="140612"/>
                  </a:cubicBezTo>
                  <a:cubicBezTo>
                    <a:pt x="36553" y="138132"/>
                    <a:pt x="36887" y="136510"/>
                    <a:pt x="37968" y="135302"/>
                  </a:cubicBezTo>
                  <a:cubicBezTo>
                    <a:pt x="38461" y="134745"/>
                    <a:pt x="38715" y="134364"/>
                    <a:pt x="38953" y="133776"/>
                  </a:cubicBezTo>
                  <a:cubicBezTo>
                    <a:pt x="39240" y="133044"/>
                    <a:pt x="39367" y="132361"/>
                    <a:pt x="39367" y="131407"/>
                  </a:cubicBezTo>
                  <a:cubicBezTo>
                    <a:pt x="39367" y="130341"/>
                    <a:pt x="39287" y="129721"/>
                    <a:pt x="39017" y="128608"/>
                  </a:cubicBezTo>
                  <a:cubicBezTo>
                    <a:pt x="38906" y="128131"/>
                    <a:pt x="38826" y="127718"/>
                    <a:pt x="38842" y="127686"/>
                  </a:cubicBezTo>
                  <a:cubicBezTo>
                    <a:pt x="38851" y="127680"/>
                    <a:pt x="38873" y="127677"/>
                    <a:pt x="38905" y="127677"/>
                  </a:cubicBezTo>
                  <a:close/>
                  <a:moveTo>
                    <a:pt x="73869" y="151133"/>
                  </a:moveTo>
                  <a:cubicBezTo>
                    <a:pt x="74008" y="151133"/>
                    <a:pt x="74135" y="151194"/>
                    <a:pt x="74265" y="151312"/>
                  </a:cubicBezTo>
                  <a:cubicBezTo>
                    <a:pt x="74424" y="151439"/>
                    <a:pt x="74424" y="151455"/>
                    <a:pt x="74361" y="151678"/>
                  </a:cubicBezTo>
                  <a:cubicBezTo>
                    <a:pt x="74179" y="152222"/>
                    <a:pt x="74055" y="152507"/>
                    <a:pt x="74003" y="152507"/>
                  </a:cubicBezTo>
                  <a:cubicBezTo>
                    <a:pt x="74000" y="152507"/>
                    <a:pt x="73997" y="152506"/>
                    <a:pt x="73995" y="152505"/>
                  </a:cubicBezTo>
                  <a:cubicBezTo>
                    <a:pt x="73979" y="152497"/>
                    <a:pt x="73927" y="152493"/>
                    <a:pt x="73856" y="152493"/>
                  </a:cubicBezTo>
                  <a:cubicBezTo>
                    <a:pt x="73784" y="152493"/>
                    <a:pt x="73693" y="152497"/>
                    <a:pt x="73597" y="152505"/>
                  </a:cubicBezTo>
                  <a:cubicBezTo>
                    <a:pt x="73168" y="152568"/>
                    <a:pt x="72818" y="152807"/>
                    <a:pt x="72373" y="153331"/>
                  </a:cubicBezTo>
                  <a:cubicBezTo>
                    <a:pt x="72020" y="153766"/>
                    <a:pt x="71945" y="153899"/>
                    <a:pt x="72149" y="153899"/>
                  </a:cubicBezTo>
                  <a:cubicBezTo>
                    <a:pt x="72183" y="153899"/>
                    <a:pt x="72227" y="153895"/>
                    <a:pt x="72278" y="153888"/>
                  </a:cubicBezTo>
                  <a:cubicBezTo>
                    <a:pt x="72484" y="153856"/>
                    <a:pt x="72596" y="153761"/>
                    <a:pt x="73025" y="153331"/>
                  </a:cubicBezTo>
                  <a:cubicBezTo>
                    <a:pt x="73358" y="152987"/>
                    <a:pt x="73475" y="152875"/>
                    <a:pt x="73539" y="152875"/>
                  </a:cubicBezTo>
                  <a:cubicBezTo>
                    <a:pt x="73563" y="152875"/>
                    <a:pt x="73580" y="152891"/>
                    <a:pt x="73597" y="152918"/>
                  </a:cubicBezTo>
                  <a:cubicBezTo>
                    <a:pt x="73645" y="152966"/>
                    <a:pt x="73709" y="153013"/>
                    <a:pt x="73756" y="153013"/>
                  </a:cubicBezTo>
                  <a:cubicBezTo>
                    <a:pt x="73788" y="153013"/>
                    <a:pt x="73820" y="153029"/>
                    <a:pt x="73820" y="153061"/>
                  </a:cubicBezTo>
                  <a:cubicBezTo>
                    <a:pt x="73820" y="153157"/>
                    <a:pt x="73343" y="153983"/>
                    <a:pt x="72818" y="154778"/>
                  </a:cubicBezTo>
                  <a:cubicBezTo>
                    <a:pt x="72198" y="155748"/>
                    <a:pt x="71658" y="156670"/>
                    <a:pt x="71340" y="157322"/>
                  </a:cubicBezTo>
                  <a:cubicBezTo>
                    <a:pt x="71197" y="157608"/>
                    <a:pt x="71069" y="157783"/>
                    <a:pt x="71022" y="157783"/>
                  </a:cubicBezTo>
                  <a:cubicBezTo>
                    <a:pt x="70783" y="157767"/>
                    <a:pt x="70004" y="157513"/>
                    <a:pt x="70004" y="157449"/>
                  </a:cubicBezTo>
                  <a:cubicBezTo>
                    <a:pt x="70004" y="157417"/>
                    <a:pt x="70163" y="157004"/>
                    <a:pt x="70354" y="156527"/>
                  </a:cubicBezTo>
                  <a:cubicBezTo>
                    <a:pt x="71387" y="153999"/>
                    <a:pt x="72230" y="152441"/>
                    <a:pt x="73009" y="151678"/>
                  </a:cubicBezTo>
                  <a:cubicBezTo>
                    <a:pt x="73369" y="151308"/>
                    <a:pt x="73634" y="151133"/>
                    <a:pt x="73869" y="151133"/>
                  </a:cubicBezTo>
                  <a:close/>
                  <a:moveTo>
                    <a:pt x="34211" y="144086"/>
                  </a:moveTo>
                  <a:cubicBezTo>
                    <a:pt x="34486" y="144086"/>
                    <a:pt x="34759" y="144130"/>
                    <a:pt x="35106" y="144221"/>
                  </a:cubicBezTo>
                  <a:cubicBezTo>
                    <a:pt x="36203" y="144507"/>
                    <a:pt x="36887" y="145255"/>
                    <a:pt x="37523" y="146829"/>
                  </a:cubicBezTo>
                  <a:cubicBezTo>
                    <a:pt x="37586" y="147004"/>
                    <a:pt x="37793" y="147481"/>
                    <a:pt x="38000" y="147878"/>
                  </a:cubicBezTo>
                  <a:cubicBezTo>
                    <a:pt x="38413" y="148752"/>
                    <a:pt x="38524" y="149118"/>
                    <a:pt x="38763" y="150644"/>
                  </a:cubicBezTo>
                  <a:cubicBezTo>
                    <a:pt x="38985" y="152044"/>
                    <a:pt x="39081" y="152489"/>
                    <a:pt x="39271" y="153077"/>
                  </a:cubicBezTo>
                  <a:cubicBezTo>
                    <a:pt x="39669" y="154254"/>
                    <a:pt x="40082" y="154619"/>
                    <a:pt x="42531" y="156002"/>
                  </a:cubicBezTo>
                  <a:cubicBezTo>
                    <a:pt x="43596" y="156591"/>
                    <a:pt x="43787" y="156734"/>
                    <a:pt x="44184" y="157131"/>
                  </a:cubicBezTo>
                  <a:cubicBezTo>
                    <a:pt x="44629" y="157576"/>
                    <a:pt x="44836" y="157879"/>
                    <a:pt x="44836" y="158006"/>
                  </a:cubicBezTo>
                  <a:cubicBezTo>
                    <a:pt x="44836" y="158052"/>
                    <a:pt x="44546" y="158075"/>
                    <a:pt x="44158" y="158075"/>
                  </a:cubicBezTo>
                  <a:cubicBezTo>
                    <a:pt x="43739" y="158075"/>
                    <a:pt x="43206" y="158048"/>
                    <a:pt x="42801" y="157990"/>
                  </a:cubicBezTo>
                  <a:cubicBezTo>
                    <a:pt x="40702" y="157704"/>
                    <a:pt x="38413" y="156654"/>
                    <a:pt x="36441" y="155064"/>
                  </a:cubicBezTo>
                  <a:cubicBezTo>
                    <a:pt x="34247" y="153300"/>
                    <a:pt x="31894" y="150295"/>
                    <a:pt x="30447" y="147417"/>
                  </a:cubicBezTo>
                  <a:lnTo>
                    <a:pt x="30114" y="146765"/>
                  </a:lnTo>
                  <a:lnTo>
                    <a:pt x="30432" y="146336"/>
                  </a:lnTo>
                  <a:cubicBezTo>
                    <a:pt x="31227" y="145191"/>
                    <a:pt x="32371" y="144396"/>
                    <a:pt x="33564" y="144158"/>
                  </a:cubicBezTo>
                  <a:cubicBezTo>
                    <a:pt x="33801" y="144110"/>
                    <a:pt x="34006" y="144086"/>
                    <a:pt x="34211" y="144086"/>
                  </a:cubicBezTo>
                  <a:close/>
                  <a:moveTo>
                    <a:pt x="59049" y="146253"/>
                  </a:moveTo>
                  <a:cubicBezTo>
                    <a:pt x="59106" y="146253"/>
                    <a:pt x="59169" y="146254"/>
                    <a:pt x="59241" y="146256"/>
                  </a:cubicBezTo>
                  <a:cubicBezTo>
                    <a:pt x="59892" y="146256"/>
                    <a:pt x="60306" y="146384"/>
                    <a:pt x="60894" y="146797"/>
                  </a:cubicBezTo>
                  <a:cubicBezTo>
                    <a:pt x="61546" y="147226"/>
                    <a:pt x="62548" y="148419"/>
                    <a:pt x="62548" y="148721"/>
                  </a:cubicBezTo>
                  <a:cubicBezTo>
                    <a:pt x="62548" y="149150"/>
                    <a:pt x="61625" y="151090"/>
                    <a:pt x="60878" y="152187"/>
                  </a:cubicBezTo>
                  <a:cubicBezTo>
                    <a:pt x="58732" y="155398"/>
                    <a:pt x="55679" y="157433"/>
                    <a:pt x="51816" y="158228"/>
                  </a:cubicBezTo>
                  <a:cubicBezTo>
                    <a:pt x="51402" y="158308"/>
                    <a:pt x="50894" y="158403"/>
                    <a:pt x="50687" y="158419"/>
                  </a:cubicBezTo>
                  <a:cubicBezTo>
                    <a:pt x="50569" y="158435"/>
                    <a:pt x="50489" y="158443"/>
                    <a:pt x="50436" y="158443"/>
                  </a:cubicBezTo>
                  <a:cubicBezTo>
                    <a:pt x="50325" y="158443"/>
                    <a:pt x="50331" y="158405"/>
                    <a:pt x="50353" y="158308"/>
                  </a:cubicBezTo>
                  <a:cubicBezTo>
                    <a:pt x="50385" y="158244"/>
                    <a:pt x="50448" y="158053"/>
                    <a:pt x="50528" y="157910"/>
                  </a:cubicBezTo>
                  <a:cubicBezTo>
                    <a:pt x="50639" y="157672"/>
                    <a:pt x="50719" y="157608"/>
                    <a:pt x="51339" y="157290"/>
                  </a:cubicBezTo>
                  <a:lnTo>
                    <a:pt x="52022" y="156940"/>
                  </a:lnTo>
                  <a:lnTo>
                    <a:pt x="52531" y="156972"/>
                  </a:lnTo>
                  <a:cubicBezTo>
                    <a:pt x="52652" y="156982"/>
                    <a:pt x="52759" y="156987"/>
                    <a:pt x="52855" y="156987"/>
                  </a:cubicBezTo>
                  <a:cubicBezTo>
                    <a:pt x="53251" y="156987"/>
                    <a:pt x="53458" y="156901"/>
                    <a:pt x="53676" y="156670"/>
                  </a:cubicBezTo>
                  <a:cubicBezTo>
                    <a:pt x="54105" y="156225"/>
                    <a:pt x="54280" y="155700"/>
                    <a:pt x="54741" y="153538"/>
                  </a:cubicBezTo>
                  <a:cubicBezTo>
                    <a:pt x="55552" y="149675"/>
                    <a:pt x="56792" y="147178"/>
                    <a:pt x="58287" y="146447"/>
                  </a:cubicBezTo>
                  <a:cubicBezTo>
                    <a:pt x="58613" y="146298"/>
                    <a:pt x="58718" y="146253"/>
                    <a:pt x="59049" y="146253"/>
                  </a:cubicBezTo>
                  <a:close/>
                  <a:moveTo>
                    <a:pt x="47699" y="153521"/>
                  </a:moveTo>
                  <a:cubicBezTo>
                    <a:pt x="47761" y="153521"/>
                    <a:pt x="47813" y="153560"/>
                    <a:pt x="47920" y="153649"/>
                  </a:cubicBezTo>
                  <a:cubicBezTo>
                    <a:pt x="48350" y="153967"/>
                    <a:pt x="48827" y="154794"/>
                    <a:pt x="49192" y="155843"/>
                  </a:cubicBezTo>
                  <a:cubicBezTo>
                    <a:pt x="49447" y="156591"/>
                    <a:pt x="49463" y="156623"/>
                    <a:pt x="49797" y="156797"/>
                  </a:cubicBezTo>
                  <a:cubicBezTo>
                    <a:pt x="49971" y="156893"/>
                    <a:pt x="50115" y="157004"/>
                    <a:pt x="50130" y="157052"/>
                  </a:cubicBezTo>
                  <a:cubicBezTo>
                    <a:pt x="50146" y="157099"/>
                    <a:pt x="50083" y="157306"/>
                    <a:pt x="50003" y="157497"/>
                  </a:cubicBezTo>
                  <a:cubicBezTo>
                    <a:pt x="49908" y="157704"/>
                    <a:pt x="49812" y="158038"/>
                    <a:pt x="49797" y="158260"/>
                  </a:cubicBezTo>
                  <a:cubicBezTo>
                    <a:pt x="49749" y="158594"/>
                    <a:pt x="49765" y="158689"/>
                    <a:pt x="49892" y="158928"/>
                  </a:cubicBezTo>
                  <a:cubicBezTo>
                    <a:pt x="49971" y="159087"/>
                    <a:pt x="50194" y="159389"/>
                    <a:pt x="50385" y="159596"/>
                  </a:cubicBezTo>
                  <a:cubicBezTo>
                    <a:pt x="50576" y="159818"/>
                    <a:pt x="50751" y="160057"/>
                    <a:pt x="50766" y="160152"/>
                  </a:cubicBezTo>
                  <a:cubicBezTo>
                    <a:pt x="50878" y="160550"/>
                    <a:pt x="50369" y="160788"/>
                    <a:pt x="49240" y="160883"/>
                  </a:cubicBezTo>
                  <a:cubicBezTo>
                    <a:pt x="48843" y="160915"/>
                    <a:pt x="48302" y="160979"/>
                    <a:pt x="48064" y="161011"/>
                  </a:cubicBezTo>
                  <a:cubicBezTo>
                    <a:pt x="47602" y="161066"/>
                    <a:pt x="47219" y="161096"/>
                    <a:pt x="46881" y="161096"/>
                  </a:cubicBezTo>
                  <a:cubicBezTo>
                    <a:pt x="46148" y="161096"/>
                    <a:pt x="45622" y="160955"/>
                    <a:pt x="44947" y="160629"/>
                  </a:cubicBezTo>
                  <a:cubicBezTo>
                    <a:pt x="44455" y="160391"/>
                    <a:pt x="44423" y="160375"/>
                    <a:pt x="44455" y="160216"/>
                  </a:cubicBezTo>
                  <a:cubicBezTo>
                    <a:pt x="44502" y="159898"/>
                    <a:pt x="44741" y="159437"/>
                    <a:pt x="45059" y="159023"/>
                  </a:cubicBezTo>
                  <a:cubicBezTo>
                    <a:pt x="45234" y="158801"/>
                    <a:pt x="45393" y="158530"/>
                    <a:pt x="45408" y="158435"/>
                  </a:cubicBezTo>
                  <a:cubicBezTo>
                    <a:pt x="45456" y="158244"/>
                    <a:pt x="45329" y="157910"/>
                    <a:pt x="45106" y="157624"/>
                  </a:cubicBezTo>
                  <a:lnTo>
                    <a:pt x="44963" y="157433"/>
                  </a:lnTo>
                  <a:lnTo>
                    <a:pt x="45234" y="157433"/>
                  </a:lnTo>
                  <a:cubicBezTo>
                    <a:pt x="45599" y="157433"/>
                    <a:pt x="45997" y="157243"/>
                    <a:pt x="46156" y="156972"/>
                  </a:cubicBezTo>
                  <a:cubicBezTo>
                    <a:pt x="46251" y="156813"/>
                    <a:pt x="46283" y="156623"/>
                    <a:pt x="46331" y="156018"/>
                  </a:cubicBezTo>
                  <a:cubicBezTo>
                    <a:pt x="46426" y="154635"/>
                    <a:pt x="46792" y="153872"/>
                    <a:pt x="47507" y="153586"/>
                  </a:cubicBezTo>
                  <a:cubicBezTo>
                    <a:pt x="47597" y="153544"/>
                    <a:pt x="47651" y="153521"/>
                    <a:pt x="47699" y="153521"/>
                  </a:cubicBezTo>
                  <a:close/>
                  <a:moveTo>
                    <a:pt x="49431" y="161360"/>
                  </a:moveTo>
                  <a:lnTo>
                    <a:pt x="49288" y="161663"/>
                  </a:lnTo>
                  <a:cubicBezTo>
                    <a:pt x="49161" y="161901"/>
                    <a:pt x="48954" y="162680"/>
                    <a:pt x="48954" y="162887"/>
                  </a:cubicBezTo>
                  <a:cubicBezTo>
                    <a:pt x="48954" y="162895"/>
                    <a:pt x="48942" y="162899"/>
                    <a:pt x="48920" y="162899"/>
                  </a:cubicBezTo>
                  <a:cubicBezTo>
                    <a:pt x="48898" y="162899"/>
                    <a:pt x="48866" y="162895"/>
                    <a:pt x="48827" y="162887"/>
                  </a:cubicBezTo>
                  <a:cubicBezTo>
                    <a:pt x="48811" y="162881"/>
                    <a:pt x="48796" y="162877"/>
                    <a:pt x="48779" y="162877"/>
                  </a:cubicBezTo>
                  <a:cubicBezTo>
                    <a:pt x="48708" y="162877"/>
                    <a:pt x="48621" y="162933"/>
                    <a:pt x="48493" y="163062"/>
                  </a:cubicBezTo>
                  <a:cubicBezTo>
                    <a:pt x="48382" y="163189"/>
                    <a:pt x="48175" y="163332"/>
                    <a:pt x="48032" y="163396"/>
                  </a:cubicBezTo>
                  <a:cubicBezTo>
                    <a:pt x="47885" y="163465"/>
                    <a:pt x="47794" y="163501"/>
                    <a:pt x="47705" y="163501"/>
                  </a:cubicBezTo>
                  <a:cubicBezTo>
                    <a:pt x="47611" y="163501"/>
                    <a:pt x="47519" y="163461"/>
                    <a:pt x="47364" y="163380"/>
                  </a:cubicBezTo>
                  <a:cubicBezTo>
                    <a:pt x="46855" y="163093"/>
                    <a:pt x="46760" y="163014"/>
                    <a:pt x="46696" y="162760"/>
                  </a:cubicBezTo>
                  <a:cubicBezTo>
                    <a:pt x="46585" y="162426"/>
                    <a:pt x="46315" y="161917"/>
                    <a:pt x="46108" y="161631"/>
                  </a:cubicBezTo>
                  <a:cubicBezTo>
                    <a:pt x="45997" y="161504"/>
                    <a:pt x="45917" y="161392"/>
                    <a:pt x="45917" y="161392"/>
                  </a:cubicBezTo>
                  <a:lnTo>
                    <a:pt x="45917" y="161392"/>
                  </a:lnTo>
                  <a:cubicBezTo>
                    <a:pt x="45917" y="161392"/>
                    <a:pt x="46092" y="161408"/>
                    <a:pt x="46315" y="161456"/>
                  </a:cubicBezTo>
                  <a:cubicBezTo>
                    <a:pt x="46567" y="161509"/>
                    <a:pt x="46882" y="161533"/>
                    <a:pt x="47227" y="161533"/>
                  </a:cubicBezTo>
                  <a:cubicBezTo>
                    <a:pt x="47600" y="161533"/>
                    <a:pt x="48009" y="161505"/>
                    <a:pt x="48413" y="161456"/>
                  </a:cubicBezTo>
                  <a:cubicBezTo>
                    <a:pt x="48763" y="161408"/>
                    <a:pt x="49129" y="161360"/>
                    <a:pt x="49240" y="161360"/>
                  </a:cubicBezTo>
                  <a:close/>
                  <a:moveTo>
                    <a:pt x="46948" y="163562"/>
                  </a:moveTo>
                  <a:cubicBezTo>
                    <a:pt x="46986" y="163562"/>
                    <a:pt x="47109" y="163619"/>
                    <a:pt x="47253" y="163698"/>
                  </a:cubicBezTo>
                  <a:cubicBezTo>
                    <a:pt x="47525" y="163843"/>
                    <a:pt x="47772" y="163916"/>
                    <a:pt x="48016" y="163916"/>
                  </a:cubicBezTo>
                  <a:cubicBezTo>
                    <a:pt x="48200" y="163916"/>
                    <a:pt x="48382" y="163875"/>
                    <a:pt x="48572" y="163793"/>
                  </a:cubicBezTo>
                  <a:lnTo>
                    <a:pt x="48906" y="163634"/>
                  </a:lnTo>
                  <a:lnTo>
                    <a:pt x="48859" y="163825"/>
                  </a:lnTo>
                  <a:cubicBezTo>
                    <a:pt x="48795" y="164190"/>
                    <a:pt x="48588" y="164588"/>
                    <a:pt x="48382" y="164763"/>
                  </a:cubicBezTo>
                  <a:cubicBezTo>
                    <a:pt x="48245" y="164877"/>
                    <a:pt x="48127" y="164936"/>
                    <a:pt x="48005" y="164936"/>
                  </a:cubicBezTo>
                  <a:cubicBezTo>
                    <a:pt x="47873" y="164936"/>
                    <a:pt x="47737" y="164865"/>
                    <a:pt x="47571" y="164715"/>
                  </a:cubicBezTo>
                  <a:cubicBezTo>
                    <a:pt x="47348" y="164524"/>
                    <a:pt x="46935" y="163761"/>
                    <a:pt x="46935" y="163570"/>
                  </a:cubicBezTo>
                  <a:cubicBezTo>
                    <a:pt x="46935" y="163565"/>
                    <a:pt x="46939" y="163562"/>
                    <a:pt x="46948" y="163562"/>
                  </a:cubicBezTo>
                  <a:close/>
                  <a:moveTo>
                    <a:pt x="33246" y="159278"/>
                  </a:moveTo>
                  <a:cubicBezTo>
                    <a:pt x="33421" y="159278"/>
                    <a:pt x="34931" y="159914"/>
                    <a:pt x="36108" y="160502"/>
                  </a:cubicBezTo>
                  <a:cubicBezTo>
                    <a:pt x="37729" y="161297"/>
                    <a:pt x="38826" y="162012"/>
                    <a:pt x="39605" y="162791"/>
                  </a:cubicBezTo>
                  <a:cubicBezTo>
                    <a:pt x="40257" y="163443"/>
                    <a:pt x="40496" y="163825"/>
                    <a:pt x="40496" y="164286"/>
                  </a:cubicBezTo>
                  <a:cubicBezTo>
                    <a:pt x="40496" y="164715"/>
                    <a:pt x="40146" y="165351"/>
                    <a:pt x="39637" y="165860"/>
                  </a:cubicBezTo>
                  <a:cubicBezTo>
                    <a:pt x="39160" y="166337"/>
                    <a:pt x="38747" y="166559"/>
                    <a:pt x="38111" y="166703"/>
                  </a:cubicBezTo>
                  <a:cubicBezTo>
                    <a:pt x="37881" y="166752"/>
                    <a:pt x="37643" y="166777"/>
                    <a:pt x="37396" y="166777"/>
                  </a:cubicBezTo>
                  <a:cubicBezTo>
                    <a:pt x="36617" y="166777"/>
                    <a:pt x="35746" y="166530"/>
                    <a:pt x="34756" y="166035"/>
                  </a:cubicBezTo>
                  <a:cubicBezTo>
                    <a:pt x="33452" y="165383"/>
                    <a:pt x="32944" y="164795"/>
                    <a:pt x="32705" y="163618"/>
                  </a:cubicBezTo>
                  <a:cubicBezTo>
                    <a:pt x="32578" y="163030"/>
                    <a:pt x="32626" y="161440"/>
                    <a:pt x="32785" y="160677"/>
                  </a:cubicBezTo>
                  <a:cubicBezTo>
                    <a:pt x="32975" y="159834"/>
                    <a:pt x="33150" y="159278"/>
                    <a:pt x="33246" y="159278"/>
                  </a:cubicBezTo>
                  <a:close/>
                  <a:moveTo>
                    <a:pt x="62796" y="160994"/>
                  </a:moveTo>
                  <a:cubicBezTo>
                    <a:pt x="63015" y="160994"/>
                    <a:pt x="63023" y="161101"/>
                    <a:pt x="63120" y="161392"/>
                  </a:cubicBezTo>
                  <a:cubicBezTo>
                    <a:pt x="63422" y="162283"/>
                    <a:pt x="63501" y="163157"/>
                    <a:pt x="63358" y="163872"/>
                  </a:cubicBezTo>
                  <a:cubicBezTo>
                    <a:pt x="63072" y="165208"/>
                    <a:pt x="62182" y="166400"/>
                    <a:pt x="60719" y="167370"/>
                  </a:cubicBezTo>
                  <a:cubicBezTo>
                    <a:pt x="60163" y="167736"/>
                    <a:pt x="59940" y="167815"/>
                    <a:pt x="59288" y="167943"/>
                  </a:cubicBezTo>
                  <a:cubicBezTo>
                    <a:pt x="58883" y="168021"/>
                    <a:pt x="58143" y="168078"/>
                    <a:pt x="57726" y="168078"/>
                  </a:cubicBezTo>
                  <a:cubicBezTo>
                    <a:pt x="57636" y="168078"/>
                    <a:pt x="57561" y="168075"/>
                    <a:pt x="57508" y="168070"/>
                  </a:cubicBezTo>
                  <a:cubicBezTo>
                    <a:pt x="57110" y="168006"/>
                    <a:pt x="56665" y="167895"/>
                    <a:pt x="56426" y="167800"/>
                  </a:cubicBezTo>
                  <a:cubicBezTo>
                    <a:pt x="56108" y="167656"/>
                    <a:pt x="55663" y="167243"/>
                    <a:pt x="55504" y="166941"/>
                  </a:cubicBezTo>
                  <a:cubicBezTo>
                    <a:pt x="55059" y="166082"/>
                    <a:pt x="55552" y="164763"/>
                    <a:pt x="56760" y="163570"/>
                  </a:cubicBezTo>
                  <a:cubicBezTo>
                    <a:pt x="57412" y="162919"/>
                    <a:pt x="58016" y="162489"/>
                    <a:pt x="58891" y="162076"/>
                  </a:cubicBezTo>
                  <a:cubicBezTo>
                    <a:pt x="59877" y="161599"/>
                    <a:pt x="60846" y="161297"/>
                    <a:pt x="62039" y="161106"/>
                  </a:cubicBezTo>
                  <a:cubicBezTo>
                    <a:pt x="62430" y="161038"/>
                    <a:pt x="62656" y="160994"/>
                    <a:pt x="62796" y="160994"/>
                  </a:cubicBezTo>
                  <a:close/>
                  <a:moveTo>
                    <a:pt x="23881" y="116846"/>
                  </a:moveTo>
                  <a:cubicBezTo>
                    <a:pt x="26630" y="116846"/>
                    <a:pt x="30063" y="118248"/>
                    <a:pt x="33103" y="120627"/>
                  </a:cubicBezTo>
                  <a:cubicBezTo>
                    <a:pt x="34375" y="121629"/>
                    <a:pt x="35631" y="122885"/>
                    <a:pt x="36346" y="123886"/>
                  </a:cubicBezTo>
                  <a:cubicBezTo>
                    <a:pt x="37554" y="125587"/>
                    <a:pt x="38524" y="127925"/>
                    <a:pt x="38922" y="130119"/>
                  </a:cubicBezTo>
                  <a:cubicBezTo>
                    <a:pt x="39065" y="130914"/>
                    <a:pt x="39065" y="132456"/>
                    <a:pt x="38922" y="132981"/>
                  </a:cubicBezTo>
                  <a:cubicBezTo>
                    <a:pt x="38763" y="133601"/>
                    <a:pt x="38397" y="134268"/>
                    <a:pt x="37936" y="134793"/>
                  </a:cubicBezTo>
                  <a:cubicBezTo>
                    <a:pt x="37252" y="135572"/>
                    <a:pt x="36855" y="136351"/>
                    <a:pt x="36600" y="137480"/>
                  </a:cubicBezTo>
                  <a:cubicBezTo>
                    <a:pt x="36489" y="137941"/>
                    <a:pt x="36473" y="138211"/>
                    <a:pt x="36473" y="139308"/>
                  </a:cubicBezTo>
                  <a:cubicBezTo>
                    <a:pt x="36473" y="140183"/>
                    <a:pt x="36489" y="140739"/>
                    <a:pt x="36553" y="141089"/>
                  </a:cubicBezTo>
                  <a:cubicBezTo>
                    <a:pt x="36600" y="141375"/>
                    <a:pt x="36648" y="141868"/>
                    <a:pt x="36648" y="142186"/>
                  </a:cubicBezTo>
                  <a:cubicBezTo>
                    <a:pt x="36648" y="142727"/>
                    <a:pt x="36616" y="142822"/>
                    <a:pt x="36489" y="143092"/>
                  </a:cubicBezTo>
                  <a:cubicBezTo>
                    <a:pt x="36287" y="143459"/>
                    <a:pt x="36145" y="143574"/>
                    <a:pt x="35728" y="143574"/>
                  </a:cubicBezTo>
                  <a:cubicBezTo>
                    <a:pt x="35620" y="143574"/>
                    <a:pt x="35494" y="143567"/>
                    <a:pt x="35344" y="143553"/>
                  </a:cubicBezTo>
                  <a:cubicBezTo>
                    <a:pt x="35011" y="143522"/>
                    <a:pt x="34422" y="143506"/>
                    <a:pt x="34025" y="143506"/>
                  </a:cubicBezTo>
                  <a:cubicBezTo>
                    <a:pt x="33389" y="143522"/>
                    <a:pt x="33246" y="143538"/>
                    <a:pt x="32864" y="143681"/>
                  </a:cubicBezTo>
                  <a:cubicBezTo>
                    <a:pt x="31433" y="144205"/>
                    <a:pt x="30304" y="145302"/>
                    <a:pt x="29637" y="146797"/>
                  </a:cubicBezTo>
                  <a:cubicBezTo>
                    <a:pt x="29001" y="148196"/>
                    <a:pt x="28937" y="150263"/>
                    <a:pt x="29462" y="152059"/>
                  </a:cubicBezTo>
                  <a:cubicBezTo>
                    <a:pt x="29653" y="152711"/>
                    <a:pt x="30066" y="153697"/>
                    <a:pt x="30273" y="154031"/>
                  </a:cubicBezTo>
                  <a:cubicBezTo>
                    <a:pt x="30479" y="154365"/>
                    <a:pt x="30909" y="154778"/>
                    <a:pt x="31783" y="155494"/>
                  </a:cubicBezTo>
                  <a:cubicBezTo>
                    <a:pt x="32753" y="156273"/>
                    <a:pt x="33214" y="156734"/>
                    <a:pt x="33357" y="157036"/>
                  </a:cubicBezTo>
                  <a:cubicBezTo>
                    <a:pt x="33468" y="157274"/>
                    <a:pt x="33468" y="157290"/>
                    <a:pt x="33373" y="157576"/>
                  </a:cubicBezTo>
                  <a:cubicBezTo>
                    <a:pt x="33293" y="157799"/>
                    <a:pt x="33134" y="158006"/>
                    <a:pt x="32769" y="158387"/>
                  </a:cubicBezTo>
                  <a:cubicBezTo>
                    <a:pt x="32292" y="158880"/>
                    <a:pt x="31958" y="159405"/>
                    <a:pt x="31958" y="159675"/>
                  </a:cubicBezTo>
                  <a:cubicBezTo>
                    <a:pt x="31958" y="159850"/>
                    <a:pt x="32180" y="160168"/>
                    <a:pt x="32276" y="160168"/>
                  </a:cubicBezTo>
                  <a:cubicBezTo>
                    <a:pt x="32324" y="160168"/>
                    <a:pt x="32419" y="160009"/>
                    <a:pt x="32514" y="159818"/>
                  </a:cubicBezTo>
                  <a:cubicBezTo>
                    <a:pt x="32587" y="159672"/>
                    <a:pt x="32633" y="159601"/>
                    <a:pt x="32647" y="159601"/>
                  </a:cubicBezTo>
                  <a:cubicBezTo>
                    <a:pt x="32654" y="159601"/>
                    <a:pt x="32652" y="159621"/>
                    <a:pt x="32642" y="159659"/>
                  </a:cubicBezTo>
                  <a:cubicBezTo>
                    <a:pt x="32228" y="161742"/>
                    <a:pt x="32212" y="163205"/>
                    <a:pt x="32626" y="164413"/>
                  </a:cubicBezTo>
                  <a:cubicBezTo>
                    <a:pt x="32816" y="165017"/>
                    <a:pt x="33007" y="165335"/>
                    <a:pt x="33357" y="165701"/>
                  </a:cubicBezTo>
                  <a:cubicBezTo>
                    <a:pt x="33977" y="166353"/>
                    <a:pt x="35376" y="167052"/>
                    <a:pt x="36521" y="167291"/>
                  </a:cubicBezTo>
                  <a:cubicBezTo>
                    <a:pt x="36771" y="167351"/>
                    <a:pt x="37170" y="167379"/>
                    <a:pt x="37547" y="167379"/>
                  </a:cubicBezTo>
                  <a:cubicBezTo>
                    <a:pt x="37865" y="167379"/>
                    <a:pt x="38167" y="167359"/>
                    <a:pt x="38349" y="167323"/>
                  </a:cubicBezTo>
                  <a:cubicBezTo>
                    <a:pt x="39224" y="167116"/>
                    <a:pt x="40082" y="166400"/>
                    <a:pt x="40543" y="165462"/>
                  </a:cubicBezTo>
                  <a:lnTo>
                    <a:pt x="40798" y="164970"/>
                  </a:lnTo>
                  <a:lnTo>
                    <a:pt x="40782" y="164365"/>
                  </a:lnTo>
                  <a:cubicBezTo>
                    <a:pt x="40750" y="163809"/>
                    <a:pt x="40734" y="163729"/>
                    <a:pt x="40527" y="163300"/>
                  </a:cubicBezTo>
                  <a:cubicBezTo>
                    <a:pt x="39860" y="161933"/>
                    <a:pt x="37443" y="160311"/>
                    <a:pt x="34088" y="158960"/>
                  </a:cubicBezTo>
                  <a:cubicBezTo>
                    <a:pt x="33754" y="158832"/>
                    <a:pt x="33468" y="158705"/>
                    <a:pt x="33452" y="158705"/>
                  </a:cubicBezTo>
                  <a:cubicBezTo>
                    <a:pt x="33437" y="158689"/>
                    <a:pt x="33468" y="158642"/>
                    <a:pt x="33500" y="158610"/>
                  </a:cubicBezTo>
                  <a:cubicBezTo>
                    <a:pt x="33548" y="158562"/>
                    <a:pt x="33580" y="158467"/>
                    <a:pt x="33580" y="158371"/>
                  </a:cubicBezTo>
                  <a:cubicBezTo>
                    <a:pt x="33580" y="158292"/>
                    <a:pt x="33611" y="158117"/>
                    <a:pt x="33675" y="157990"/>
                  </a:cubicBezTo>
                  <a:cubicBezTo>
                    <a:pt x="33739" y="157815"/>
                    <a:pt x="33754" y="157656"/>
                    <a:pt x="33739" y="157338"/>
                  </a:cubicBezTo>
                  <a:cubicBezTo>
                    <a:pt x="33659" y="156543"/>
                    <a:pt x="33325" y="156114"/>
                    <a:pt x="31751" y="154826"/>
                  </a:cubicBezTo>
                  <a:cubicBezTo>
                    <a:pt x="31242" y="154413"/>
                    <a:pt x="30718" y="153936"/>
                    <a:pt x="30591" y="153777"/>
                  </a:cubicBezTo>
                  <a:cubicBezTo>
                    <a:pt x="30177" y="153252"/>
                    <a:pt x="29748" y="152187"/>
                    <a:pt x="29525" y="151090"/>
                  </a:cubicBezTo>
                  <a:cubicBezTo>
                    <a:pt x="29382" y="150485"/>
                    <a:pt x="29350" y="149134"/>
                    <a:pt x="29462" y="148657"/>
                  </a:cubicBezTo>
                  <a:cubicBezTo>
                    <a:pt x="29557" y="148244"/>
                    <a:pt x="29716" y="147687"/>
                    <a:pt x="29764" y="147624"/>
                  </a:cubicBezTo>
                  <a:cubicBezTo>
                    <a:pt x="29766" y="147621"/>
                    <a:pt x="29769" y="147620"/>
                    <a:pt x="29772" y="147620"/>
                  </a:cubicBezTo>
                  <a:cubicBezTo>
                    <a:pt x="29814" y="147620"/>
                    <a:pt x="29932" y="147802"/>
                    <a:pt x="30050" y="148053"/>
                  </a:cubicBezTo>
                  <a:cubicBezTo>
                    <a:pt x="30495" y="148943"/>
                    <a:pt x="31576" y="150660"/>
                    <a:pt x="32260" y="151551"/>
                  </a:cubicBezTo>
                  <a:cubicBezTo>
                    <a:pt x="33325" y="152966"/>
                    <a:pt x="34836" y="154572"/>
                    <a:pt x="35980" y="155462"/>
                  </a:cubicBezTo>
                  <a:cubicBezTo>
                    <a:pt x="38524" y="157465"/>
                    <a:pt x="41084" y="158435"/>
                    <a:pt x="43803" y="158435"/>
                  </a:cubicBezTo>
                  <a:cubicBezTo>
                    <a:pt x="44248" y="158435"/>
                    <a:pt x="44598" y="158451"/>
                    <a:pt x="44598" y="158467"/>
                  </a:cubicBezTo>
                  <a:cubicBezTo>
                    <a:pt x="44598" y="158499"/>
                    <a:pt x="44534" y="158626"/>
                    <a:pt x="44439" y="158753"/>
                  </a:cubicBezTo>
                  <a:cubicBezTo>
                    <a:pt x="44200" y="159103"/>
                    <a:pt x="43978" y="159564"/>
                    <a:pt x="43898" y="159866"/>
                  </a:cubicBezTo>
                  <a:cubicBezTo>
                    <a:pt x="43803" y="160200"/>
                    <a:pt x="43882" y="160470"/>
                    <a:pt x="44152" y="160661"/>
                  </a:cubicBezTo>
                  <a:cubicBezTo>
                    <a:pt x="44264" y="160724"/>
                    <a:pt x="44375" y="160836"/>
                    <a:pt x="44391" y="160883"/>
                  </a:cubicBezTo>
                  <a:cubicBezTo>
                    <a:pt x="44391" y="160947"/>
                    <a:pt x="44582" y="161074"/>
                    <a:pt x="44788" y="161186"/>
                  </a:cubicBezTo>
                  <a:cubicBezTo>
                    <a:pt x="45011" y="161313"/>
                    <a:pt x="45345" y="161567"/>
                    <a:pt x="45631" y="161837"/>
                  </a:cubicBezTo>
                  <a:cubicBezTo>
                    <a:pt x="46124" y="162330"/>
                    <a:pt x="46410" y="162839"/>
                    <a:pt x="46601" y="163602"/>
                  </a:cubicBezTo>
                  <a:cubicBezTo>
                    <a:pt x="46919" y="164811"/>
                    <a:pt x="47380" y="165510"/>
                    <a:pt x="47936" y="165574"/>
                  </a:cubicBezTo>
                  <a:cubicBezTo>
                    <a:pt x="47973" y="165579"/>
                    <a:pt x="48009" y="165582"/>
                    <a:pt x="48044" y="165582"/>
                  </a:cubicBezTo>
                  <a:cubicBezTo>
                    <a:pt x="48652" y="165582"/>
                    <a:pt x="49059" y="164807"/>
                    <a:pt x="49224" y="163380"/>
                  </a:cubicBezTo>
                  <a:cubicBezTo>
                    <a:pt x="49304" y="162696"/>
                    <a:pt x="49335" y="162521"/>
                    <a:pt x="49510" y="162203"/>
                  </a:cubicBezTo>
                  <a:cubicBezTo>
                    <a:pt x="49717" y="161790"/>
                    <a:pt x="50067" y="161456"/>
                    <a:pt x="50369" y="161376"/>
                  </a:cubicBezTo>
                  <a:cubicBezTo>
                    <a:pt x="50623" y="161329"/>
                    <a:pt x="51212" y="160931"/>
                    <a:pt x="51275" y="160772"/>
                  </a:cubicBezTo>
                  <a:cubicBezTo>
                    <a:pt x="51307" y="160709"/>
                    <a:pt x="51339" y="160581"/>
                    <a:pt x="51339" y="160502"/>
                  </a:cubicBezTo>
                  <a:cubicBezTo>
                    <a:pt x="51339" y="160343"/>
                    <a:pt x="51053" y="159850"/>
                    <a:pt x="50766" y="159516"/>
                  </a:cubicBezTo>
                  <a:cubicBezTo>
                    <a:pt x="50560" y="159278"/>
                    <a:pt x="50321" y="158928"/>
                    <a:pt x="50321" y="158832"/>
                  </a:cubicBezTo>
                  <a:cubicBezTo>
                    <a:pt x="50321" y="158832"/>
                    <a:pt x="50528" y="158801"/>
                    <a:pt x="50766" y="158769"/>
                  </a:cubicBezTo>
                  <a:cubicBezTo>
                    <a:pt x="53596" y="158499"/>
                    <a:pt x="56617" y="157258"/>
                    <a:pt x="58700" y="155510"/>
                  </a:cubicBezTo>
                  <a:cubicBezTo>
                    <a:pt x="60401" y="154095"/>
                    <a:pt x="61864" y="152139"/>
                    <a:pt x="62707" y="150199"/>
                  </a:cubicBezTo>
                  <a:cubicBezTo>
                    <a:pt x="62834" y="149881"/>
                    <a:pt x="62961" y="149595"/>
                    <a:pt x="62993" y="149579"/>
                  </a:cubicBezTo>
                  <a:cubicBezTo>
                    <a:pt x="62993" y="149579"/>
                    <a:pt x="62994" y="149578"/>
                    <a:pt x="62995" y="149578"/>
                  </a:cubicBezTo>
                  <a:cubicBezTo>
                    <a:pt x="63014" y="149578"/>
                    <a:pt x="63092" y="149780"/>
                    <a:pt x="63184" y="150040"/>
                  </a:cubicBezTo>
                  <a:cubicBezTo>
                    <a:pt x="63327" y="150485"/>
                    <a:pt x="63343" y="150629"/>
                    <a:pt x="63343" y="151376"/>
                  </a:cubicBezTo>
                  <a:cubicBezTo>
                    <a:pt x="63358" y="152171"/>
                    <a:pt x="63343" y="152234"/>
                    <a:pt x="63152" y="152775"/>
                  </a:cubicBezTo>
                  <a:cubicBezTo>
                    <a:pt x="62897" y="153506"/>
                    <a:pt x="62182" y="154937"/>
                    <a:pt x="61451" y="156177"/>
                  </a:cubicBezTo>
                  <a:cubicBezTo>
                    <a:pt x="60926" y="157052"/>
                    <a:pt x="60862" y="157179"/>
                    <a:pt x="60878" y="157417"/>
                  </a:cubicBezTo>
                  <a:cubicBezTo>
                    <a:pt x="60878" y="157561"/>
                    <a:pt x="60926" y="157735"/>
                    <a:pt x="60974" y="157783"/>
                  </a:cubicBezTo>
                  <a:cubicBezTo>
                    <a:pt x="61021" y="157847"/>
                    <a:pt x="61053" y="157894"/>
                    <a:pt x="61053" y="157910"/>
                  </a:cubicBezTo>
                  <a:cubicBezTo>
                    <a:pt x="61053" y="157926"/>
                    <a:pt x="61164" y="158069"/>
                    <a:pt x="61307" y="158212"/>
                  </a:cubicBezTo>
                  <a:cubicBezTo>
                    <a:pt x="61594" y="158515"/>
                    <a:pt x="62309" y="159564"/>
                    <a:pt x="62532" y="160009"/>
                  </a:cubicBezTo>
                  <a:cubicBezTo>
                    <a:pt x="62691" y="160327"/>
                    <a:pt x="62659" y="160406"/>
                    <a:pt x="62373" y="160406"/>
                  </a:cubicBezTo>
                  <a:cubicBezTo>
                    <a:pt x="62182" y="160406"/>
                    <a:pt x="61403" y="160550"/>
                    <a:pt x="60815" y="160709"/>
                  </a:cubicBezTo>
                  <a:cubicBezTo>
                    <a:pt x="57221" y="161631"/>
                    <a:pt x="54789" y="164143"/>
                    <a:pt x="55091" y="166607"/>
                  </a:cubicBezTo>
                  <a:cubicBezTo>
                    <a:pt x="55218" y="167656"/>
                    <a:pt x="55870" y="168356"/>
                    <a:pt x="56951" y="168610"/>
                  </a:cubicBezTo>
                  <a:cubicBezTo>
                    <a:pt x="57214" y="168669"/>
                    <a:pt x="57566" y="168698"/>
                    <a:pt x="57948" y="168698"/>
                  </a:cubicBezTo>
                  <a:cubicBezTo>
                    <a:pt x="58699" y="168698"/>
                    <a:pt x="59561" y="168588"/>
                    <a:pt x="60067" y="168388"/>
                  </a:cubicBezTo>
                  <a:cubicBezTo>
                    <a:pt x="60926" y="168070"/>
                    <a:pt x="62309" y="166893"/>
                    <a:pt x="62897" y="166003"/>
                  </a:cubicBezTo>
                  <a:cubicBezTo>
                    <a:pt x="63231" y="165494"/>
                    <a:pt x="63533" y="164715"/>
                    <a:pt x="63629" y="164143"/>
                  </a:cubicBezTo>
                  <a:cubicBezTo>
                    <a:pt x="63692" y="163666"/>
                    <a:pt x="63692" y="162569"/>
                    <a:pt x="63629" y="162092"/>
                  </a:cubicBezTo>
                  <a:cubicBezTo>
                    <a:pt x="63454" y="161106"/>
                    <a:pt x="62897" y="159739"/>
                    <a:pt x="62230" y="158705"/>
                  </a:cubicBezTo>
                  <a:cubicBezTo>
                    <a:pt x="62039" y="158419"/>
                    <a:pt x="61896" y="158181"/>
                    <a:pt x="61896" y="158165"/>
                  </a:cubicBezTo>
                  <a:cubicBezTo>
                    <a:pt x="61896" y="158161"/>
                    <a:pt x="61899" y="158159"/>
                    <a:pt x="61905" y="158159"/>
                  </a:cubicBezTo>
                  <a:cubicBezTo>
                    <a:pt x="61973" y="158159"/>
                    <a:pt x="62396" y="158389"/>
                    <a:pt x="62659" y="158578"/>
                  </a:cubicBezTo>
                  <a:cubicBezTo>
                    <a:pt x="63009" y="158817"/>
                    <a:pt x="63915" y="159691"/>
                    <a:pt x="64281" y="160152"/>
                  </a:cubicBezTo>
                  <a:cubicBezTo>
                    <a:pt x="64471" y="160375"/>
                    <a:pt x="64646" y="160534"/>
                    <a:pt x="64710" y="160534"/>
                  </a:cubicBezTo>
                  <a:cubicBezTo>
                    <a:pt x="64821" y="160534"/>
                    <a:pt x="65107" y="160279"/>
                    <a:pt x="65107" y="160184"/>
                  </a:cubicBezTo>
                  <a:cubicBezTo>
                    <a:pt x="65107" y="160009"/>
                    <a:pt x="63851" y="158705"/>
                    <a:pt x="63263" y="158244"/>
                  </a:cubicBezTo>
                  <a:cubicBezTo>
                    <a:pt x="62722" y="157831"/>
                    <a:pt x="62198" y="157592"/>
                    <a:pt x="61769" y="157576"/>
                  </a:cubicBezTo>
                  <a:cubicBezTo>
                    <a:pt x="61387" y="157561"/>
                    <a:pt x="61292" y="157513"/>
                    <a:pt x="61292" y="157386"/>
                  </a:cubicBezTo>
                  <a:cubicBezTo>
                    <a:pt x="61292" y="157354"/>
                    <a:pt x="61514" y="156940"/>
                    <a:pt x="61784" y="156495"/>
                  </a:cubicBezTo>
                  <a:cubicBezTo>
                    <a:pt x="62452" y="155335"/>
                    <a:pt x="63168" y="153872"/>
                    <a:pt x="63390" y="153204"/>
                  </a:cubicBezTo>
                  <a:cubicBezTo>
                    <a:pt x="63851" y="151741"/>
                    <a:pt x="63676" y="149913"/>
                    <a:pt x="62945" y="148514"/>
                  </a:cubicBezTo>
                  <a:cubicBezTo>
                    <a:pt x="62134" y="146988"/>
                    <a:pt x="60974" y="145922"/>
                    <a:pt x="59813" y="145652"/>
                  </a:cubicBezTo>
                  <a:cubicBezTo>
                    <a:pt x="59511" y="145589"/>
                    <a:pt x="59415" y="145525"/>
                    <a:pt x="59018" y="145143"/>
                  </a:cubicBezTo>
                  <a:cubicBezTo>
                    <a:pt x="58287" y="144412"/>
                    <a:pt x="58239" y="144221"/>
                    <a:pt x="58398" y="142425"/>
                  </a:cubicBezTo>
                  <a:cubicBezTo>
                    <a:pt x="58541" y="141010"/>
                    <a:pt x="58509" y="138752"/>
                    <a:pt x="58350" y="137893"/>
                  </a:cubicBezTo>
                  <a:cubicBezTo>
                    <a:pt x="58144" y="136749"/>
                    <a:pt x="57810" y="135938"/>
                    <a:pt x="57301" y="135334"/>
                  </a:cubicBezTo>
                  <a:cubicBezTo>
                    <a:pt x="56744" y="134666"/>
                    <a:pt x="56744" y="134634"/>
                    <a:pt x="56744" y="133521"/>
                  </a:cubicBezTo>
                  <a:cubicBezTo>
                    <a:pt x="56744" y="132329"/>
                    <a:pt x="56888" y="131581"/>
                    <a:pt x="57412" y="129944"/>
                  </a:cubicBezTo>
                  <a:cubicBezTo>
                    <a:pt x="58573" y="126414"/>
                    <a:pt x="60512" y="123219"/>
                    <a:pt x="62866" y="120961"/>
                  </a:cubicBezTo>
                  <a:cubicBezTo>
                    <a:pt x="64646" y="119244"/>
                    <a:pt x="66506" y="118194"/>
                    <a:pt x="68526" y="117781"/>
                  </a:cubicBezTo>
                  <a:cubicBezTo>
                    <a:pt x="69246" y="117631"/>
                    <a:pt x="70540" y="117545"/>
                    <a:pt x="71864" y="117545"/>
                  </a:cubicBezTo>
                  <a:cubicBezTo>
                    <a:pt x="72497" y="117545"/>
                    <a:pt x="73138" y="117565"/>
                    <a:pt x="73725" y="117606"/>
                  </a:cubicBezTo>
                  <a:cubicBezTo>
                    <a:pt x="77365" y="117845"/>
                    <a:pt x="79798" y="118767"/>
                    <a:pt x="81626" y="120579"/>
                  </a:cubicBezTo>
                  <a:cubicBezTo>
                    <a:pt x="83153" y="122090"/>
                    <a:pt x="84075" y="123918"/>
                    <a:pt x="84886" y="127034"/>
                  </a:cubicBezTo>
                  <a:lnTo>
                    <a:pt x="85124" y="127877"/>
                  </a:lnTo>
                  <a:lnTo>
                    <a:pt x="85108" y="129101"/>
                  </a:lnTo>
                  <a:cubicBezTo>
                    <a:pt x="85092" y="131947"/>
                    <a:pt x="84409" y="135524"/>
                    <a:pt x="83693" y="136621"/>
                  </a:cubicBezTo>
                  <a:cubicBezTo>
                    <a:pt x="83455" y="136971"/>
                    <a:pt x="83312" y="137035"/>
                    <a:pt x="82501" y="137162"/>
                  </a:cubicBezTo>
                  <a:cubicBezTo>
                    <a:pt x="81388" y="137321"/>
                    <a:pt x="80513" y="137607"/>
                    <a:pt x="79575" y="138100"/>
                  </a:cubicBezTo>
                  <a:cubicBezTo>
                    <a:pt x="79359" y="138208"/>
                    <a:pt x="79189" y="138282"/>
                    <a:pt x="79143" y="138282"/>
                  </a:cubicBezTo>
                  <a:cubicBezTo>
                    <a:pt x="79134" y="138282"/>
                    <a:pt x="79130" y="138280"/>
                    <a:pt x="79130" y="138275"/>
                  </a:cubicBezTo>
                  <a:cubicBezTo>
                    <a:pt x="79130" y="138164"/>
                    <a:pt x="79512" y="137448"/>
                    <a:pt x="79862" y="136955"/>
                  </a:cubicBezTo>
                  <a:cubicBezTo>
                    <a:pt x="80275" y="136351"/>
                    <a:pt x="81070" y="135524"/>
                    <a:pt x="81595" y="135159"/>
                  </a:cubicBezTo>
                  <a:cubicBezTo>
                    <a:pt x="81881" y="134952"/>
                    <a:pt x="81928" y="134904"/>
                    <a:pt x="81897" y="134777"/>
                  </a:cubicBezTo>
                  <a:cubicBezTo>
                    <a:pt x="81849" y="134586"/>
                    <a:pt x="81706" y="134411"/>
                    <a:pt x="81579" y="134411"/>
                  </a:cubicBezTo>
                  <a:cubicBezTo>
                    <a:pt x="81277" y="134411"/>
                    <a:pt x="79973" y="135683"/>
                    <a:pt x="79432" y="136494"/>
                  </a:cubicBezTo>
                  <a:cubicBezTo>
                    <a:pt x="78860" y="137369"/>
                    <a:pt x="78367" y="138434"/>
                    <a:pt x="78431" y="138672"/>
                  </a:cubicBezTo>
                  <a:cubicBezTo>
                    <a:pt x="78462" y="138752"/>
                    <a:pt x="78335" y="138911"/>
                    <a:pt x="77922" y="139324"/>
                  </a:cubicBezTo>
                  <a:cubicBezTo>
                    <a:pt x="77000" y="140246"/>
                    <a:pt x="76189" y="141471"/>
                    <a:pt x="75680" y="142774"/>
                  </a:cubicBezTo>
                  <a:cubicBezTo>
                    <a:pt x="75346" y="143601"/>
                    <a:pt x="74822" y="145302"/>
                    <a:pt x="74488" y="146574"/>
                  </a:cubicBezTo>
                  <a:cubicBezTo>
                    <a:pt x="74281" y="147385"/>
                    <a:pt x="74217" y="147767"/>
                    <a:pt x="74186" y="148275"/>
                  </a:cubicBezTo>
                  <a:lnTo>
                    <a:pt x="74154" y="148943"/>
                  </a:lnTo>
                  <a:lnTo>
                    <a:pt x="74376" y="149420"/>
                  </a:lnTo>
                  <a:cubicBezTo>
                    <a:pt x="74551" y="149818"/>
                    <a:pt x="74599" y="149961"/>
                    <a:pt x="74599" y="150311"/>
                  </a:cubicBezTo>
                  <a:lnTo>
                    <a:pt x="74599" y="150724"/>
                  </a:lnTo>
                  <a:lnTo>
                    <a:pt x="74297" y="150708"/>
                  </a:lnTo>
                  <a:cubicBezTo>
                    <a:pt x="74239" y="150701"/>
                    <a:pt x="74189" y="150697"/>
                    <a:pt x="74142" y="150697"/>
                  </a:cubicBezTo>
                  <a:cubicBezTo>
                    <a:pt x="73972" y="150697"/>
                    <a:pt x="73846" y="150749"/>
                    <a:pt x="73534" y="150899"/>
                  </a:cubicBezTo>
                  <a:cubicBezTo>
                    <a:pt x="72643" y="151344"/>
                    <a:pt x="71896" y="152298"/>
                    <a:pt x="70895" y="154301"/>
                  </a:cubicBezTo>
                  <a:cubicBezTo>
                    <a:pt x="70577" y="154921"/>
                    <a:pt x="70147" y="155875"/>
                    <a:pt x="69925" y="156432"/>
                  </a:cubicBezTo>
                  <a:cubicBezTo>
                    <a:pt x="69511" y="157402"/>
                    <a:pt x="69511" y="157433"/>
                    <a:pt x="69257" y="157545"/>
                  </a:cubicBezTo>
                  <a:cubicBezTo>
                    <a:pt x="68955" y="157688"/>
                    <a:pt x="68748" y="157942"/>
                    <a:pt x="68510" y="158451"/>
                  </a:cubicBezTo>
                  <a:cubicBezTo>
                    <a:pt x="68112" y="159309"/>
                    <a:pt x="67953" y="160422"/>
                    <a:pt x="67826" y="163093"/>
                  </a:cubicBezTo>
                  <a:cubicBezTo>
                    <a:pt x="67762" y="164620"/>
                    <a:pt x="67715" y="165097"/>
                    <a:pt x="67588" y="165653"/>
                  </a:cubicBezTo>
                  <a:cubicBezTo>
                    <a:pt x="66713" y="169835"/>
                    <a:pt x="64726" y="172649"/>
                    <a:pt x="62198" y="173285"/>
                  </a:cubicBezTo>
                  <a:cubicBezTo>
                    <a:pt x="61808" y="173379"/>
                    <a:pt x="61406" y="173426"/>
                    <a:pt x="60994" y="173426"/>
                  </a:cubicBezTo>
                  <a:cubicBezTo>
                    <a:pt x="59590" y="173426"/>
                    <a:pt x="58057" y="172880"/>
                    <a:pt x="56411" y="171774"/>
                  </a:cubicBezTo>
                  <a:cubicBezTo>
                    <a:pt x="55584" y="171234"/>
                    <a:pt x="54980" y="170725"/>
                    <a:pt x="53803" y="169580"/>
                  </a:cubicBezTo>
                  <a:cubicBezTo>
                    <a:pt x="52102" y="167943"/>
                    <a:pt x="51259" y="167259"/>
                    <a:pt x="50226" y="166687"/>
                  </a:cubicBezTo>
                  <a:cubicBezTo>
                    <a:pt x="49278" y="166170"/>
                    <a:pt x="48525" y="165964"/>
                    <a:pt x="47569" y="165964"/>
                  </a:cubicBezTo>
                  <a:cubicBezTo>
                    <a:pt x="47466" y="165964"/>
                    <a:pt x="47361" y="165967"/>
                    <a:pt x="47253" y="165971"/>
                  </a:cubicBezTo>
                  <a:cubicBezTo>
                    <a:pt x="46649" y="165987"/>
                    <a:pt x="46458" y="166019"/>
                    <a:pt x="45981" y="166178"/>
                  </a:cubicBezTo>
                  <a:cubicBezTo>
                    <a:pt x="44916" y="166544"/>
                    <a:pt x="44041" y="167116"/>
                    <a:pt x="43024" y="168133"/>
                  </a:cubicBezTo>
                  <a:cubicBezTo>
                    <a:pt x="42308" y="168833"/>
                    <a:pt x="41831" y="169405"/>
                    <a:pt x="41084" y="170471"/>
                  </a:cubicBezTo>
                  <a:cubicBezTo>
                    <a:pt x="40718" y="170995"/>
                    <a:pt x="40496" y="171218"/>
                    <a:pt x="40162" y="171472"/>
                  </a:cubicBezTo>
                  <a:cubicBezTo>
                    <a:pt x="39621" y="171886"/>
                    <a:pt x="38651" y="172347"/>
                    <a:pt x="37904" y="172553"/>
                  </a:cubicBezTo>
                  <a:cubicBezTo>
                    <a:pt x="37379" y="172681"/>
                    <a:pt x="37189" y="172712"/>
                    <a:pt x="36410" y="172712"/>
                  </a:cubicBezTo>
                  <a:cubicBezTo>
                    <a:pt x="35424" y="172712"/>
                    <a:pt x="34883" y="172617"/>
                    <a:pt x="34057" y="172267"/>
                  </a:cubicBezTo>
                  <a:cubicBezTo>
                    <a:pt x="31910" y="171393"/>
                    <a:pt x="29971" y="169151"/>
                    <a:pt x="28444" y="165844"/>
                  </a:cubicBezTo>
                  <a:cubicBezTo>
                    <a:pt x="27204" y="163125"/>
                    <a:pt x="26505" y="160883"/>
                    <a:pt x="26441" y="159389"/>
                  </a:cubicBezTo>
                  <a:cubicBezTo>
                    <a:pt x="26377" y="158212"/>
                    <a:pt x="26584" y="157497"/>
                    <a:pt x="27236" y="156527"/>
                  </a:cubicBezTo>
                  <a:cubicBezTo>
                    <a:pt x="27395" y="156289"/>
                    <a:pt x="27602" y="155971"/>
                    <a:pt x="27713" y="155796"/>
                  </a:cubicBezTo>
                  <a:cubicBezTo>
                    <a:pt x="27904" y="155494"/>
                    <a:pt x="27967" y="155287"/>
                    <a:pt x="27856" y="155287"/>
                  </a:cubicBezTo>
                  <a:cubicBezTo>
                    <a:pt x="27761" y="155287"/>
                    <a:pt x="27220" y="155923"/>
                    <a:pt x="26918" y="156400"/>
                  </a:cubicBezTo>
                  <a:cubicBezTo>
                    <a:pt x="26902" y="156424"/>
                    <a:pt x="26886" y="156438"/>
                    <a:pt x="26863" y="156438"/>
                  </a:cubicBezTo>
                  <a:cubicBezTo>
                    <a:pt x="26792" y="156438"/>
                    <a:pt x="26653" y="156302"/>
                    <a:pt x="26234" y="155859"/>
                  </a:cubicBezTo>
                  <a:cubicBezTo>
                    <a:pt x="25646" y="155271"/>
                    <a:pt x="25598" y="155223"/>
                    <a:pt x="25217" y="155112"/>
                  </a:cubicBezTo>
                  <a:cubicBezTo>
                    <a:pt x="24851" y="155001"/>
                    <a:pt x="23977" y="154890"/>
                    <a:pt x="23229" y="154842"/>
                  </a:cubicBezTo>
                  <a:cubicBezTo>
                    <a:pt x="22975" y="154842"/>
                    <a:pt x="22927" y="154826"/>
                    <a:pt x="22959" y="154715"/>
                  </a:cubicBezTo>
                  <a:cubicBezTo>
                    <a:pt x="22959" y="154651"/>
                    <a:pt x="22991" y="154238"/>
                    <a:pt x="23007" y="153808"/>
                  </a:cubicBezTo>
                  <a:cubicBezTo>
                    <a:pt x="23039" y="152886"/>
                    <a:pt x="22927" y="152330"/>
                    <a:pt x="22546" y="151535"/>
                  </a:cubicBezTo>
                  <a:cubicBezTo>
                    <a:pt x="22053" y="150565"/>
                    <a:pt x="21083" y="149484"/>
                    <a:pt x="20050" y="148800"/>
                  </a:cubicBezTo>
                  <a:cubicBezTo>
                    <a:pt x="19779" y="148625"/>
                    <a:pt x="19557" y="148466"/>
                    <a:pt x="19557" y="148450"/>
                  </a:cubicBezTo>
                  <a:cubicBezTo>
                    <a:pt x="19557" y="148450"/>
                    <a:pt x="19652" y="148228"/>
                    <a:pt x="19779" y="147973"/>
                  </a:cubicBezTo>
                  <a:cubicBezTo>
                    <a:pt x="20065" y="147353"/>
                    <a:pt x="20113" y="147019"/>
                    <a:pt x="20034" y="146431"/>
                  </a:cubicBezTo>
                  <a:cubicBezTo>
                    <a:pt x="19922" y="145493"/>
                    <a:pt x="19573" y="144380"/>
                    <a:pt x="18889" y="142759"/>
                  </a:cubicBezTo>
                  <a:cubicBezTo>
                    <a:pt x="17871" y="140326"/>
                    <a:pt x="15169" y="135191"/>
                    <a:pt x="14914" y="135191"/>
                  </a:cubicBezTo>
                  <a:cubicBezTo>
                    <a:pt x="14771" y="135191"/>
                    <a:pt x="14501" y="135413"/>
                    <a:pt x="14501" y="135524"/>
                  </a:cubicBezTo>
                  <a:cubicBezTo>
                    <a:pt x="14501" y="135572"/>
                    <a:pt x="14739" y="136033"/>
                    <a:pt x="15041" y="136558"/>
                  </a:cubicBezTo>
                  <a:cubicBezTo>
                    <a:pt x="15343" y="137083"/>
                    <a:pt x="15566" y="137528"/>
                    <a:pt x="15550" y="137544"/>
                  </a:cubicBezTo>
                  <a:cubicBezTo>
                    <a:pt x="15543" y="137551"/>
                    <a:pt x="15532" y="137555"/>
                    <a:pt x="15517" y="137555"/>
                  </a:cubicBezTo>
                  <a:cubicBezTo>
                    <a:pt x="15275" y="137555"/>
                    <a:pt x="14020" y="136664"/>
                    <a:pt x="13467" y="136081"/>
                  </a:cubicBezTo>
                  <a:cubicBezTo>
                    <a:pt x="12927" y="135524"/>
                    <a:pt x="12641" y="135063"/>
                    <a:pt x="12402" y="134364"/>
                  </a:cubicBezTo>
                  <a:cubicBezTo>
                    <a:pt x="11512" y="131693"/>
                    <a:pt x="11814" y="128274"/>
                    <a:pt x="13229" y="124920"/>
                  </a:cubicBezTo>
                  <a:cubicBezTo>
                    <a:pt x="13658" y="123918"/>
                    <a:pt x="13865" y="123584"/>
                    <a:pt x="14946" y="122121"/>
                  </a:cubicBezTo>
                  <a:cubicBezTo>
                    <a:pt x="16250" y="120388"/>
                    <a:pt x="16790" y="119721"/>
                    <a:pt x="17506" y="119021"/>
                  </a:cubicBezTo>
                  <a:cubicBezTo>
                    <a:pt x="18714" y="117861"/>
                    <a:pt x="19700" y="117415"/>
                    <a:pt x="21767" y="117066"/>
                  </a:cubicBezTo>
                  <a:cubicBezTo>
                    <a:pt x="22180" y="117002"/>
                    <a:pt x="22832" y="116922"/>
                    <a:pt x="23213" y="116875"/>
                  </a:cubicBezTo>
                  <a:cubicBezTo>
                    <a:pt x="23431" y="116855"/>
                    <a:pt x="23654" y="116846"/>
                    <a:pt x="23881" y="116846"/>
                  </a:cubicBezTo>
                  <a:close/>
                  <a:moveTo>
                    <a:pt x="48986" y="1"/>
                  </a:moveTo>
                  <a:cubicBezTo>
                    <a:pt x="47730" y="1"/>
                    <a:pt x="47475" y="16"/>
                    <a:pt x="46951" y="128"/>
                  </a:cubicBezTo>
                  <a:cubicBezTo>
                    <a:pt x="46172" y="303"/>
                    <a:pt x="45265" y="621"/>
                    <a:pt x="44598" y="955"/>
                  </a:cubicBezTo>
                  <a:cubicBezTo>
                    <a:pt x="44121" y="1193"/>
                    <a:pt x="43993" y="1225"/>
                    <a:pt x="43453" y="1288"/>
                  </a:cubicBezTo>
                  <a:cubicBezTo>
                    <a:pt x="43242" y="1310"/>
                    <a:pt x="43014" y="1320"/>
                    <a:pt x="42777" y="1320"/>
                  </a:cubicBezTo>
                  <a:cubicBezTo>
                    <a:pt x="41943" y="1320"/>
                    <a:pt x="40989" y="1193"/>
                    <a:pt x="40209" y="970"/>
                  </a:cubicBezTo>
                  <a:cubicBezTo>
                    <a:pt x="40012" y="918"/>
                    <a:pt x="39803" y="887"/>
                    <a:pt x="39702" y="887"/>
                  </a:cubicBezTo>
                  <a:cubicBezTo>
                    <a:pt x="39680" y="887"/>
                    <a:pt x="39664" y="888"/>
                    <a:pt x="39653" y="891"/>
                  </a:cubicBezTo>
                  <a:cubicBezTo>
                    <a:pt x="39494" y="939"/>
                    <a:pt x="39351" y="1241"/>
                    <a:pt x="39303" y="1590"/>
                  </a:cubicBezTo>
                  <a:lnTo>
                    <a:pt x="39271" y="1893"/>
                  </a:lnTo>
                  <a:lnTo>
                    <a:pt x="38620" y="2226"/>
                  </a:lnTo>
                  <a:cubicBezTo>
                    <a:pt x="35424" y="3864"/>
                    <a:pt x="33071" y="6917"/>
                    <a:pt x="32117" y="10701"/>
                  </a:cubicBezTo>
                  <a:cubicBezTo>
                    <a:pt x="32037" y="11019"/>
                    <a:pt x="31958" y="11368"/>
                    <a:pt x="31958" y="11480"/>
                  </a:cubicBezTo>
                  <a:cubicBezTo>
                    <a:pt x="31958" y="11655"/>
                    <a:pt x="31878" y="11766"/>
                    <a:pt x="31036" y="12529"/>
                  </a:cubicBezTo>
                  <a:cubicBezTo>
                    <a:pt x="30543" y="13006"/>
                    <a:pt x="30098" y="13388"/>
                    <a:pt x="30082" y="13388"/>
                  </a:cubicBezTo>
                  <a:cubicBezTo>
                    <a:pt x="30050" y="13372"/>
                    <a:pt x="29812" y="13133"/>
                    <a:pt x="29557" y="12847"/>
                  </a:cubicBezTo>
                  <a:lnTo>
                    <a:pt x="29080" y="12322"/>
                  </a:lnTo>
                  <a:lnTo>
                    <a:pt x="28540" y="12275"/>
                  </a:lnTo>
                  <a:cubicBezTo>
                    <a:pt x="28326" y="12263"/>
                    <a:pt x="27914" y="12252"/>
                    <a:pt x="27494" y="12252"/>
                  </a:cubicBezTo>
                  <a:cubicBezTo>
                    <a:pt x="27320" y="12252"/>
                    <a:pt x="27144" y="12254"/>
                    <a:pt x="26982" y="12259"/>
                  </a:cubicBezTo>
                  <a:cubicBezTo>
                    <a:pt x="25996" y="12291"/>
                    <a:pt x="25948" y="12291"/>
                    <a:pt x="25074" y="12561"/>
                  </a:cubicBezTo>
                  <a:lnTo>
                    <a:pt x="24167" y="12831"/>
                  </a:lnTo>
                  <a:lnTo>
                    <a:pt x="22864" y="12720"/>
                  </a:lnTo>
                  <a:cubicBezTo>
                    <a:pt x="20277" y="12503"/>
                    <a:pt x="17435" y="12378"/>
                    <a:pt x="15296" y="12378"/>
                  </a:cubicBezTo>
                  <a:cubicBezTo>
                    <a:pt x="14608" y="12378"/>
                    <a:pt x="13994" y="12391"/>
                    <a:pt x="13483" y="12418"/>
                  </a:cubicBezTo>
                  <a:cubicBezTo>
                    <a:pt x="11098" y="12545"/>
                    <a:pt x="9779" y="12799"/>
                    <a:pt x="9127" y="13276"/>
                  </a:cubicBezTo>
                  <a:cubicBezTo>
                    <a:pt x="9114" y="13286"/>
                    <a:pt x="9092" y="13291"/>
                    <a:pt x="9059" y="13291"/>
                  </a:cubicBezTo>
                  <a:cubicBezTo>
                    <a:pt x="8930" y="13291"/>
                    <a:pt x="8630" y="13215"/>
                    <a:pt x="7998" y="13038"/>
                  </a:cubicBezTo>
                  <a:cubicBezTo>
                    <a:pt x="6440" y="12593"/>
                    <a:pt x="5581" y="12418"/>
                    <a:pt x="4675" y="12386"/>
                  </a:cubicBezTo>
                  <a:cubicBezTo>
                    <a:pt x="3880" y="12354"/>
                    <a:pt x="3880" y="12354"/>
                    <a:pt x="3880" y="12211"/>
                  </a:cubicBezTo>
                  <a:cubicBezTo>
                    <a:pt x="3880" y="12020"/>
                    <a:pt x="4182" y="11893"/>
                    <a:pt x="4898" y="11718"/>
                  </a:cubicBezTo>
                  <a:cubicBezTo>
                    <a:pt x="6123" y="11423"/>
                    <a:pt x="8167" y="11290"/>
                    <a:pt x="11738" y="11290"/>
                  </a:cubicBezTo>
                  <a:cubicBezTo>
                    <a:pt x="13172" y="11290"/>
                    <a:pt x="14851" y="11312"/>
                    <a:pt x="16822" y="11353"/>
                  </a:cubicBezTo>
                  <a:cubicBezTo>
                    <a:pt x="22434" y="11464"/>
                    <a:pt x="24787" y="11575"/>
                    <a:pt x="25853" y="11750"/>
                  </a:cubicBezTo>
                  <a:cubicBezTo>
                    <a:pt x="26206" y="11807"/>
                    <a:pt x="27165" y="11836"/>
                    <a:pt x="28261" y="11836"/>
                  </a:cubicBezTo>
                  <a:cubicBezTo>
                    <a:pt x="28992" y="11836"/>
                    <a:pt x="29783" y="11823"/>
                    <a:pt x="30495" y="11798"/>
                  </a:cubicBezTo>
                  <a:cubicBezTo>
                    <a:pt x="31497" y="11750"/>
                    <a:pt x="31513" y="11750"/>
                    <a:pt x="31704" y="11575"/>
                  </a:cubicBezTo>
                  <a:cubicBezTo>
                    <a:pt x="31815" y="11480"/>
                    <a:pt x="31910" y="11384"/>
                    <a:pt x="31910" y="11368"/>
                  </a:cubicBezTo>
                  <a:cubicBezTo>
                    <a:pt x="31910" y="11337"/>
                    <a:pt x="30734" y="11337"/>
                    <a:pt x="29303" y="11337"/>
                  </a:cubicBezTo>
                  <a:cubicBezTo>
                    <a:pt x="28694" y="11348"/>
                    <a:pt x="28178" y="11353"/>
                    <a:pt x="27755" y="11353"/>
                  </a:cubicBezTo>
                  <a:cubicBezTo>
                    <a:pt x="26983" y="11353"/>
                    <a:pt x="26521" y="11336"/>
                    <a:pt x="26377" y="11305"/>
                  </a:cubicBezTo>
                  <a:cubicBezTo>
                    <a:pt x="25217" y="11082"/>
                    <a:pt x="20638" y="10923"/>
                    <a:pt x="13451" y="10844"/>
                  </a:cubicBezTo>
                  <a:cubicBezTo>
                    <a:pt x="12761" y="10836"/>
                    <a:pt x="12131" y="10832"/>
                    <a:pt x="11551" y="10832"/>
                  </a:cubicBezTo>
                  <a:cubicBezTo>
                    <a:pt x="8498" y="10832"/>
                    <a:pt x="6858" y="10942"/>
                    <a:pt x="5375" y="11209"/>
                  </a:cubicBezTo>
                  <a:cubicBezTo>
                    <a:pt x="4405" y="11384"/>
                    <a:pt x="3578" y="11814"/>
                    <a:pt x="3403" y="12243"/>
                  </a:cubicBezTo>
                  <a:cubicBezTo>
                    <a:pt x="3356" y="12386"/>
                    <a:pt x="3292" y="12418"/>
                    <a:pt x="2910" y="12513"/>
                  </a:cubicBezTo>
                  <a:cubicBezTo>
                    <a:pt x="1336" y="12879"/>
                    <a:pt x="1" y="13992"/>
                    <a:pt x="1" y="14914"/>
                  </a:cubicBezTo>
                  <a:cubicBezTo>
                    <a:pt x="1" y="15296"/>
                    <a:pt x="160" y="15566"/>
                    <a:pt x="526" y="15836"/>
                  </a:cubicBezTo>
                  <a:cubicBezTo>
                    <a:pt x="1034" y="16234"/>
                    <a:pt x="1782" y="16456"/>
                    <a:pt x="3848" y="16806"/>
                  </a:cubicBezTo>
                  <a:cubicBezTo>
                    <a:pt x="5375" y="17076"/>
                    <a:pt x="6233" y="17410"/>
                    <a:pt x="7203" y="18141"/>
                  </a:cubicBezTo>
                  <a:cubicBezTo>
                    <a:pt x="7935" y="18682"/>
                    <a:pt x="7919" y="18666"/>
                    <a:pt x="7728" y="19127"/>
                  </a:cubicBezTo>
                  <a:cubicBezTo>
                    <a:pt x="7426" y="19890"/>
                    <a:pt x="7378" y="20431"/>
                    <a:pt x="7378" y="22657"/>
                  </a:cubicBezTo>
                  <a:cubicBezTo>
                    <a:pt x="7378" y="24803"/>
                    <a:pt x="7442" y="25678"/>
                    <a:pt x="7696" y="26616"/>
                  </a:cubicBezTo>
                  <a:cubicBezTo>
                    <a:pt x="7919" y="27411"/>
                    <a:pt x="8380" y="28062"/>
                    <a:pt x="10860" y="31083"/>
                  </a:cubicBezTo>
                  <a:cubicBezTo>
                    <a:pt x="14692" y="35774"/>
                    <a:pt x="15391" y="36727"/>
                    <a:pt x="16536" y="38906"/>
                  </a:cubicBezTo>
                  <a:cubicBezTo>
                    <a:pt x="16902" y="39621"/>
                    <a:pt x="17538" y="40973"/>
                    <a:pt x="17538" y="41052"/>
                  </a:cubicBezTo>
                  <a:cubicBezTo>
                    <a:pt x="17538" y="41084"/>
                    <a:pt x="17410" y="41338"/>
                    <a:pt x="17235" y="41608"/>
                  </a:cubicBezTo>
                  <a:cubicBezTo>
                    <a:pt x="15661" y="44232"/>
                    <a:pt x="15041" y="46696"/>
                    <a:pt x="15598" y="48191"/>
                  </a:cubicBezTo>
                  <a:lnTo>
                    <a:pt x="15757" y="48620"/>
                  </a:lnTo>
                  <a:lnTo>
                    <a:pt x="15487" y="49208"/>
                  </a:lnTo>
                  <a:cubicBezTo>
                    <a:pt x="14882" y="50496"/>
                    <a:pt x="14485" y="51816"/>
                    <a:pt x="14278" y="53183"/>
                  </a:cubicBezTo>
                  <a:cubicBezTo>
                    <a:pt x="14119" y="54248"/>
                    <a:pt x="14135" y="56299"/>
                    <a:pt x="14310" y="57428"/>
                  </a:cubicBezTo>
                  <a:cubicBezTo>
                    <a:pt x="14374" y="57905"/>
                    <a:pt x="14485" y="58366"/>
                    <a:pt x="14533" y="58462"/>
                  </a:cubicBezTo>
                  <a:cubicBezTo>
                    <a:pt x="14628" y="58668"/>
                    <a:pt x="14628" y="58716"/>
                    <a:pt x="14183" y="60417"/>
                  </a:cubicBezTo>
                  <a:cubicBezTo>
                    <a:pt x="13865" y="61610"/>
                    <a:pt x="13754" y="62611"/>
                    <a:pt x="13801" y="63851"/>
                  </a:cubicBezTo>
                  <a:cubicBezTo>
                    <a:pt x="13833" y="64964"/>
                    <a:pt x="13928" y="65600"/>
                    <a:pt x="14199" y="66650"/>
                  </a:cubicBezTo>
                  <a:cubicBezTo>
                    <a:pt x="14408" y="67487"/>
                    <a:pt x="14593" y="67932"/>
                    <a:pt x="14721" y="67932"/>
                  </a:cubicBezTo>
                  <a:cubicBezTo>
                    <a:pt x="14739" y="67932"/>
                    <a:pt x="14755" y="67923"/>
                    <a:pt x="14771" y="67906"/>
                  </a:cubicBezTo>
                  <a:cubicBezTo>
                    <a:pt x="14787" y="67890"/>
                    <a:pt x="14707" y="67556"/>
                    <a:pt x="14596" y="67142"/>
                  </a:cubicBezTo>
                  <a:cubicBezTo>
                    <a:pt x="14469" y="66745"/>
                    <a:pt x="14294" y="66029"/>
                    <a:pt x="14215" y="65553"/>
                  </a:cubicBezTo>
                  <a:cubicBezTo>
                    <a:pt x="14087" y="64758"/>
                    <a:pt x="14072" y="64583"/>
                    <a:pt x="14103" y="63438"/>
                  </a:cubicBezTo>
                  <a:cubicBezTo>
                    <a:pt x="14135" y="62039"/>
                    <a:pt x="14167" y="61800"/>
                    <a:pt x="14660" y="59877"/>
                  </a:cubicBezTo>
                  <a:cubicBezTo>
                    <a:pt x="15089" y="58223"/>
                    <a:pt x="15296" y="57667"/>
                    <a:pt x="15932" y="56395"/>
                  </a:cubicBezTo>
                  <a:cubicBezTo>
                    <a:pt x="16171" y="55916"/>
                    <a:pt x="16270" y="55789"/>
                    <a:pt x="16347" y="55789"/>
                  </a:cubicBezTo>
                  <a:cubicBezTo>
                    <a:pt x="16352" y="55789"/>
                    <a:pt x="16356" y="55790"/>
                    <a:pt x="16361" y="55790"/>
                  </a:cubicBezTo>
                  <a:cubicBezTo>
                    <a:pt x="16384" y="55798"/>
                    <a:pt x="16403" y="55802"/>
                    <a:pt x="16417" y="55802"/>
                  </a:cubicBezTo>
                  <a:cubicBezTo>
                    <a:pt x="16461" y="55802"/>
                    <a:pt x="16465" y="55763"/>
                    <a:pt x="16440" y="55679"/>
                  </a:cubicBezTo>
                  <a:cubicBezTo>
                    <a:pt x="16409" y="55568"/>
                    <a:pt x="16472" y="55425"/>
                    <a:pt x="16679" y="55075"/>
                  </a:cubicBezTo>
                  <a:cubicBezTo>
                    <a:pt x="17617" y="53565"/>
                    <a:pt x="19175" y="51720"/>
                    <a:pt x="20686" y="50321"/>
                  </a:cubicBezTo>
                  <a:cubicBezTo>
                    <a:pt x="21643" y="49425"/>
                    <a:pt x="22601" y="48650"/>
                    <a:pt x="22727" y="48650"/>
                  </a:cubicBezTo>
                  <a:cubicBezTo>
                    <a:pt x="22731" y="48650"/>
                    <a:pt x="22734" y="48650"/>
                    <a:pt x="22736" y="48652"/>
                  </a:cubicBezTo>
                  <a:cubicBezTo>
                    <a:pt x="22848" y="48731"/>
                    <a:pt x="24040" y="49638"/>
                    <a:pt x="24040" y="49653"/>
                  </a:cubicBezTo>
                  <a:cubicBezTo>
                    <a:pt x="24040" y="49669"/>
                    <a:pt x="23834" y="49828"/>
                    <a:pt x="23579" y="50019"/>
                  </a:cubicBezTo>
                  <a:cubicBezTo>
                    <a:pt x="21973" y="51227"/>
                    <a:pt x="20161" y="52976"/>
                    <a:pt x="18984" y="54471"/>
                  </a:cubicBezTo>
                  <a:cubicBezTo>
                    <a:pt x="16933" y="57078"/>
                    <a:pt x="15741" y="59702"/>
                    <a:pt x="15455" y="62293"/>
                  </a:cubicBezTo>
                  <a:cubicBezTo>
                    <a:pt x="15343" y="63295"/>
                    <a:pt x="15407" y="65044"/>
                    <a:pt x="15566" y="65584"/>
                  </a:cubicBezTo>
                  <a:cubicBezTo>
                    <a:pt x="15630" y="65743"/>
                    <a:pt x="15598" y="65855"/>
                    <a:pt x="15391" y="66363"/>
                  </a:cubicBezTo>
                  <a:cubicBezTo>
                    <a:pt x="13849" y="70275"/>
                    <a:pt x="13738" y="74138"/>
                    <a:pt x="15105" y="77556"/>
                  </a:cubicBezTo>
                  <a:cubicBezTo>
                    <a:pt x="15328" y="78145"/>
                    <a:pt x="15328" y="78161"/>
                    <a:pt x="15280" y="78542"/>
                  </a:cubicBezTo>
                  <a:cubicBezTo>
                    <a:pt x="15137" y="79353"/>
                    <a:pt x="15057" y="81897"/>
                    <a:pt x="15137" y="82914"/>
                  </a:cubicBezTo>
                  <a:cubicBezTo>
                    <a:pt x="15280" y="84854"/>
                    <a:pt x="15630" y="85713"/>
                    <a:pt x="16393" y="86094"/>
                  </a:cubicBezTo>
                  <a:lnTo>
                    <a:pt x="16758" y="86269"/>
                  </a:lnTo>
                  <a:lnTo>
                    <a:pt x="16758" y="86857"/>
                  </a:lnTo>
                  <a:cubicBezTo>
                    <a:pt x="16758" y="87605"/>
                    <a:pt x="16886" y="88702"/>
                    <a:pt x="17124" y="90164"/>
                  </a:cubicBezTo>
                  <a:cubicBezTo>
                    <a:pt x="17283" y="91118"/>
                    <a:pt x="17315" y="91293"/>
                    <a:pt x="17426" y="91373"/>
                  </a:cubicBezTo>
                  <a:cubicBezTo>
                    <a:pt x="17506" y="91436"/>
                    <a:pt x="17601" y="91484"/>
                    <a:pt x="17649" y="91484"/>
                  </a:cubicBezTo>
                  <a:cubicBezTo>
                    <a:pt x="17712" y="91484"/>
                    <a:pt x="17712" y="91532"/>
                    <a:pt x="17696" y="91675"/>
                  </a:cubicBezTo>
                  <a:cubicBezTo>
                    <a:pt x="17601" y="92168"/>
                    <a:pt x="17585" y="93265"/>
                    <a:pt x="17649" y="93455"/>
                  </a:cubicBezTo>
                  <a:cubicBezTo>
                    <a:pt x="17736" y="93655"/>
                    <a:pt x="17922" y="93767"/>
                    <a:pt x="18152" y="93767"/>
                  </a:cubicBezTo>
                  <a:cubicBezTo>
                    <a:pt x="18214" y="93767"/>
                    <a:pt x="18280" y="93759"/>
                    <a:pt x="18348" y="93742"/>
                  </a:cubicBezTo>
                  <a:cubicBezTo>
                    <a:pt x="18809" y="93614"/>
                    <a:pt x="19096" y="93122"/>
                    <a:pt x="19525" y="91786"/>
                  </a:cubicBezTo>
                  <a:cubicBezTo>
                    <a:pt x="19954" y="90435"/>
                    <a:pt x="20368" y="89656"/>
                    <a:pt x="21576" y="87970"/>
                  </a:cubicBezTo>
                  <a:cubicBezTo>
                    <a:pt x="23579" y="85140"/>
                    <a:pt x="28031" y="80132"/>
                    <a:pt x="30225" y="78240"/>
                  </a:cubicBezTo>
                  <a:cubicBezTo>
                    <a:pt x="33039" y="75807"/>
                    <a:pt x="37538" y="73359"/>
                    <a:pt x="40130" y="72850"/>
                  </a:cubicBezTo>
                  <a:cubicBezTo>
                    <a:pt x="40416" y="72803"/>
                    <a:pt x="40718" y="72707"/>
                    <a:pt x="40830" y="72644"/>
                  </a:cubicBezTo>
                  <a:cubicBezTo>
                    <a:pt x="40925" y="72588"/>
                    <a:pt x="40977" y="72560"/>
                    <a:pt x="41028" y="72560"/>
                  </a:cubicBezTo>
                  <a:cubicBezTo>
                    <a:pt x="41080" y="72560"/>
                    <a:pt x="41132" y="72588"/>
                    <a:pt x="41227" y="72644"/>
                  </a:cubicBezTo>
                  <a:cubicBezTo>
                    <a:pt x="41322" y="72707"/>
                    <a:pt x="41736" y="72850"/>
                    <a:pt x="42133" y="72946"/>
                  </a:cubicBezTo>
                  <a:cubicBezTo>
                    <a:pt x="42992" y="73168"/>
                    <a:pt x="43644" y="73470"/>
                    <a:pt x="43834" y="73741"/>
                  </a:cubicBezTo>
                  <a:cubicBezTo>
                    <a:pt x="44009" y="73963"/>
                    <a:pt x="44009" y="74265"/>
                    <a:pt x="43898" y="75235"/>
                  </a:cubicBezTo>
                  <a:cubicBezTo>
                    <a:pt x="43850" y="75633"/>
                    <a:pt x="43834" y="76078"/>
                    <a:pt x="43866" y="76412"/>
                  </a:cubicBezTo>
                  <a:lnTo>
                    <a:pt x="43898" y="76936"/>
                  </a:lnTo>
                  <a:lnTo>
                    <a:pt x="43596" y="76809"/>
                  </a:lnTo>
                  <a:cubicBezTo>
                    <a:pt x="43394" y="76737"/>
                    <a:pt x="43175" y="76701"/>
                    <a:pt x="42959" y="76701"/>
                  </a:cubicBezTo>
                  <a:cubicBezTo>
                    <a:pt x="42700" y="76701"/>
                    <a:pt x="42445" y="76753"/>
                    <a:pt x="42229" y="76857"/>
                  </a:cubicBezTo>
                  <a:cubicBezTo>
                    <a:pt x="41911" y="77016"/>
                    <a:pt x="41497" y="77429"/>
                    <a:pt x="41338" y="77747"/>
                  </a:cubicBezTo>
                  <a:cubicBezTo>
                    <a:pt x="41291" y="77843"/>
                    <a:pt x="41243" y="77938"/>
                    <a:pt x="41227" y="77938"/>
                  </a:cubicBezTo>
                  <a:cubicBezTo>
                    <a:pt x="41227" y="77939"/>
                    <a:pt x="41226" y="77940"/>
                    <a:pt x="41225" y="77940"/>
                  </a:cubicBezTo>
                  <a:cubicBezTo>
                    <a:pt x="41211" y="77940"/>
                    <a:pt x="41122" y="77863"/>
                    <a:pt x="41020" y="77747"/>
                  </a:cubicBezTo>
                  <a:cubicBezTo>
                    <a:pt x="40847" y="77542"/>
                    <a:pt x="40675" y="77447"/>
                    <a:pt x="40457" y="77447"/>
                  </a:cubicBezTo>
                  <a:cubicBezTo>
                    <a:pt x="40354" y="77447"/>
                    <a:pt x="40241" y="77468"/>
                    <a:pt x="40114" y="77509"/>
                  </a:cubicBezTo>
                  <a:cubicBezTo>
                    <a:pt x="39224" y="77811"/>
                    <a:pt x="37586" y="78622"/>
                    <a:pt x="36346" y="79369"/>
                  </a:cubicBezTo>
                  <a:cubicBezTo>
                    <a:pt x="32960" y="81468"/>
                    <a:pt x="29557" y="84663"/>
                    <a:pt x="26743" y="88415"/>
                  </a:cubicBezTo>
                  <a:cubicBezTo>
                    <a:pt x="25837" y="89624"/>
                    <a:pt x="25678" y="89878"/>
                    <a:pt x="25519" y="90276"/>
                  </a:cubicBezTo>
                  <a:cubicBezTo>
                    <a:pt x="25204" y="91127"/>
                    <a:pt x="25279" y="91785"/>
                    <a:pt x="25626" y="91785"/>
                  </a:cubicBezTo>
                  <a:cubicBezTo>
                    <a:pt x="25700" y="91785"/>
                    <a:pt x="25787" y="91755"/>
                    <a:pt x="25884" y="91691"/>
                  </a:cubicBezTo>
                  <a:cubicBezTo>
                    <a:pt x="25964" y="91627"/>
                    <a:pt x="26266" y="91373"/>
                    <a:pt x="26536" y="91102"/>
                  </a:cubicBezTo>
                  <a:cubicBezTo>
                    <a:pt x="27172" y="90498"/>
                    <a:pt x="27951" y="89878"/>
                    <a:pt x="30622" y="87843"/>
                  </a:cubicBezTo>
                  <a:cubicBezTo>
                    <a:pt x="36139" y="83662"/>
                    <a:pt x="37030" y="82914"/>
                    <a:pt x="37538" y="82119"/>
                  </a:cubicBezTo>
                  <a:cubicBezTo>
                    <a:pt x="37984" y="81436"/>
                    <a:pt x="39240" y="80593"/>
                    <a:pt x="40575" y="80068"/>
                  </a:cubicBezTo>
                  <a:cubicBezTo>
                    <a:pt x="40909" y="79941"/>
                    <a:pt x="41227" y="79814"/>
                    <a:pt x="41307" y="79782"/>
                  </a:cubicBezTo>
                  <a:cubicBezTo>
                    <a:pt x="41337" y="79769"/>
                    <a:pt x="41363" y="79762"/>
                    <a:pt x="41391" y="79762"/>
                  </a:cubicBezTo>
                  <a:cubicBezTo>
                    <a:pt x="41466" y="79762"/>
                    <a:pt x="41550" y="79814"/>
                    <a:pt x="41736" y="79941"/>
                  </a:cubicBezTo>
                  <a:cubicBezTo>
                    <a:pt x="42404" y="80434"/>
                    <a:pt x="42865" y="81118"/>
                    <a:pt x="43087" y="81944"/>
                  </a:cubicBezTo>
                  <a:cubicBezTo>
                    <a:pt x="43214" y="82406"/>
                    <a:pt x="43230" y="83344"/>
                    <a:pt x="43151" y="84822"/>
                  </a:cubicBezTo>
                  <a:lnTo>
                    <a:pt x="43087" y="85840"/>
                  </a:lnTo>
                  <a:lnTo>
                    <a:pt x="42769" y="86094"/>
                  </a:lnTo>
                  <a:cubicBezTo>
                    <a:pt x="42340" y="86428"/>
                    <a:pt x="41895" y="86667"/>
                    <a:pt x="41259" y="86889"/>
                  </a:cubicBezTo>
                  <a:cubicBezTo>
                    <a:pt x="40734" y="87064"/>
                    <a:pt x="39796" y="87255"/>
                    <a:pt x="39399" y="87255"/>
                  </a:cubicBezTo>
                  <a:cubicBezTo>
                    <a:pt x="38794" y="87255"/>
                    <a:pt x="38381" y="87843"/>
                    <a:pt x="38524" y="88479"/>
                  </a:cubicBezTo>
                  <a:cubicBezTo>
                    <a:pt x="38556" y="88622"/>
                    <a:pt x="38683" y="88908"/>
                    <a:pt x="38810" y="89115"/>
                  </a:cubicBezTo>
                  <a:cubicBezTo>
                    <a:pt x="38985" y="89369"/>
                    <a:pt x="39049" y="89528"/>
                    <a:pt x="39017" y="89640"/>
                  </a:cubicBezTo>
                  <a:cubicBezTo>
                    <a:pt x="39001" y="89751"/>
                    <a:pt x="39033" y="89815"/>
                    <a:pt x="39160" y="89894"/>
                  </a:cubicBezTo>
                  <a:cubicBezTo>
                    <a:pt x="39253" y="89940"/>
                    <a:pt x="39318" y="89965"/>
                    <a:pt x="39448" y="89965"/>
                  </a:cubicBezTo>
                  <a:cubicBezTo>
                    <a:pt x="39541" y="89965"/>
                    <a:pt x="39667" y="89952"/>
                    <a:pt x="39860" y="89926"/>
                  </a:cubicBezTo>
                  <a:cubicBezTo>
                    <a:pt x="40162" y="89894"/>
                    <a:pt x="40734" y="89878"/>
                    <a:pt x="41148" y="89878"/>
                  </a:cubicBezTo>
                  <a:cubicBezTo>
                    <a:pt x="41847" y="89910"/>
                    <a:pt x="41927" y="89910"/>
                    <a:pt x="42054" y="90037"/>
                  </a:cubicBezTo>
                  <a:cubicBezTo>
                    <a:pt x="42547" y="90498"/>
                    <a:pt x="42849" y="93217"/>
                    <a:pt x="42531" y="94234"/>
                  </a:cubicBezTo>
                  <a:cubicBezTo>
                    <a:pt x="42404" y="94600"/>
                    <a:pt x="42149" y="94950"/>
                    <a:pt x="41974" y="94950"/>
                  </a:cubicBezTo>
                  <a:cubicBezTo>
                    <a:pt x="41942" y="94950"/>
                    <a:pt x="41831" y="95029"/>
                    <a:pt x="41704" y="95141"/>
                  </a:cubicBezTo>
                  <a:lnTo>
                    <a:pt x="41497" y="95316"/>
                  </a:lnTo>
                  <a:lnTo>
                    <a:pt x="40209" y="95252"/>
                  </a:lnTo>
                  <a:cubicBezTo>
                    <a:pt x="39750" y="95224"/>
                    <a:pt x="39361" y="95210"/>
                    <a:pt x="39037" y="95210"/>
                  </a:cubicBezTo>
                  <a:cubicBezTo>
                    <a:pt x="38430" y="95210"/>
                    <a:pt x="38048" y="95260"/>
                    <a:pt x="37841" y="95363"/>
                  </a:cubicBezTo>
                  <a:cubicBezTo>
                    <a:pt x="37268" y="95665"/>
                    <a:pt x="37236" y="96142"/>
                    <a:pt x="37777" y="96747"/>
                  </a:cubicBezTo>
                  <a:cubicBezTo>
                    <a:pt x="38000" y="96985"/>
                    <a:pt x="38222" y="97383"/>
                    <a:pt x="38222" y="97526"/>
                  </a:cubicBezTo>
                  <a:cubicBezTo>
                    <a:pt x="38222" y="97748"/>
                    <a:pt x="38429" y="98114"/>
                    <a:pt x="38588" y="98193"/>
                  </a:cubicBezTo>
                  <a:cubicBezTo>
                    <a:pt x="38669" y="98236"/>
                    <a:pt x="38752" y="98259"/>
                    <a:pt x="38853" y="98259"/>
                  </a:cubicBezTo>
                  <a:cubicBezTo>
                    <a:pt x="39089" y="98259"/>
                    <a:pt x="39417" y="98133"/>
                    <a:pt x="40019" y="97844"/>
                  </a:cubicBezTo>
                  <a:cubicBezTo>
                    <a:pt x="40515" y="97612"/>
                    <a:pt x="40697" y="97533"/>
                    <a:pt x="40821" y="97533"/>
                  </a:cubicBezTo>
                  <a:cubicBezTo>
                    <a:pt x="40876" y="97533"/>
                    <a:pt x="40919" y="97549"/>
                    <a:pt x="40973" y="97573"/>
                  </a:cubicBezTo>
                  <a:cubicBezTo>
                    <a:pt x="41227" y="97669"/>
                    <a:pt x="41704" y="98177"/>
                    <a:pt x="41911" y="98575"/>
                  </a:cubicBezTo>
                  <a:cubicBezTo>
                    <a:pt x="42006" y="98766"/>
                    <a:pt x="42149" y="99131"/>
                    <a:pt x="42229" y="99386"/>
                  </a:cubicBezTo>
                  <a:cubicBezTo>
                    <a:pt x="42404" y="100054"/>
                    <a:pt x="42372" y="101278"/>
                    <a:pt x="42133" y="102073"/>
                  </a:cubicBezTo>
                  <a:cubicBezTo>
                    <a:pt x="42054" y="102375"/>
                    <a:pt x="41990" y="102645"/>
                    <a:pt x="41990" y="102677"/>
                  </a:cubicBezTo>
                  <a:cubicBezTo>
                    <a:pt x="42022" y="102788"/>
                    <a:pt x="41911" y="102979"/>
                    <a:pt x="41720" y="103090"/>
                  </a:cubicBezTo>
                  <a:cubicBezTo>
                    <a:pt x="41561" y="103186"/>
                    <a:pt x="41418" y="103202"/>
                    <a:pt x="40527" y="103217"/>
                  </a:cubicBezTo>
                  <a:cubicBezTo>
                    <a:pt x="39240" y="103217"/>
                    <a:pt x="38731" y="103265"/>
                    <a:pt x="38270" y="103408"/>
                  </a:cubicBezTo>
                  <a:cubicBezTo>
                    <a:pt x="37602" y="103615"/>
                    <a:pt x="37284" y="103901"/>
                    <a:pt x="37364" y="104219"/>
                  </a:cubicBezTo>
                  <a:cubicBezTo>
                    <a:pt x="37379" y="104315"/>
                    <a:pt x="37586" y="104569"/>
                    <a:pt x="37809" y="104807"/>
                  </a:cubicBezTo>
                  <a:cubicBezTo>
                    <a:pt x="38286" y="105300"/>
                    <a:pt x="38349" y="105412"/>
                    <a:pt x="38349" y="105730"/>
                  </a:cubicBezTo>
                  <a:cubicBezTo>
                    <a:pt x="38349" y="105920"/>
                    <a:pt x="38381" y="105984"/>
                    <a:pt x="38492" y="106063"/>
                  </a:cubicBezTo>
                  <a:cubicBezTo>
                    <a:pt x="38595" y="106132"/>
                    <a:pt x="38826" y="106165"/>
                    <a:pt x="39121" y="106165"/>
                  </a:cubicBezTo>
                  <a:cubicBezTo>
                    <a:pt x="39507" y="106165"/>
                    <a:pt x="40003" y="106108"/>
                    <a:pt x="40464" y="106000"/>
                  </a:cubicBezTo>
                  <a:lnTo>
                    <a:pt x="41116" y="105857"/>
                  </a:lnTo>
                  <a:lnTo>
                    <a:pt x="41243" y="105984"/>
                  </a:lnTo>
                  <a:cubicBezTo>
                    <a:pt x="41307" y="106048"/>
                    <a:pt x="41434" y="106238"/>
                    <a:pt x="41529" y="106413"/>
                  </a:cubicBezTo>
                  <a:cubicBezTo>
                    <a:pt x="42022" y="107383"/>
                    <a:pt x="41974" y="108830"/>
                    <a:pt x="41418" y="110563"/>
                  </a:cubicBezTo>
                  <a:cubicBezTo>
                    <a:pt x="41338" y="110817"/>
                    <a:pt x="41259" y="111072"/>
                    <a:pt x="41259" y="111135"/>
                  </a:cubicBezTo>
                  <a:cubicBezTo>
                    <a:pt x="41243" y="111231"/>
                    <a:pt x="41179" y="111262"/>
                    <a:pt x="40814" y="111278"/>
                  </a:cubicBezTo>
                  <a:cubicBezTo>
                    <a:pt x="40400" y="111310"/>
                    <a:pt x="40321" y="111342"/>
                    <a:pt x="39939" y="111660"/>
                  </a:cubicBezTo>
                  <a:cubicBezTo>
                    <a:pt x="39780" y="111787"/>
                    <a:pt x="39717" y="111787"/>
                    <a:pt x="38588" y="111803"/>
                  </a:cubicBezTo>
                  <a:cubicBezTo>
                    <a:pt x="37189" y="111803"/>
                    <a:pt x="36696" y="111851"/>
                    <a:pt x="36235" y="111978"/>
                  </a:cubicBezTo>
                  <a:cubicBezTo>
                    <a:pt x="36092" y="112020"/>
                    <a:pt x="36003" y="112040"/>
                    <a:pt x="35938" y="112040"/>
                  </a:cubicBezTo>
                  <a:cubicBezTo>
                    <a:pt x="35881" y="112040"/>
                    <a:pt x="35843" y="112024"/>
                    <a:pt x="35805" y="111994"/>
                  </a:cubicBezTo>
                  <a:cubicBezTo>
                    <a:pt x="35771" y="111966"/>
                    <a:pt x="35746" y="111951"/>
                    <a:pt x="35717" y="111951"/>
                  </a:cubicBezTo>
                  <a:cubicBezTo>
                    <a:pt x="35678" y="111951"/>
                    <a:pt x="35633" y="111978"/>
                    <a:pt x="35551" y="112041"/>
                  </a:cubicBezTo>
                  <a:cubicBezTo>
                    <a:pt x="35424" y="112137"/>
                    <a:pt x="35392" y="112200"/>
                    <a:pt x="35392" y="112391"/>
                  </a:cubicBezTo>
                  <a:cubicBezTo>
                    <a:pt x="35392" y="112614"/>
                    <a:pt x="35408" y="112630"/>
                    <a:pt x="35583" y="112646"/>
                  </a:cubicBezTo>
                  <a:cubicBezTo>
                    <a:pt x="35758" y="112662"/>
                    <a:pt x="35790" y="112693"/>
                    <a:pt x="35949" y="113123"/>
                  </a:cubicBezTo>
                  <a:cubicBezTo>
                    <a:pt x="36267" y="113949"/>
                    <a:pt x="36441" y="114554"/>
                    <a:pt x="36441" y="114887"/>
                  </a:cubicBezTo>
                  <a:cubicBezTo>
                    <a:pt x="36441" y="115364"/>
                    <a:pt x="36505" y="115460"/>
                    <a:pt x="36823" y="115460"/>
                  </a:cubicBezTo>
                  <a:cubicBezTo>
                    <a:pt x="37109" y="115460"/>
                    <a:pt x="37602" y="115317"/>
                    <a:pt x="38985" y="114824"/>
                  </a:cubicBezTo>
                  <a:cubicBezTo>
                    <a:pt x="39498" y="114658"/>
                    <a:pt x="39954" y="114521"/>
                    <a:pt x="40040" y="114521"/>
                  </a:cubicBezTo>
                  <a:cubicBezTo>
                    <a:pt x="40044" y="114521"/>
                    <a:pt x="40048" y="114521"/>
                    <a:pt x="40050" y="114522"/>
                  </a:cubicBezTo>
                  <a:cubicBezTo>
                    <a:pt x="40209" y="114585"/>
                    <a:pt x="40766" y="116096"/>
                    <a:pt x="41036" y="117209"/>
                  </a:cubicBezTo>
                  <a:cubicBezTo>
                    <a:pt x="41195" y="117940"/>
                    <a:pt x="41179" y="118703"/>
                    <a:pt x="40973" y="119085"/>
                  </a:cubicBezTo>
                  <a:cubicBezTo>
                    <a:pt x="40893" y="119244"/>
                    <a:pt x="40830" y="119482"/>
                    <a:pt x="40814" y="119657"/>
                  </a:cubicBezTo>
                  <a:cubicBezTo>
                    <a:pt x="40814" y="119896"/>
                    <a:pt x="40734" y="120055"/>
                    <a:pt x="40464" y="120516"/>
                  </a:cubicBezTo>
                  <a:cubicBezTo>
                    <a:pt x="40273" y="120834"/>
                    <a:pt x="40114" y="121152"/>
                    <a:pt x="40098" y="121215"/>
                  </a:cubicBezTo>
                  <a:cubicBezTo>
                    <a:pt x="40066" y="121311"/>
                    <a:pt x="40003" y="121358"/>
                    <a:pt x="39860" y="121390"/>
                  </a:cubicBezTo>
                  <a:cubicBezTo>
                    <a:pt x="39796" y="121403"/>
                    <a:pt x="39693" y="121409"/>
                    <a:pt x="39565" y="121409"/>
                  </a:cubicBezTo>
                  <a:cubicBezTo>
                    <a:pt x="39214" y="121409"/>
                    <a:pt x="38672" y="121365"/>
                    <a:pt x="38206" y="121295"/>
                  </a:cubicBezTo>
                  <a:cubicBezTo>
                    <a:pt x="38055" y="121271"/>
                    <a:pt x="37938" y="121256"/>
                    <a:pt x="37848" y="121256"/>
                  </a:cubicBezTo>
                  <a:cubicBezTo>
                    <a:pt x="37577" y="121256"/>
                    <a:pt x="37550" y="121390"/>
                    <a:pt x="37586" y="121819"/>
                  </a:cubicBezTo>
                  <a:cubicBezTo>
                    <a:pt x="37618" y="122487"/>
                    <a:pt x="38111" y="123759"/>
                    <a:pt x="38492" y="124204"/>
                  </a:cubicBezTo>
                  <a:cubicBezTo>
                    <a:pt x="38697" y="124444"/>
                    <a:pt x="38886" y="124560"/>
                    <a:pt x="39194" y="124560"/>
                  </a:cubicBezTo>
                  <a:cubicBezTo>
                    <a:pt x="39437" y="124560"/>
                    <a:pt x="39753" y="124488"/>
                    <a:pt x="40209" y="124347"/>
                  </a:cubicBezTo>
                  <a:cubicBezTo>
                    <a:pt x="40576" y="124230"/>
                    <a:pt x="40802" y="124163"/>
                    <a:pt x="40950" y="124163"/>
                  </a:cubicBezTo>
                  <a:cubicBezTo>
                    <a:pt x="41163" y="124163"/>
                    <a:pt x="41216" y="124299"/>
                    <a:pt x="41291" y="124618"/>
                  </a:cubicBezTo>
                  <a:cubicBezTo>
                    <a:pt x="41418" y="125079"/>
                    <a:pt x="41370" y="125317"/>
                    <a:pt x="40989" y="126526"/>
                  </a:cubicBezTo>
                  <a:cubicBezTo>
                    <a:pt x="40845" y="127018"/>
                    <a:pt x="40702" y="127432"/>
                    <a:pt x="40702" y="127479"/>
                  </a:cubicBezTo>
                  <a:cubicBezTo>
                    <a:pt x="40697" y="127494"/>
                    <a:pt x="40677" y="127501"/>
                    <a:pt x="40641" y="127501"/>
                  </a:cubicBezTo>
                  <a:cubicBezTo>
                    <a:pt x="40560" y="127501"/>
                    <a:pt x="40398" y="127466"/>
                    <a:pt x="40146" y="127400"/>
                  </a:cubicBezTo>
                  <a:cubicBezTo>
                    <a:pt x="39844" y="127320"/>
                    <a:pt x="39383" y="127241"/>
                    <a:pt x="39112" y="127225"/>
                  </a:cubicBezTo>
                  <a:lnTo>
                    <a:pt x="38604" y="127177"/>
                  </a:lnTo>
                  <a:lnTo>
                    <a:pt x="38445" y="126732"/>
                  </a:lnTo>
                  <a:cubicBezTo>
                    <a:pt x="38174" y="125985"/>
                    <a:pt x="37364" y="124411"/>
                    <a:pt x="36918" y="123743"/>
                  </a:cubicBezTo>
                  <a:cubicBezTo>
                    <a:pt x="34756" y="120468"/>
                    <a:pt x="30002" y="117256"/>
                    <a:pt x="26155" y="116477"/>
                  </a:cubicBezTo>
                  <a:cubicBezTo>
                    <a:pt x="25424" y="116331"/>
                    <a:pt x="24833" y="116259"/>
                    <a:pt x="24184" y="116259"/>
                  </a:cubicBezTo>
                  <a:cubicBezTo>
                    <a:pt x="23631" y="116259"/>
                    <a:pt x="23035" y="116311"/>
                    <a:pt x="22275" y="116414"/>
                  </a:cubicBezTo>
                  <a:cubicBezTo>
                    <a:pt x="19525" y="116795"/>
                    <a:pt x="18221" y="117495"/>
                    <a:pt x="16472" y="119578"/>
                  </a:cubicBezTo>
                  <a:cubicBezTo>
                    <a:pt x="15820" y="120357"/>
                    <a:pt x="14008" y="122789"/>
                    <a:pt x="13706" y="123314"/>
                  </a:cubicBezTo>
                  <a:cubicBezTo>
                    <a:pt x="13038" y="124427"/>
                    <a:pt x="12259" y="126557"/>
                    <a:pt x="11941" y="128100"/>
                  </a:cubicBezTo>
                  <a:cubicBezTo>
                    <a:pt x="11639" y="129578"/>
                    <a:pt x="11559" y="130405"/>
                    <a:pt x="11591" y="131756"/>
                  </a:cubicBezTo>
                  <a:cubicBezTo>
                    <a:pt x="11655" y="134348"/>
                    <a:pt x="12227" y="135922"/>
                    <a:pt x="13531" y="137019"/>
                  </a:cubicBezTo>
                  <a:cubicBezTo>
                    <a:pt x="14253" y="137634"/>
                    <a:pt x="15718" y="138501"/>
                    <a:pt x="15988" y="138501"/>
                  </a:cubicBezTo>
                  <a:cubicBezTo>
                    <a:pt x="15997" y="138501"/>
                    <a:pt x="16005" y="138500"/>
                    <a:pt x="16011" y="138498"/>
                  </a:cubicBezTo>
                  <a:cubicBezTo>
                    <a:pt x="16014" y="138496"/>
                    <a:pt x="16017" y="138495"/>
                    <a:pt x="16020" y="138495"/>
                  </a:cubicBezTo>
                  <a:cubicBezTo>
                    <a:pt x="16116" y="138495"/>
                    <a:pt x="16500" y="139189"/>
                    <a:pt x="17315" y="140851"/>
                  </a:cubicBezTo>
                  <a:cubicBezTo>
                    <a:pt x="18412" y="143108"/>
                    <a:pt x="19207" y="145159"/>
                    <a:pt x="19414" y="146304"/>
                  </a:cubicBezTo>
                  <a:cubicBezTo>
                    <a:pt x="19557" y="147083"/>
                    <a:pt x="19525" y="147449"/>
                    <a:pt x="19207" y="148148"/>
                  </a:cubicBezTo>
                  <a:cubicBezTo>
                    <a:pt x="18603" y="149532"/>
                    <a:pt x="18555" y="149691"/>
                    <a:pt x="18555" y="150072"/>
                  </a:cubicBezTo>
                  <a:cubicBezTo>
                    <a:pt x="18555" y="150517"/>
                    <a:pt x="18650" y="150708"/>
                    <a:pt x="19382" y="151757"/>
                  </a:cubicBezTo>
                  <a:cubicBezTo>
                    <a:pt x="19668" y="152171"/>
                    <a:pt x="20161" y="152950"/>
                    <a:pt x="20479" y="153490"/>
                  </a:cubicBezTo>
                  <a:cubicBezTo>
                    <a:pt x="21226" y="154731"/>
                    <a:pt x="21449" y="155033"/>
                    <a:pt x="21687" y="155144"/>
                  </a:cubicBezTo>
                  <a:cubicBezTo>
                    <a:pt x="21798" y="155176"/>
                    <a:pt x="22323" y="155239"/>
                    <a:pt x="22848" y="155287"/>
                  </a:cubicBezTo>
                  <a:cubicBezTo>
                    <a:pt x="24549" y="155398"/>
                    <a:pt x="24978" y="155510"/>
                    <a:pt x="25408" y="155939"/>
                  </a:cubicBezTo>
                  <a:cubicBezTo>
                    <a:pt x="25551" y="156082"/>
                    <a:pt x="25853" y="156416"/>
                    <a:pt x="26075" y="156670"/>
                  </a:cubicBezTo>
                  <a:lnTo>
                    <a:pt x="26489" y="157131"/>
                  </a:lnTo>
                  <a:lnTo>
                    <a:pt x="26346" y="157529"/>
                  </a:lnTo>
                  <a:cubicBezTo>
                    <a:pt x="26012" y="158387"/>
                    <a:pt x="25916" y="159166"/>
                    <a:pt x="26012" y="160120"/>
                  </a:cubicBezTo>
                  <a:cubicBezTo>
                    <a:pt x="26155" y="161631"/>
                    <a:pt x="26838" y="163777"/>
                    <a:pt x="28031" y="166369"/>
                  </a:cubicBezTo>
                  <a:cubicBezTo>
                    <a:pt x="29621" y="169882"/>
                    <a:pt x="31656" y="172140"/>
                    <a:pt x="33977" y="172983"/>
                  </a:cubicBezTo>
                  <a:cubicBezTo>
                    <a:pt x="34649" y="173231"/>
                    <a:pt x="35361" y="173353"/>
                    <a:pt x="36082" y="173353"/>
                  </a:cubicBezTo>
                  <a:cubicBezTo>
                    <a:pt x="37389" y="173353"/>
                    <a:pt x="38723" y="172951"/>
                    <a:pt x="39891" y="172172"/>
                  </a:cubicBezTo>
                  <a:cubicBezTo>
                    <a:pt x="40400" y="171838"/>
                    <a:pt x="40798" y="171425"/>
                    <a:pt x="41561" y="170359"/>
                  </a:cubicBezTo>
                  <a:cubicBezTo>
                    <a:pt x="42769" y="168706"/>
                    <a:pt x="44280" y="167386"/>
                    <a:pt x="45504" y="166909"/>
                  </a:cubicBezTo>
                  <a:cubicBezTo>
                    <a:pt x="46118" y="166670"/>
                    <a:pt x="46691" y="166552"/>
                    <a:pt x="47263" y="166552"/>
                  </a:cubicBezTo>
                  <a:cubicBezTo>
                    <a:pt x="48024" y="166552"/>
                    <a:pt x="48784" y="166762"/>
                    <a:pt x="49638" y="167180"/>
                  </a:cubicBezTo>
                  <a:cubicBezTo>
                    <a:pt x="50735" y="167736"/>
                    <a:pt x="51545" y="168372"/>
                    <a:pt x="53485" y="170232"/>
                  </a:cubicBezTo>
                  <a:cubicBezTo>
                    <a:pt x="54185" y="170916"/>
                    <a:pt x="55027" y="171647"/>
                    <a:pt x="55345" y="171886"/>
                  </a:cubicBezTo>
                  <a:cubicBezTo>
                    <a:pt x="56872" y="173030"/>
                    <a:pt x="58350" y="173730"/>
                    <a:pt x="59702" y="173968"/>
                  </a:cubicBezTo>
                  <a:cubicBezTo>
                    <a:pt x="59961" y="174013"/>
                    <a:pt x="60285" y="174034"/>
                    <a:pt x="60620" y="174034"/>
                  </a:cubicBezTo>
                  <a:cubicBezTo>
                    <a:pt x="61128" y="174034"/>
                    <a:pt x="61659" y="173985"/>
                    <a:pt x="62023" y="173889"/>
                  </a:cubicBezTo>
                  <a:cubicBezTo>
                    <a:pt x="63851" y="173412"/>
                    <a:pt x="65393" y="171965"/>
                    <a:pt x="66586" y="169564"/>
                  </a:cubicBezTo>
                  <a:cubicBezTo>
                    <a:pt x="67015" y="168722"/>
                    <a:pt x="67222" y="168197"/>
                    <a:pt x="67524" y="167275"/>
                  </a:cubicBezTo>
                  <a:cubicBezTo>
                    <a:pt x="68033" y="165685"/>
                    <a:pt x="68208" y="164652"/>
                    <a:pt x="68271" y="162553"/>
                  </a:cubicBezTo>
                  <a:cubicBezTo>
                    <a:pt x="68335" y="160947"/>
                    <a:pt x="68446" y="159771"/>
                    <a:pt x="68605" y="159198"/>
                  </a:cubicBezTo>
                  <a:cubicBezTo>
                    <a:pt x="68732" y="158705"/>
                    <a:pt x="68971" y="158276"/>
                    <a:pt x="69193" y="158165"/>
                  </a:cubicBezTo>
                  <a:cubicBezTo>
                    <a:pt x="69256" y="158127"/>
                    <a:pt x="69304" y="158107"/>
                    <a:pt x="69382" y="158107"/>
                  </a:cubicBezTo>
                  <a:cubicBezTo>
                    <a:pt x="69502" y="158107"/>
                    <a:pt x="69692" y="158154"/>
                    <a:pt x="70115" y="158260"/>
                  </a:cubicBezTo>
                  <a:cubicBezTo>
                    <a:pt x="70475" y="158351"/>
                    <a:pt x="70704" y="158410"/>
                    <a:pt x="70866" y="158410"/>
                  </a:cubicBezTo>
                  <a:cubicBezTo>
                    <a:pt x="71157" y="158410"/>
                    <a:pt x="71238" y="158223"/>
                    <a:pt x="71483" y="157704"/>
                  </a:cubicBezTo>
                  <a:cubicBezTo>
                    <a:pt x="71848" y="156925"/>
                    <a:pt x="72373" y="156018"/>
                    <a:pt x="73104" y="154890"/>
                  </a:cubicBezTo>
                  <a:cubicBezTo>
                    <a:pt x="74074" y="153411"/>
                    <a:pt x="74758" y="151821"/>
                    <a:pt x="74981" y="150533"/>
                  </a:cubicBezTo>
                  <a:cubicBezTo>
                    <a:pt x="75108" y="149802"/>
                    <a:pt x="75076" y="149468"/>
                    <a:pt x="74822" y="148927"/>
                  </a:cubicBezTo>
                  <a:cubicBezTo>
                    <a:pt x="74488" y="148212"/>
                    <a:pt x="74519" y="147687"/>
                    <a:pt x="75044" y="145827"/>
                  </a:cubicBezTo>
                  <a:cubicBezTo>
                    <a:pt x="75505" y="144174"/>
                    <a:pt x="75982" y="142790"/>
                    <a:pt x="76316" y="142091"/>
                  </a:cubicBezTo>
                  <a:cubicBezTo>
                    <a:pt x="77604" y="139515"/>
                    <a:pt x="79718" y="138052"/>
                    <a:pt x="82676" y="137718"/>
                  </a:cubicBezTo>
                  <a:cubicBezTo>
                    <a:pt x="83328" y="137639"/>
                    <a:pt x="83693" y="137321"/>
                    <a:pt x="84154" y="136415"/>
                  </a:cubicBezTo>
                  <a:cubicBezTo>
                    <a:pt x="84902" y="134904"/>
                    <a:pt x="85569" y="131200"/>
                    <a:pt x="85569" y="128465"/>
                  </a:cubicBezTo>
                  <a:cubicBezTo>
                    <a:pt x="85569" y="127654"/>
                    <a:pt x="85537" y="127464"/>
                    <a:pt x="85379" y="126812"/>
                  </a:cubicBezTo>
                  <a:cubicBezTo>
                    <a:pt x="84266" y="122090"/>
                    <a:pt x="82358" y="119435"/>
                    <a:pt x="79130" y="118067"/>
                  </a:cubicBezTo>
                  <a:cubicBezTo>
                    <a:pt x="77270" y="117272"/>
                    <a:pt x="75219" y="116938"/>
                    <a:pt x="72151" y="116938"/>
                  </a:cubicBezTo>
                  <a:cubicBezTo>
                    <a:pt x="69225" y="116938"/>
                    <a:pt x="68001" y="117161"/>
                    <a:pt x="66284" y="118020"/>
                  </a:cubicBezTo>
                  <a:cubicBezTo>
                    <a:pt x="63231" y="119498"/>
                    <a:pt x="60528" y="122487"/>
                    <a:pt x="58430" y="126669"/>
                  </a:cubicBezTo>
                  <a:lnTo>
                    <a:pt x="58016" y="127495"/>
                  </a:lnTo>
                  <a:lnTo>
                    <a:pt x="57253" y="127495"/>
                  </a:lnTo>
                  <a:cubicBezTo>
                    <a:pt x="56840" y="127495"/>
                    <a:pt x="56331" y="127527"/>
                    <a:pt x="56108" y="127559"/>
                  </a:cubicBezTo>
                  <a:lnTo>
                    <a:pt x="55727" y="127623"/>
                  </a:lnTo>
                  <a:lnTo>
                    <a:pt x="55314" y="127177"/>
                  </a:lnTo>
                  <a:cubicBezTo>
                    <a:pt x="54821" y="126669"/>
                    <a:pt x="54455" y="126064"/>
                    <a:pt x="54232" y="125397"/>
                  </a:cubicBezTo>
                  <a:cubicBezTo>
                    <a:pt x="53994" y="124697"/>
                    <a:pt x="53994" y="124697"/>
                    <a:pt x="54741" y="124506"/>
                  </a:cubicBezTo>
                  <a:cubicBezTo>
                    <a:pt x="55107" y="124404"/>
                    <a:pt x="55405" y="124352"/>
                    <a:pt x="55701" y="124352"/>
                  </a:cubicBezTo>
                  <a:cubicBezTo>
                    <a:pt x="56048" y="124352"/>
                    <a:pt x="56393" y="124424"/>
                    <a:pt x="56840" y="124570"/>
                  </a:cubicBezTo>
                  <a:cubicBezTo>
                    <a:pt x="57186" y="124681"/>
                    <a:pt x="57429" y="124742"/>
                    <a:pt x="57611" y="124742"/>
                  </a:cubicBezTo>
                  <a:cubicBezTo>
                    <a:pt x="57896" y="124742"/>
                    <a:pt x="58030" y="124592"/>
                    <a:pt x="58175" y="124252"/>
                  </a:cubicBezTo>
                  <a:cubicBezTo>
                    <a:pt x="58398" y="123696"/>
                    <a:pt x="58334" y="122344"/>
                    <a:pt x="58048" y="121931"/>
                  </a:cubicBezTo>
                  <a:cubicBezTo>
                    <a:pt x="57953" y="121788"/>
                    <a:pt x="57852" y="121725"/>
                    <a:pt x="57504" y="121725"/>
                  </a:cubicBezTo>
                  <a:cubicBezTo>
                    <a:pt x="57273" y="121725"/>
                    <a:pt x="56932" y="121753"/>
                    <a:pt x="56411" y="121804"/>
                  </a:cubicBezTo>
                  <a:cubicBezTo>
                    <a:pt x="55980" y="121845"/>
                    <a:pt x="55677" y="121869"/>
                    <a:pt x="55454" y="121869"/>
                  </a:cubicBezTo>
                  <a:cubicBezTo>
                    <a:pt x="55165" y="121869"/>
                    <a:pt x="55010" y="121830"/>
                    <a:pt x="54884" y="121740"/>
                  </a:cubicBezTo>
                  <a:cubicBezTo>
                    <a:pt x="54805" y="121692"/>
                    <a:pt x="54550" y="121390"/>
                    <a:pt x="54328" y="121056"/>
                  </a:cubicBezTo>
                  <a:cubicBezTo>
                    <a:pt x="53803" y="120325"/>
                    <a:pt x="53549" y="120071"/>
                    <a:pt x="53231" y="119927"/>
                  </a:cubicBezTo>
                  <a:lnTo>
                    <a:pt x="52976" y="119816"/>
                  </a:lnTo>
                  <a:lnTo>
                    <a:pt x="53358" y="119466"/>
                  </a:lnTo>
                  <a:cubicBezTo>
                    <a:pt x="53581" y="119260"/>
                    <a:pt x="53724" y="119069"/>
                    <a:pt x="53724" y="118989"/>
                  </a:cubicBezTo>
                  <a:cubicBezTo>
                    <a:pt x="53724" y="118926"/>
                    <a:pt x="53676" y="118719"/>
                    <a:pt x="53596" y="118512"/>
                  </a:cubicBezTo>
                  <a:cubicBezTo>
                    <a:pt x="53374" y="117861"/>
                    <a:pt x="53390" y="116748"/>
                    <a:pt x="53644" y="116366"/>
                  </a:cubicBezTo>
                  <a:cubicBezTo>
                    <a:pt x="53771" y="116175"/>
                    <a:pt x="54360" y="115889"/>
                    <a:pt x="54868" y="115794"/>
                  </a:cubicBezTo>
                  <a:cubicBezTo>
                    <a:pt x="55165" y="115728"/>
                    <a:pt x="55432" y="115694"/>
                    <a:pt x="55692" y="115694"/>
                  </a:cubicBezTo>
                  <a:cubicBezTo>
                    <a:pt x="56185" y="115694"/>
                    <a:pt x="56656" y="115814"/>
                    <a:pt x="57269" y="116064"/>
                  </a:cubicBezTo>
                  <a:cubicBezTo>
                    <a:pt x="57857" y="116318"/>
                    <a:pt x="57873" y="116318"/>
                    <a:pt x="58621" y="116318"/>
                  </a:cubicBezTo>
                  <a:cubicBezTo>
                    <a:pt x="59479" y="116318"/>
                    <a:pt x="59718" y="116239"/>
                    <a:pt x="60195" y="115810"/>
                  </a:cubicBezTo>
                  <a:cubicBezTo>
                    <a:pt x="60560" y="115460"/>
                    <a:pt x="60751" y="115142"/>
                    <a:pt x="60862" y="114617"/>
                  </a:cubicBezTo>
                  <a:cubicBezTo>
                    <a:pt x="61069" y="113584"/>
                    <a:pt x="60751" y="112852"/>
                    <a:pt x="59972" y="112630"/>
                  </a:cubicBezTo>
                  <a:cubicBezTo>
                    <a:pt x="59774" y="112571"/>
                    <a:pt x="59563" y="112540"/>
                    <a:pt x="59295" y="112540"/>
                  </a:cubicBezTo>
                  <a:cubicBezTo>
                    <a:pt x="58981" y="112540"/>
                    <a:pt x="58589" y="112583"/>
                    <a:pt x="58048" y="112677"/>
                  </a:cubicBezTo>
                  <a:cubicBezTo>
                    <a:pt x="57462" y="112774"/>
                    <a:pt x="57098" y="112822"/>
                    <a:pt x="56817" y="112822"/>
                  </a:cubicBezTo>
                  <a:cubicBezTo>
                    <a:pt x="56587" y="112822"/>
                    <a:pt x="56413" y="112790"/>
                    <a:pt x="56220" y="112725"/>
                  </a:cubicBezTo>
                  <a:cubicBezTo>
                    <a:pt x="55727" y="112550"/>
                    <a:pt x="54837" y="112089"/>
                    <a:pt x="54169" y="111644"/>
                  </a:cubicBezTo>
                  <a:lnTo>
                    <a:pt x="53565" y="111262"/>
                  </a:lnTo>
                  <a:lnTo>
                    <a:pt x="53406" y="110738"/>
                  </a:lnTo>
                  <a:cubicBezTo>
                    <a:pt x="52929" y="109196"/>
                    <a:pt x="52960" y="107940"/>
                    <a:pt x="53485" y="106827"/>
                  </a:cubicBezTo>
                  <a:cubicBezTo>
                    <a:pt x="53756" y="106269"/>
                    <a:pt x="54142" y="105869"/>
                    <a:pt x="54398" y="105869"/>
                  </a:cubicBezTo>
                  <a:cubicBezTo>
                    <a:pt x="54412" y="105869"/>
                    <a:pt x="54426" y="105870"/>
                    <a:pt x="54439" y="105873"/>
                  </a:cubicBezTo>
                  <a:cubicBezTo>
                    <a:pt x="54519" y="105889"/>
                    <a:pt x="54932" y="106000"/>
                    <a:pt x="55361" y="106111"/>
                  </a:cubicBezTo>
                  <a:cubicBezTo>
                    <a:pt x="55790" y="106238"/>
                    <a:pt x="56442" y="106381"/>
                    <a:pt x="56824" y="106461"/>
                  </a:cubicBezTo>
                  <a:cubicBezTo>
                    <a:pt x="57235" y="106529"/>
                    <a:pt x="57534" y="106571"/>
                    <a:pt x="57753" y="106571"/>
                  </a:cubicBezTo>
                  <a:cubicBezTo>
                    <a:pt x="58247" y="106571"/>
                    <a:pt x="58333" y="106361"/>
                    <a:pt x="58366" y="105777"/>
                  </a:cubicBezTo>
                  <a:cubicBezTo>
                    <a:pt x="58414" y="104919"/>
                    <a:pt x="58000" y="103408"/>
                    <a:pt x="57603" y="102995"/>
                  </a:cubicBezTo>
                  <a:lnTo>
                    <a:pt x="57428" y="102820"/>
                  </a:lnTo>
                  <a:lnTo>
                    <a:pt x="53247" y="102820"/>
                  </a:lnTo>
                  <a:lnTo>
                    <a:pt x="53247" y="102582"/>
                  </a:lnTo>
                  <a:cubicBezTo>
                    <a:pt x="53247" y="102438"/>
                    <a:pt x="53167" y="102184"/>
                    <a:pt x="53056" y="101946"/>
                  </a:cubicBezTo>
                  <a:cubicBezTo>
                    <a:pt x="52865" y="101532"/>
                    <a:pt x="52865" y="101532"/>
                    <a:pt x="52865" y="100610"/>
                  </a:cubicBezTo>
                  <a:cubicBezTo>
                    <a:pt x="52865" y="99799"/>
                    <a:pt x="52897" y="99608"/>
                    <a:pt x="53024" y="99100"/>
                  </a:cubicBezTo>
                  <a:cubicBezTo>
                    <a:pt x="53183" y="98511"/>
                    <a:pt x="53453" y="97859"/>
                    <a:pt x="53533" y="97859"/>
                  </a:cubicBezTo>
                  <a:cubicBezTo>
                    <a:pt x="53565" y="97859"/>
                    <a:pt x="53740" y="97923"/>
                    <a:pt x="53946" y="97987"/>
                  </a:cubicBezTo>
                  <a:cubicBezTo>
                    <a:pt x="54375" y="98114"/>
                    <a:pt x="55647" y="98368"/>
                    <a:pt x="56490" y="98480"/>
                  </a:cubicBezTo>
                  <a:cubicBezTo>
                    <a:pt x="56695" y="98507"/>
                    <a:pt x="56841" y="98527"/>
                    <a:pt x="56952" y="98527"/>
                  </a:cubicBezTo>
                  <a:cubicBezTo>
                    <a:pt x="57221" y="98527"/>
                    <a:pt x="57285" y="98412"/>
                    <a:pt x="57476" y="98018"/>
                  </a:cubicBezTo>
                  <a:cubicBezTo>
                    <a:pt x="57921" y="97112"/>
                    <a:pt x="57714" y="96349"/>
                    <a:pt x="56999" y="96174"/>
                  </a:cubicBezTo>
                  <a:cubicBezTo>
                    <a:pt x="56919" y="96158"/>
                    <a:pt x="56506" y="96095"/>
                    <a:pt x="56077" y="96047"/>
                  </a:cubicBezTo>
                  <a:cubicBezTo>
                    <a:pt x="55186" y="95936"/>
                    <a:pt x="54868" y="95856"/>
                    <a:pt x="54105" y="95554"/>
                  </a:cubicBezTo>
                  <a:cubicBezTo>
                    <a:pt x="53755" y="95411"/>
                    <a:pt x="53565" y="95300"/>
                    <a:pt x="53581" y="95252"/>
                  </a:cubicBezTo>
                  <a:cubicBezTo>
                    <a:pt x="53596" y="95220"/>
                    <a:pt x="53549" y="94918"/>
                    <a:pt x="53485" y="94600"/>
                  </a:cubicBezTo>
                  <a:cubicBezTo>
                    <a:pt x="53326" y="93805"/>
                    <a:pt x="53278" y="92804"/>
                    <a:pt x="53358" y="92311"/>
                  </a:cubicBezTo>
                  <a:cubicBezTo>
                    <a:pt x="53501" y="91563"/>
                    <a:pt x="53930" y="91055"/>
                    <a:pt x="54773" y="90673"/>
                  </a:cubicBezTo>
                  <a:cubicBezTo>
                    <a:pt x="55091" y="90514"/>
                    <a:pt x="55202" y="90498"/>
                    <a:pt x="55727" y="90498"/>
                  </a:cubicBezTo>
                  <a:cubicBezTo>
                    <a:pt x="56299" y="90498"/>
                    <a:pt x="56331" y="90514"/>
                    <a:pt x="57094" y="90816"/>
                  </a:cubicBezTo>
                  <a:cubicBezTo>
                    <a:pt x="57508" y="90991"/>
                    <a:pt x="57921" y="91134"/>
                    <a:pt x="58016" y="91134"/>
                  </a:cubicBezTo>
                  <a:cubicBezTo>
                    <a:pt x="58159" y="91134"/>
                    <a:pt x="58191" y="91071"/>
                    <a:pt x="58398" y="90578"/>
                  </a:cubicBezTo>
                  <a:cubicBezTo>
                    <a:pt x="58779" y="89671"/>
                    <a:pt x="58748" y="89067"/>
                    <a:pt x="58303" y="88797"/>
                  </a:cubicBezTo>
                  <a:cubicBezTo>
                    <a:pt x="58191" y="88733"/>
                    <a:pt x="57778" y="88574"/>
                    <a:pt x="57364" y="88431"/>
                  </a:cubicBezTo>
                  <a:cubicBezTo>
                    <a:pt x="56411" y="88129"/>
                    <a:pt x="55361" y="87668"/>
                    <a:pt x="54837" y="87366"/>
                  </a:cubicBezTo>
                  <a:cubicBezTo>
                    <a:pt x="54344" y="87080"/>
                    <a:pt x="53851" y="86603"/>
                    <a:pt x="53851" y="86428"/>
                  </a:cubicBezTo>
                  <a:cubicBezTo>
                    <a:pt x="53851" y="86364"/>
                    <a:pt x="53803" y="86285"/>
                    <a:pt x="53771" y="86253"/>
                  </a:cubicBezTo>
                  <a:cubicBezTo>
                    <a:pt x="53660" y="86190"/>
                    <a:pt x="53517" y="84504"/>
                    <a:pt x="53533" y="83344"/>
                  </a:cubicBezTo>
                  <a:cubicBezTo>
                    <a:pt x="53533" y="81976"/>
                    <a:pt x="53787" y="80943"/>
                    <a:pt x="54169" y="80736"/>
                  </a:cubicBezTo>
                  <a:cubicBezTo>
                    <a:pt x="54268" y="80687"/>
                    <a:pt x="54877" y="80659"/>
                    <a:pt x="55453" y="80659"/>
                  </a:cubicBezTo>
                  <a:cubicBezTo>
                    <a:pt x="55986" y="80659"/>
                    <a:pt x="56492" y="80683"/>
                    <a:pt x="56538" y="80736"/>
                  </a:cubicBezTo>
                  <a:cubicBezTo>
                    <a:pt x="56681" y="80895"/>
                    <a:pt x="56967" y="81006"/>
                    <a:pt x="57539" y="81086"/>
                  </a:cubicBezTo>
                  <a:cubicBezTo>
                    <a:pt x="57857" y="81134"/>
                    <a:pt x="58207" y="81229"/>
                    <a:pt x="58318" y="81277"/>
                  </a:cubicBezTo>
                  <a:cubicBezTo>
                    <a:pt x="58636" y="81436"/>
                    <a:pt x="61594" y="83757"/>
                    <a:pt x="63422" y="85283"/>
                  </a:cubicBezTo>
                  <a:cubicBezTo>
                    <a:pt x="66188" y="87605"/>
                    <a:pt x="68271" y="89703"/>
                    <a:pt x="69257" y="91182"/>
                  </a:cubicBezTo>
                  <a:cubicBezTo>
                    <a:pt x="69623" y="91722"/>
                    <a:pt x="69941" y="92358"/>
                    <a:pt x="69941" y="92533"/>
                  </a:cubicBezTo>
                  <a:cubicBezTo>
                    <a:pt x="69941" y="92708"/>
                    <a:pt x="70449" y="93583"/>
                    <a:pt x="70847" y="94075"/>
                  </a:cubicBezTo>
                  <a:cubicBezTo>
                    <a:pt x="71387" y="94759"/>
                    <a:pt x="72135" y="95586"/>
                    <a:pt x="72278" y="95665"/>
                  </a:cubicBezTo>
                  <a:cubicBezTo>
                    <a:pt x="72306" y="95684"/>
                    <a:pt x="72350" y="95692"/>
                    <a:pt x="72395" y="95692"/>
                  </a:cubicBezTo>
                  <a:cubicBezTo>
                    <a:pt x="72426" y="95692"/>
                    <a:pt x="72458" y="95688"/>
                    <a:pt x="72484" y="95681"/>
                  </a:cubicBezTo>
                  <a:cubicBezTo>
                    <a:pt x="72564" y="95650"/>
                    <a:pt x="72580" y="95586"/>
                    <a:pt x="72548" y="95157"/>
                  </a:cubicBezTo>
                  <a:cubicBezTo>
                    <a:pt x="72373" y="93042"/>
                    <a:pt x="71689" y="90737"/>
                    <a:pt x="70656" y="88717"/>
                  </a:cubicBezTo>
                  <a:cubicBezTo>
                    <a:pt x="68637" y="84759"/>
                    <a:pt x="65139" y="81563"/>
                    <a:pt x="60592" y="79512"/>
                  </a:cubicBezTo>
                  <a:cubicBezTo>
                    <a:pt x="58883" y="78738"/>
                    <a:pt x="57948" y="78412"/>
                    <a:pt x="57457" y="78412"/>
                  </a:cubicBezTo>
                  <a:cubicBezTo>
                    <a:pt x="57363" y="78412"/>
                    <a:pt x="57285" y="78424"/>
                    <a:pt x="57221" y="78447"/>
                  </a:cubicBezTo>
                  <a:cubicBezTo>
                    <a:pt x="57205" y="78452"/>
                    <a:pt x="57189" y="78454"/>
                    <a:pt x="57173" y="78454"/>
                  </a:cubicBezTo>
                  <a:cubicBezTo>
                    <a:pt x="57088" y="78454"/>
                    <a:pt x="57015" y="78372"/>
                    <a:pt x="56840" y="78129"/>
                  </a:cubicBezTo>
                  <a:cubicBezTo>
                    <a:pt x="56697" y="77938"/>
                    <a:pt x="56426" y="77652"/>
                    <a:pt x="56220" y="77509"/>
                  </a:cubicBezTo>
                  <a:cubicBezTo>
                    <a:pt x="55822" y="77205"/>
                    <a:pt x="55410" y="77060"/>
                    <a:pt x="54966" y="77060"/>
                  </a:cubicBezTo>
                  <a:cubicBezTo>
                    <a:pt x="54736" y="77060"/>
                    <a:pt x="54498" y="77099"/>
                    <a:pt x="54248" y="77175"/>
                  </a:cubicBezTo>
                  <a:cubicBezTo>
                    <a:pt x="54042" y="77238"/>
                    <a:pt x="53883" y="77286"/>
                    <a:pt x="53867" y="77286"/>
                  </a:cubicBezTo>
                  <a:cubicBezTo>
                    <a:pt x="53867" y="77270"/>
                    <a:pt x="53883" y="77048"/>
                    <a:pt x="53914" y="76793"/>
                  </a:cubicBezTo>
                  <a:cubicBezTo>
                    <a:pt x="53930" y="76523"/>
                    <a:pt x="53962" y="75966"/>
                    <a:pt x="53962" y="75537"/>
                  </a:cubicBezTo>
                  <a:cubicBezTo>
                    <a:pt x="53946" y="74869"/>
                    <a:pt x="53962" y="74710"/>
                    <a:pt x="54073" y="74472"/>
                  </a:cubicBezTo>
                  <a:cubicBezTo>
                    <a:pt x="54344" y="73852"/>
                    <a:pt x="55250" y="73232"/>
                    <a:pt x="56395" y="72850"/>
                  </a:cubicBezTo>
                  <a:lnTo>
                    <a:pt x="56903" y="72691"/>
                  </a:lnTo>
                  <a:lnTo>
                    <a:pt x="57078" y="72866"/>
                  </a:lnTo>
                  <a:cubicBezTo>
                    <a:pt x="57190" y="72977"/>
                    <a:pt x="57364" y="73089"/>
                    <a:pt x="57476" y="73136"/>
                  </a:cubicBezTo>
                  <a:cubicBezTo>
                    <a:pt x="57557" y="73170"/>
                    <a:pt x="57610" y="73190"/>
                    <a:pt x="57664" y="73190"/>
                  </a:cubicBezTo>
                  <a:cubicBezTo>
                    <a:pt x="57737" y="73190"/>
                    <a:pt x="57814" y="73155"/>
                    <a:pt x="57969" y="73073"/>
                  </a:cubicBezTo>
                  <a:cubicBezTo>
                    <a:pt x="58128" y="72993"/>
                    <a:pt x="58255" y="72958"/>
                    <a:pt x="58348" y="72958"/>
                  </a:cubicBezTo>
                  <a:cubicBezTo>
                    <a:pt x="58366" y="72958"/>
                    <a:pt x="58382" y="72959"/>
                    <a:pt x="58398" y="72962"/>
                  </a:cubicBezTo>
                  <a:cubicBezTo>
                    <a:pt x="58477" y="72993"/>
                    <a:pt x="58795" y="73248"/>
                    <a:pt x="59097" y="73550"/>
                  </a:cubicBezTo>
                  <a:cubicBezTo>
                    <a:pt x="59686" y="74122"/>
                    <a:pt x="59686" y="74122"/>
                    <a:pt x="61419" y="75060"/>
                  </a:cubicBezTo>
                  <a:cubicBezTo>
                    <a:pt x="63772" y="76332"/>
                    <a:pt x="65918" y="77779"/>
                    <a:pt x="67890" y="79432"/>
                  </a:cubicBezTo>
                  <a:cubicBezTo>
                    <a:pt x="72341" y="83153"/>
                    <a:pt x="75744" y="87923"/>
                    <a:pt x="77477" y="92899"/>
                  </a:cubicBezTo>
                  <a:cubicBezTo>
                    <a:pt x="77795" y="93837"/>
                    <a:pt x="77985" y="94537"/>
                    <a:pt x="78208" y="95538"/>
                  </a:cubicBezTo>
                  <a:cubicBezTo>
                    <a:pt x="78399" y="96444"/>
                    <a:pt x="78653" y="97176"/>
                    <a:pt x="78892" y="97462"/>
                  </a:cubicBezTo>
                  <a:cubicBezTo>
                    <a:pt x="79011" y="97609"/>
                    <a:pt x="79088" y="97676"/>
                    <a:pt x="79159" y="97676"/>
                  </a:cubicBezTo>
                  <a:cubicBezTo>
                    <a:pt x="79212" y="97676"/>
                    <a:pt x="79261" y="97640"/>
                    <a:pt x="79321" y="97573"/>
                  </a:cubicBezTo>
                  <a:cubicBezTo>
                    <a:pt x="79464" y="97430"/>
                    <a:pt x="79607" y="96142"/>
                    <a:pt x="79607" y="95045"/>
                  </a:cubicBezTo>
                  <a:cubicBezTo>
                    <a:pt x="79607" y="94350"/>
                    <a:pt x="79607" y="94182"/>
                    <a:pt x="79667" y="94182"/>
                  </a:cubicBezTo>
                  <a:cubicBezTo>
                    <a:pt x="79673" y="94182"/>
                    <a:pt x="79680" y="94184"/>
                    <a:pt x="79687" y="94187"/>
                  </a:cubicBezTo>
                  <a:cubicBezTo>
                    <a:pt x="79711" y="94196"/>
                    <a:pt x="79738" y="94201"/>
                    <a:pt x="79767" y="94201"/>
                  </a:cubicBezTo>
                  <a:cubicBezTo>
                    <a:pt x="80172" y="94201"/>
                    <a:pt x="80992" y="93304"/>
                    <a:pt x="81451" y="92311"/>
                  </a:cubicBezTo>
                  <a:cubicBezTo>
                    <a:pt x="81706" y="91754"/>
                    <a:pt x="81913" y="90959"/>
                    <a:pt x="82087" y="89958"/>
                  </a:cubicBezTo>
                  <a:cubicBezTo>
                    <a:pt x="82167" y="89449"/>
                    <a:pt x="82199" y="88988"/>
                    <a:pt x="82199" y="87843"/>
                  </a:cubicBezTo>
                  <a:lnTo>
                    <a:pt x="82199" y="86380"/>
                  </a:lnTo>
                  <a:lnTo>
                    <a:pt x="82374" y="86269"/>
                  </a:lnTo>
                  <a:cubicBezTo>
                    <a:pt x="82851" y="85951"/>
                    <a:pt x="83343" y="84393"/>
                    <a:pt x="83725" y="81881"/>
                  </a:cubicBezTo>
                  <a:cubicBezTo>
                    <a:pt x="83836" y="81181"/>
                    <a:pt x="83852" y="80768"/>
                    <a:pt x="83852" y="79687"/>
                  </a:cubicBezTo>
                  <a:cubicBezTo>
                    <a:pt x="83852" y="78940"/>
                    <a:pt x="83820" y="78161"/>
                    <a:pt x="83789" y="77938"/>
                  </a:cubicBezTo>
                  <a:lnTo>
                    <a:pt x="83725" y="77540"/>
                  </a:lnTo>
                  <a:lnTo>
                    <a:pt x="83979" y="77159"/>
                  </a:lnTo>
                  <a:cubicBezTo>
                    <a:pt x="84647" y="76157"/>
                    <a:pt x="85553" y="73534"/>
                    <a:pt x="85681" y="72167"/>
                  </a:cubicBezTo>
                  <a:cubicBezTo>
                    <a:pt x="85792" y="71054"/>
                    <a:pt x="85585" y="69607"/>
                    <a:pt x="85092" y="67921"/>
                  </a:cubicBezTo>
                  <a:lnTo>
                    <a:pt x="84854" y="67142"/>
                  </a:lnTo>
                  <a:lnTo>
                    <a:pt x="84997" y="66952"/>
                  </a:lnTo>
                  <a:cubicBezTo>
                    <a:pt x="85204" y="66681"/>
                    <a:pt x="85537" y="65934"/>
                    <a:pt x="85696" y="65362"/>
                  </a:cubicBezTo>
                  <a:cubicBezTo>
                    <a:pt x="86173" y="63724"/>
                    <a:pt x="86014" y="61943"/>
                    <a:pt x="85204" y="59892"/>
                  </a:cubicBezTo>
                  <a:cubicBezTo>
                    <a:pt x="85124" y="59718"/>
                    <a:pt x="85124" y="59686"/>
                    <a:pt x="85220" y="59638"/>
                  </a:cubicBezTo>
                  <a:cubicBezTo>
                    <a:pt x="85426" y="59527"/>
                    <a:pt x="85665" y="58382"/>
                    <a:pt x="85728" y="57174"/>
                  </a:cubicBezTo>
                  <a:cubicBezTo>
                    <a:pt x="85808" y="55457"/>
                    <a:pt x="85363" y="53422"/>
                    <a:pt x="84504" y="51641"/>
                  </a:cubicBezTo>
                  <a:lnTo>
                    <a:pt x="84170" y="50941"/>
                  </a:lnTo>
                  <a:lnTo>
                    <a:pt x="84281" y="50719"/>
                  </a:lnTo>
                  <a:cubicBezTo>
                    <a:pt x="84599" y="50003"/>
                    <a:pt x="84440" y="48620"/>
                    <a:pt x="83900" y="47332"/>
                  </a:cubicBezTo>
                  <a:cubicBezTo>
                    <a:pt x="83789" y="47078"/>
                    <a:pt x="83789" y="47078"/>
                    <a:pt x="83900" y="46855"/>
                  </a:cubicBezTo>
                  <a:cubicBezTo>
                    <a:pt x="84329" y="45965"/>
                    <a:pt x="84122" y="43882"/>
                    <a:pt x="83296" y="40893"/>
                  </a:cubicBezTo>
                  <a:cubicBezTo>
                    <a:pt x="83137" y="40289"/>
                    <a:pt x="82994" y="39748"/>
                    <a:pt x="82994" y="39685"/>
                  </a:cubicBezTo>
                  <a:cubicBezTo>
                    <a:pt x="82994" y="39510"/>
                    <a:pt x="83407" y="38922"/>
                    <a:pt x="84361" y="37713"/>
                  </a:cubicBezTo>
                  <a:cubicBezTo>
                    <a:pt x="86380" y="35153"/>
                    <a:pt x="87382" y="33977"/>
                    <a:pt x="88511" y="32848"/>
                  </a:cubicBezTo>
                  <a:cubicBezTo>
                    <a:pt x="89862" y="31497"/>
                    <a:pt x="90482" y="31099"/>
                    <a:pt x="91420" y="30940"/>
                  </a:cubicBezTo>
                  <a:cubicBezTo>
                    <a:pt x="92628" y="30749"/>
                    <a:pt x="92867" y="30559"/>
                    <a:pt x="93296" y="29446"/>
                  </a:cubicBezTo>
                  <a:cubicBezTo>
                    <a:pt x="93535" y="28842"/>
                    <a:pt x="94043" y="27236"/>
                    <a:pt x="94234" y="26504"/>
                  </a:cubicBezTo>
                  <a:cubicBezTo>
                    <a:pt x="94600" y="25073"/>
                    <a:pt x="94807" y="23086"/>
                    <a:pt x="94695" y="22212"/>
                  </a:cubicBezTo>
                  <a:cubicBezTo>
                    <a:pt x="94648" y="21798"/>
                    <a:pt x="94616" y="21687"/>
                    <a:pt x="94473" y="21544"/>
                  </a:cubicBezTo>
                  <a:cubicBezTo>
                    <a:pt x="94250" y="21305"/>
                    <a:pt x="93821" y="21083"/>
                    <a:pt x="93201" y="20828"/>
                  </a:cubicBezTo>
                  <a:cubicBezTo>
                    <a:pt x="92915" y="20717"/>
                    <a:pt x="92676" y="20622"/>
                    <a:pt x="92660" y="20622"/>
                  </a:cubicBezTo>
                  <a:cubicBezTo>
                    <a:pt x="92644" y="20606"/>
                    <a:pt x="93074" y="20161"/>
                    <a:pt x="93598" y="19620"/>
                  </a:cubicBezTo>
                  <a:cubicBezTo>
                    <a:pt x="94536" y="18666"/>
                    <a:pt x="94870" y="18253"/>
                    <a:pt x="94997" y="17919"/>
                  </a:cubicBezTo>
                  <a:cubicBezTo>
                    <a:pt x="95029" y="17792"/>
                    <a:pt x="95093" y="17728"/>
                    <a:pt x="95188" y="17728"/>
                  </a:cubicBezTo>
                  <a:cubicBezTo>
                    <a:pt x="95252" y="17728"/>
                    <a:pt x="95681" y="17712"/>
                    <a:pt x="96142" y="17664"/>
                  </a:cubicBezTo>
                  <a:cubicBezTo>
                    <a:pt x="97080" y="17601"/>
                    <a:pt x="97668" y="17442"/>
                    <a:pt x="98145" y="17140"/>
                  </a:cubicBezTo>
                  <a:cubicBezTo>
                    <a:pt x="98702" y="16790"/>
                    <a:pt x="99211" y="15979"/>
                    <a:pt x="99211" y="15502"/>
                  </a:cubicBezTo>
                  <a:cubicBezTo>
                    <a:pt x="99211" y="14739"/>
                    <a:pt x="98273" y="14151"/>
                    <a:pt x="96794" y="13976"/>
                  </a:cubicBezTo>
                  <a:lnTo>
                    <a:pt x="96190" y="13896"/>
                  </a:lnTo>
                  <a:lnTo>
                    <a:pt x="96222" y="13737"/>
                  </a:lnTo>
                  <a:cubicBezTo>
                    <a:pt x="96238" y="13594"/>
                    <a:pt x="96206" y="13563"/>
                    <a:pt x="95808" y="13340"/>
                  </a:cubicBezTo>
                  <a:cubicBezTo>
                    <a:pt x="93821" y="12195"/>
                    <a:pt x="91595" y="11527"/>
                    <a:pt x="89194" y="11353"/>
                  </a:cubicBezTo>
                  <a:cubicBezTo>
                    <a:pt x="88897" y="11331"/>
                    <a:pt x="88595" y="11318"/>
                    <a:pt x="88235" y="11318"/>
                  </a:cubicBezTo>
                  <a:cubicBezTo>
                    <a:pt x="87282" y="11318"/>
                    <a:pt x="85920" y="11404"/>
                    <a:pt x="83153" y="11623"/>
                  </a:cubicBezTo>
                  <a:cubicBezTo>
                    <a:pt x="77243" y="12105"/>
                    <a:pt x="74500" y="12273"/>
                    <a:pt x="72453" y="12273"/>
                  </a:cubicBezTo>
                  <a:cubicBezTo>
                    <a:pt x="71934" y="12273"/>
                    <a:pt x="71460" y="12262"/>
                    <a:pt x="70990" y="12243"/>
                  </a:cubicBezTo>
                  <a:cubicBezTo>
                    <a:pt x="69352" y="12179"/>
                    <a:pt x="68144" y="11941"/>
                    <a:pt x="67906" y="11671"/>
                  </a:cubicBezTo>
                  <a:cubicBezTo>
                    <a:pt x="67858" y="11607"/>
                    <a:pt x="67747" y="11353"/>
                    <a:pt x="67651" y="11082"/>
                  </a:cubicBezTo>
                  <a:cubicBezTo>
                    <a:pt x="67285" y="10049"/>
                    <a:pt x="66475" y="8618"/>
                    <a:pt x="65600" y="7473"/>
                  </a:cubicBezTo>
                  <a:cubicBezTo>
                    <a:pt x="65075" y="6789"/>
                    <a:pt x="63581" y="5311"/>
                    <a:pt x="63009" y="4913"/>
                  </a:cubicBezTo>
                  <a:cubicBezTo>
                    <a:pt x="61832" y="4087"/>
                    <a:pt x="61339" y="3689"/>
                    <a:pt x="60767" y="3101"/>
                  </a:cubicBezTo>
                  <a:lnTo>
                    <a:pt x="60163" y="2465"/>
                  </a:lnTo>
                  <a:lnTo>
                    <a:pt x="59940" y="2529"/>
                  </a:lnTo>
                  <a:cubicBezTo>
                    <a:pt x="59813" y="2576"/>
                    <a:pt x="59559" y="2688"/>
                    <a:pt x="59368" y="2799"/>
                  </a:cubicBezTo>
                  <a:cubicBezTo>
                    <a:pt x="59161" y="2894"/>
                    <a:pt x="58986" y="2990"/>
                    <a:pt x="58954" y="2990"/>
                  </a:cubicBezTo>
                  <a:cubicBezTo>
                    <a:pt x="58953" y="2991"/>
                    <a:pt x="58952" y="2991"/>
                    <a:pt x="58951" y="2991"/>
                  </a:cubicBezTo>
                  <a:cubicBezTo>
                    <a:pt x="58934" y="2991"/>
                    <a:pt x="58907" y="2901"/>
                    <a:pt x="58907" y="2783"/>
                  </a:cubicBezTo>
                  <a:cubicBezTo>
                    <a:pt x="58907" y="2083"/>
                    <a:pt x="58016" y="1670"/>
                    <a:pt x="56283" y="1590"/>
                  </a:cubicBezTo>
                  <a:cubicBezTo>
                    <a:pt x="55600" y="1559"/>
                    <a:pt x="55488" y="1543"/>
                    <a:pt x="54837" y="1288"/>
                  </a:cubicBezTo>
                  <a:cubicBezTo>
                    <a:pt x="54439" y="1145"/>
                    <a:pt x="54042" y="1034"/>
                    <a:pt x="53978" y="1034"/>
                  </a:cubicBezTo>
                  <a:cubicBezTo>
                    <a:pt x="53899" y="1018"/>
                    <a:pt x="53660" y="955"/>
                    <a:pt x="53469" y="859"/>
                  </a:cubicBezTo>
                  <a:cubicBezTo>
                    <a:pt x="52929" y="621"/>
                    <a:pt x="52038" y="350"/>
                    <a:pt x="51180" y="160"/>
                  </a:cubicBezTo>
                  <a:cubicBezTo>
                    <a:pt x="50464" y="16"/>
                    <a:pt x="50321" y="1"/>
                    <a:pt x="4898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064704-C1E4-DFDE-87DD-61DB7035CD5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72CA709-86AF-BEC7-9879-91A18BB226A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81317-16CA-4AB7-74B1-C3E202BA4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062C3-F2D4-4AE6-41BA-78821E28D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Gamma 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9" name="Google Shape;50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(γ) rays are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sterilise medical equipment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harmful to all forms of life.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useful to kill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pathogens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other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microorganisms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used to sterilise sensitive medical equipment, which may be damage by more traditional methods like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also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sterilise food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can be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preserve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food for longer.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Google Shape;51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3545273-2291-5C3E-DDD1-60AA90CAF3A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5170A83-B4E7-E230-ACA8-73E9311DC1F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570D0-C985-1844-A7C7-20BF2B71A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9D609-10A1-2103-BF47-DB7D03B04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Dangers of EM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3.13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detrimental effects of excessive exposure of the human body to electromagnetic waves and describe simple protective measures against the risks.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frequency of the EM wave increases, so does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with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frequency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the ability to knock electrons off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EM waves are sometimes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can cause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skin burns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has a heating effect.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extreme circumstances this can lead to skin burns.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risk can be reduced by wearing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insulating materials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can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damage cells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cause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blindness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can cause direct damage to cells, leading to burns and potentially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skin cancer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can also permanently damage cells in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retina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eye, leading to blindness.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risks can be reduced by avoiding eye contact with the sun, and wearing appropriate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sunscreen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outside.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7" name="Google Shape;51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3F49F876-7C29-1B6A-EF65-87971320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5">
            <a:extLst>
              <a:ext uri="{FF2B5EF4-FFF2-40B4-BE49-F238E27FC236}">
                <a16:creationId xmlns:a16="http://schemas.microsoft.com/office/drawing/2014/main" id="{FDF60CFD-4063-9A99-D421-49754E5BE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Gamma 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9" name="Google Shape;509;p25">
            <a:extLst>
              <a:ext uri="{FF2B5EF4-FFF2-40B4-BE49-F238E27FC236}">
                <a16:creationId xmlns:a16="http://schemas.microsoft.com/office/drawing/2014/main" id="{BB2B3B58-CDBD-1DDC-359B-4FC1434416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(γ) rays are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sterilise medical equipment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harmful to all forms of life.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useful to kill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pathogens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other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microorganisms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used to sterilise sensitive medical equipment, which may be damage by more traditional methods like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also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sterilise food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can be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preserve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food for longer.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Google Shape;510;p25">
            <a:extLst>
              <a:ext uri="{FF2B5EF4-FFF2-40B4-BE49-F238E27FC236}">
                <a16:creationId xmlns:a16="http://schemas.microsoft.com/office/drawing/2014/main" id="{58CD42B8-96A3-A505-3400-40F616C1A9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23" name="Google Shape;523;p27"/>
          <p:cNvPicPr preferRelativeResize="0"/>
          <p:nvPr/>
        </p:nvPicPr>
        <p:blipFill rotWithShape="1">
          <a:blip r:embed="rId3">
            <a:alphaModFix/>
          </a:blip>
          <a:srcRect t="19614" r="47685" b="29437"/>
          <a:stretch/>
        </p:blipFill>
        <p:spPr>
          <a:xfrm>
            <a:off x="580750" y="815575"/>
            <a:ext cx="3606600" cy="351235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7"/>
          <p:cNvSpPr txBox="1"/>
          <p:nvPr/>
        </p:nvSpPr>
        <p:spPr>
          <a:xfrm>
            <a:off x="4572000" y="2330950"/>
            <a:ext cx="354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Wearing sunscreen with an appropriate 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sun protection factor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SPF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can help reduce the risk of sun-damage by UV radiation.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22E27A3-7EDA-7629-1796-F5698F52F46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60E5BC-69DB-63F3-DDC1-1E37DEC3601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FE44C-9720-01E8-057D-02D93DAD8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3FC74-1309-9884-CE5D-991D06711B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Dangers of EM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can cause damage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cells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ionising and can lead to cell damage and cancers.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However, the levels of x-rays used in medical procedures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small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poses almost no risk to patients.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Doctors who are regularly exposed to x-rays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routinely tested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ensure they are receiving a safe dose of 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radiation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dangerous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radiation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ionising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form of EM 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radiation can penetrate deep into the body, causing cell damage and cancers.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Sources of gamma radiation should be kept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lead-lined containers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minimise their risk.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Patients who are receiving gamma radiation (for radiation treatments) should ensure their time exposed is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possible.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0C884A0-3172-E5E0-CFCD-BCA6253F6F4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3078A5F-EDFD-AAA1-EA9E-AFF3C939DD1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21CC3-2D98-BD0D-1B39-2454E4793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EC881-322F-988D-B1EA-D50842217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29"/>
          <p:cNvPicPr preferRelativeResize="0"/>
          <p:nvPr/>
        </p:nvPicPr>
        <p:blipFill rotWithShape="1">
          <a:blip r:embed="rId3">
            <a:alphaModFix/>
          </a:blip>
          <a:srcRect t="1053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38" name="Google Shape;538;p29"/>
          <p:cNvSpPr txBox="1"/>
          <p:nvPr/>
        </p:nvSpPr>
        <p:spPr>
          <a:xfrm>
            <a:off x="917850" y="271000"/>
            <a:ext cx="73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A0A0A"/>
                </a:highlight>
                <a:latin typeface="Cambria"/>
                <a:ea typeface="Cambria"/>
                <a:cs typeface="Cambria"/>
                <a:sym typeface="Cambria"/>
              </a:rPr>
              <a:t>Sources of gamma radiation should be kept shielded, using </a:t>
            </a:r>
            <a:r>
              <a:rPr lang="en" b="1">
                <a:solidFill>
                  <a:schemeClr val="dk1"/>
                </a:solidFill>
                <a:highlight>
                  <a:srgbClr val="0A0A0A"/>
                </a:highlight>
                <a:latin typeface="Cambria"/>
                <a:ea typeface="Cambria"/>
                <a:cs typeface="Cambria"/>
                <a:sym typeface="Cambria"/>
              </a:rPr>
              <a:t>dense materials </a:t>
            </a:r>
            <a:r>
              <a:rPr lang="en">
                <a:solidFill>
                  <a:schemeClr val="dk1"/>
                </a:solidFill>
                <a:highlight>
                  <a:srgbClr val="0A0A0A"/>
                </a:highlight>
                <a:latin typeface="Cambria"/>
                <a:ea typeface="Cambria"/>
                <a:cs typeface="Cambria"/>
                <a:sym typeface="Cambria"/>
              </a:rPr>
              <a:t>such as </a:t>
            </a:r>
            <a:r>
              <a:rPr lang="en" b="1">
                <a:solidFill>
                  <a:schemeClr val="dk1"/>
                </a:solidFill>
                <a:highlight>
                  <a:srgbClr val="0A0A0A"/>
                </a:highlight>
                <a:latin typeface="Cambria"/>
                <a:ea typeface="Cambria"/>
                <a:cs typeface="Cambria"/>
                <a:sym typeface="Cambria"/>
              </a:rPr>
              <a:t>lead</a:t>
            </a:r>
            <a:r>
              <a:rPr lang="en">
                <a:solidFill>
                  <a:schemeClr val="dk1"/>
                </a:solidFill>
                <a:highlight>
                  <a:srgbClr val="0A0A0A"/>
                </a:highlight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highlight>
                <a:srgbClr val="0A0A0A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887A6EF-35AE-58A3-52B5-AFEAC4A47EA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2F6C694-897B-D910-76F9-6E9FB7849FB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FD2BC-D68C-0F85-8398-1CF89B6BE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B3120-8E2C-8338-4B47-B85CC3DED0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Doppler Effect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3.7 and 3.8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frequency and wavelength in different contexts including sound waves and electromagnetic waves.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why there is a change in the observed frequency and wavelength of a wave when its source is moving relative to an observer, and that this is known as the Doppler effect.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Doppler effect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change in frequency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a wave experienced by an observer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relative to the source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the wave.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Doppler effect can be observed when listening to </a:t>
            </a:r>
            <a:r>
              <a:rPr lang="en" sz="11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police </a:t>
            </a:r>
            <a:r>
              <a:rPr lang="en" sz="11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sirens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■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police car drives past, the frequency of the sound waves change from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pitch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lower pitch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waves are emitted by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stationary object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waves spread out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symmetrically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frequency of the waves are constant.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an object moves, it appears to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catch up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the waves it is emitting.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frequency and wavelength of the waves appears to be shorted for an observer standing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front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an approaching object.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E1B917-6C59-CC35-5990-A4CC12D6E62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784F8A6-DD27-757D-078C-BE1E600818C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2164C-0DB2-2312-772A-946191161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56CAE-EAD9-3203-1EC5-C7A0AAD361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178100" y="4287163"/>
            <a:ext cx="678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travelling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police car, the wavelength appears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shorten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is because the car is catching up with the sound waves it emits. This is referred to as the </a:t>
            </a:r>
            <a:r>
              <a:rPr lang="en" b="1">
                <a:solidFill>
                  <a:srgbClr val="FF00A2"/>
                </a:solidFill>
                <a:latin typeface="Cambria"/>
                <a:ea typeface="Cambria"/>
                <a:cs typeface="Cambria"/>
                <a:sym typeface="Cambria"/>
              </a:rPr>
              <a:t>Doppler effect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1340513" y="567833"/>
            <a:ext cx="6462973" cy="3466255"/>
            <a:chOff x="999063" y="255525"/>
            <a:chExt cx="7181081" cy="3852250"/>
          </a:xfrm>
        </p:grpSpPr>
        <p:grpSp>
          <p:nvGrpSpPr>
            <p:cNvPr id="71" name="Google Shape;71;p15"/>
            <p:cNvGrpSpPr/>
            <p:nvPr/>
          </p:nvGrpSpPr>
          <p:grpSpPr>
            <a:xfrm>
              <a:off x="999063" y="446884"/>
              <a:ext cx="3130400" cy="3130444"/>
              <a:chOff x="1083275" y="3252800"/>
              <a:chExt cx="1788800" cy="1788825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1828600" y="3998125"/>
                <a:ext cx="298150" cy="298175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11927" fill="none" extrusionOk="0">
                    <a:moveTo>
                      <a:pt x="11926" y="5964"/>
                    </a:moveTo>
                    <a:cubicBezTo>
                      <a:pt x="11926" y="9303"/>
                      <a:pt x="9255" y="11926"/>
                      <a:pt x="5963" y="11926"/>
                    </a:cubicBezTo>
                    <a:cubicBezTo>
                      <a:pt x="2672" y="11926"/>
                      <a:pt x="1" y="9303"/>
                      <a:pt x="1" y="5964"/>
                    </a:cubicBezTo>
                    <a:cubicBezTo>
                      <a:pt x="1" y="2672"/>
                      <a:pt x="2672" y="1"/>
                      <a:pt x="5963" y="1"/>
                    </a:cubicBezTo>
                    <a:cubicBezTo>
                      <a:pt x="9255" y="1"/>
                      <a:pt x="11926" y="2672"/>
                      <a:pt x="11926" y="5964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1679525" y="3849075"/>
                <a:ext cx="596300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23852" h="23851" fill="none" extrusionOk="0">
                    <a:moveTo>
                      <a:pt x="23851" y="11926"/>
                    </a:moveTo>
                    <a:cubicBezTo>
                      <a:pt x="23851" y="18556"/>
                      <a:pt x="18509" y="23851"/>
                      <a:pt x="11926" y="23851"/>
                    </a:cubicBezTo>
                    <a:cubicBezTo>
                      <a:pt x="5343" y="23851"/>
                      <a:pt x="1" y="18556"/>
                      <a:pt x="1" y="11926"/>
                    </a:cubicBezTo>
                    <a:cubicBezTo>
                      <a:pt x="1" y="5343"/>
                      <a:pt x="5343" y="0"/>
                      <a:pt x="11926" y="0"/>
                    </a:cubicBezTo>
                    <a:cubicBezTo>
                      <a:pt x="18509" y="0"/>
                      <a:pt x="23851" y="5343"/>
                      <a:pt x="23851" y="11926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1530475" y="3700000"/>
                <a:ext cx="894400" cy="894425"/>
              </a:xfrm>
              <a:custGeom>
                <a:avLst/>
                <a:gdLst/>
                <a:ahLst/>
                <a:cxnLst/>
                <a:rect l="l" t="t" r="r" b="b"/>
                <a:pathLst>
                  <a:path w="35776" h="35777" fill="none" extrusionOk="0">
                    <a:moveTo>
                      <a:pt x="35776" y="17889"/>
                    </a:moveTo>
                    <a:cubicBezTo>
                      <a:pt x="35776" y="27810"/>
                      <a:pt x="27762" y="35776"/>
                      <a:pt x="17888" y="35776"/>
                    </a:cubicBezTo>
                    <a:cubicBezTo>
                      <a:pt x="8014" y="35776"/>
                      <a:pt x="0" y="27810"/>
                      <a:pt x="0" y="17889"/>
                    </a:cubicBezTo>
                    <a:cubicBezTo>
                      <a:pt x="0" y="8014"/>
                      <a:pt x="8014" y="1"/>
                      <a:pt x="17888" y="1"/>
                    </a:cubicBezTo>
                    <a:cubicBezTo>
                      <a:pt x="27762" y="1"/>
                      <a:pt x="35776" y="8014"/>
                      <a:pt x="35776" y="17889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1381400" y="3550950"/>
                <a:ext cx="1192550" cy="1192525"/>
              </a:xfrm>
              <a:custGeom>
                <a:avLst/>
                <a:gdLst/>
                <a:ahLst/>
                <a:cxnLst/>
                <a:rect l="l" t="t" r="r" b="b"/>
                <a:pathLst>
                  <a:path w="47702" h="47701" fill="none" extrusionOk="0">
                    <a:moveTo>
                      <a:pt x="47702" y="23851"/>
                    </a:moveTo>
                    <a:cubicBezTo>
                      <a:pt x="47702" y="37064"/>
                      <a:pt x="37017" y="47701"/>
                      <a:pt x="23851" y="47701"/>
                    </a:cubicBezTo>
                    <a:cubicBezTo>
                      <a:pt x="10686" y="47701"/>
                      <a:pt x="1" y="37064"/>
                      <a:pt x="1" y="23851"/>
                    </a:cubicBezTo>
                    <a:cubicBezTo>
                      <a:pt x="1" y="10685"/>
                      <a:pt x="10686" y="0"/>
                      <a:pt x="23851" y="0"/>
                    </a:cubicBezTo>
                    <a:cubicBezTo>
                      <a:pt x="37017" y="0"/>
                      <a:pt x="47702" y="10685"/>
                      <a:pt x="47702" y="23851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1232350" y="3401875"/>
                <a:ext cx="1490675" cy="1490675"/>
              </a:xfrm>
              <a:custGeom>
                <a:avLst/>
                <a:gdLst/>
                <a:ahLst/>
                <a:cxnLst/>
                <a:rect l="l" t="t" r="r" b="b"/>
                <a:pathLst>
                  <a:path w="59627" h="59627" fill="none" extrusionOk="0">
                    <a:moveTo>
                      <a:pt x="59626" y="29814"/>
                    </a:moveTo>
                    <a:cubicBezTo>
                      <a:pt x="59626" y="46318"/>
                      <a:pt x="46270" y="59627"/>
                      <a:pt x="29813" y="59627"/>
                    </a:cubicBezTo>
                    <a:cubicBezTo>
                      <a:pt x="13356" y="59627"/>
                      <a:pt x="0" y="46318"/>
                      <a:pt x="0" y="29814"/>
                    </a:cubicBezTo>
                    <a:cubicBezTo>
                      <a:pt x="0" y="13357"/>
                      <a:pt x="13356" y="0"/>
                      <a:pt x="29813" y="0"/>
                    </a:cubicBezTo>
                    <a:cubicBezTo>
                      <a:pt x="46270" y="0"/>
                      <a:pt x="59626" y="13357"/>
                      <a:pt x="59626" y="29814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1970500" y="4140050"/>
                <a:ext cx="143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1" fill="none" extrusionOk="0">
                    <a:moveTo>
                      <a:pt x="573" y="287"/>
                    </a:moveTo>
                    <a:cubicBezTo>
                      <a:pt x="573" y="477"/>
                      <a:pt x="478" y="620"/>
                      <a:pt x="287" y="620"/>
                    </a:cubicBezTo>
                    <a:cubicBezTo>
                      <a:pt x="144" y="620"/>
                      <a:pt x="1" y="477"/>
                      <a:pt x="1" y="287"/>
                    </a:cubicBezTo>
                    <a:cubicBezTo>
                      <a:pt x="1" y="143"/>
                      <a:pt x="144" y="0"/>
                      <a:pt x="287" y="0"/>
                    </a:cubicBezTo>
                    <a:cubicBezTo>
                      <a:pt x="478" y="0"/>
                      <a:pt x="573" y="143"/>
                      <a:pt x="573" y="287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1083275" y="3252800"/>
                <a:ext cx="1788800" cy="1788825"/>
              </a:xfrm>
              <a:custGeom>
                <a:avLst/>
                <a:gdLst/>
                <a:ahLst/>
                <a:cxnLst/>
                <a:rect l="l" t="t" r="r" b="b"/>
                <a:pathLst>
                  <a:path w="71552" h="71553" fill="none" extrusionOk="0">
                    <a:moveTo>
                      <a:pt x="71552" y="35777"/>
                    </a:moveTo>
                    <a:cubicBezTo>
                      <a:pt x="71552" y="55572"/>
                      <a:pt x="55524" y="71552"/>
                      <a:pt x="35776" y="71552"/>
                    </a:cubicBezTo>
                    <a:cubicBezTo>
                      <a:pt x="16028" y="71552"/>
                      <a:pt x="1" y="55572"/>
                      <a:pt x="1" y="35777"/>
                    </a:cubicBezTo>
                    <a:cubicBezTo>
                      <a:pt x="1" y="16028"/>
                      <a:pt x="16028" y="1"/>
                      <a:pt x="35776" y="1"/>
                    </a:cubicBezTo>
                    <a:cubicBezTo>
                      <a:pt x="55524" y="1"/>
                      <a:pt x="71552" y="16028"/>
                      <a:pt x="71552" y="35777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15"/>
            <p:cNvGrpSpPr/>
            <p:nvPr/>
          </p:nvGrpSpPr>
          <p:grpSpPr>
            <a:xfrm>
              <a:off x="1638709" y="1682647"/>
              <a:ext cx="1851078" cy="658882"/>
              <a:chOff x="269350" y="1593450"/>
              <a:chExt cx="7051725" cy="2510025"/>
            </a:xfrm>
          </p:grpSpPr>
          <p:sp>
            <p:nvSpPr>
              <p:cNvPr id="80" name="Google Shape;80;p15"/>
              <p:cNvSpPr/>
              <p:nvPr/>
            </p:nvSpPr>
            <p:spPr>
              <a:xfrm>
                <a:off x="269350" y="1918675"/>
                <a:ext cx="7051725" cy="1887275"/>
              </a:xfrm>
              <a:custGeom>
                <a:avLst/>
                <a:gdLst/>
                <a:ahLst/>
                <a:cxnLst/>
                <a:rect l="l" t="t" r="r" b="b"/>
                <a:pathLst>
                  <a:path w="282069" h="75491" extrusionOk="0">
                    <a:moveTo>
                      <a:pt x="122226" y="0"/>
                    </a:moveTo>
                    <a:cubicBezTo>
                      <a:pt x="106843" y="0"/>
                      <a:pt x="83410" y="2814"/>
                      <a:pt x="70813" y="6059"/>
                    </a:cubicBezTo>
                    <a:cubicBezTo>
                      <a:pt x="59964" y="8820"/>
                      <a:pt x="49839" y="14475"/>
                      <a:pt x="46551" y="16513"/>
                    </a:cubicBezTo>
                    <a:cubicBezTo>
                      <a:pt x="40700" y="20129"/>
                      <a:pt x="36426" y="21379"/>
                      <a:pt x="30443" y="21379"/>
                    </a:cubicBezTo>
                    <a:lnTo>
                      <a:pt x="12953" y="21379"/>
                    </a:lnTo>
                    <a:cubicBezTo>
                      <a:pt x="9731" y="21379"/>
                      <a:pt x="9468" y="21379"/>
                      <a:pt x="8351" y="23285"/>
                    </a:cubicBezTo>
                    <a:cubicBezTo>
                      <a:pt x="7299" y="25192"/>
                      <a:pt x="4603" y="35975"/>
                      <a:pt x="4340" y="39525"/>
                    </a:cubicBezTo>
                    <a:cubicBezTo>
                      <a:pt x="855" y="39525"/>
                      <a:pt x="0" y="44917"/>
                      <a:pt x="0" y="48993"/>
                    </a:cubicBezTo>
                    <a:lnTo>
                      <a:pt x="0" y="58987"/>
                    </a:lnTo>
                    <a:cubicBezTo>
                      <a:pt x="0" y="62275"/>
                      <a:pt x="1250" y="67272"/>
                      <a:pt x="4340" y="70362"/>
                    </a:cubicBezTo>
                    <a:lnTo>
                      <a:pt x="31758" y="70362"/>
                    </a:lnTo>
                    <a:lnTo>
                      <a:pt x="37938" y="68718"/>
                    </a:lnTo>
                    <a:lnTo>
                      <a:pt x="73969" y="68718"/>
                    </a:lnTo>
                    <a:lnTo>
                      <a:pt x="82319" y="75491"/>
                    </a:lnTo>
                    <a:lnTo>
                      <a:pt x="212965" y="75491"/>
                    </a:lnTo>
                    <a:lnTo>
                      <a:pt x="237161" y="66614"/>
                    </a:lnTo>
                    <a:lnTo>
                      <a:pt x="261423" y="73650"/>
                    </a:lnTo>
                    <a:cubicBezTo>
                      <a:pt x="279438" y="73650"/>
                      <a:pt x="282068" y="70888"/>
                      <a:pt x="282068" y="55766"/>
                    </a:cubicBezTo>
                    <a:cubicBezTo>
                      <a:pt x="282068" y="40577"/>
                      <a:pt x="282068" y="44128"/>
                      <a:pt x="280753" y="39525"/>
                    </a:cubicBezTo>
                    <a:cubicBezTo>
                      <a:pt x="279438" y="34923"/>
                      <a:pt x="257346" y="28940"/>
                      <a:pt x="244985" y="27888"/>
                    </a:cubicBezTo>
                    <a:cubicBezTo>
                      <a:pt x="232624" y="26770"/>
                      <a:pt x="210598" y="25981"/>
                      <a:pt x="205732" y="25455"/>
                    </a:cubicBezTo>
                    <a:cubicBezTo>
                      <a:pt x="195278" y="17039"/>
                      <a:pt x="180484" y="7045"/>
                      <a:pt x="173975" y="4612"/>
                    </a:cubicBezTo>
                    <a:cubicBezTo>
                      <a:pt x="167532" y="2180"/>
                      <a:pt x="136366" y="207"/>
                      <a:pt x="123742" y="10"/>
                    </a:cubicBezTo>
                    <a:cubicBezTo>
                      <a:pt x="123246" y="4"/>
                      <a:pt x="122741" y="0"/>
                      <a:pt x="1222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063275" y="2895300"/>
                <a:ext cx="1308450" cy="910650"/>
              </a:xfrm>
              <a:custGeom>
                <a:avLst/>
                <a:gdLst/>
                <a:ahLst/>
                <a:cxnLst/>
                <a:rect l="l" t="t" r="r" b="b"/>
                <a:pathLst>
                  <a:path w="52338" h="36426" extrusionOk="0">
                    <a:moveTo>
                      <a:pt x="26169" y="0"/>
                    </a:moveTo>
                    <a:cubicBezTo>
                      <a:pt x="11704" y="0"/>
                      <a:pt x="1" y="11967"/>
                      <a:pt x="1" y="26695"/>
                    </a:cubicBezTo>
                    <a:cubicBezTo>
                      <a:pt x="1" y="28207"/>
                      <a:pt x="132" y="29719"/>
                      <a:pt x="329" y="31231"/>
                    </a:cubicBezTo>
                    <a:lnTo>
                      <a:pt x="6181" y="29653"/>
                    </a:lnTo>
                    <a:lnTo>
                      <a:pt x="42212" y="29653"/>
                    </a:lnTo>
                    <a:lnTo>
                      <a:pt x="50562" y="36426"/>
                    </a:lnTo>
                    <a:cubicBezTo>
                      <a:pt x="51746" y="33401"/>
                      <a:pt x="52338" y="30114"/>
                      <a:pt x="52338" y="26695"/>
                    </a:cubicBezTo>
                    <a:cubicBezTo>
                      <a:pt x="52338" y="11967"/>
                      <a:pt x="40634" y="0"/>
                      <a:pt x="261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5549075" y="2895300"/>
                <a:ext cx="1310100" cy="910650"/>
              </a:xfrm>
              <a:custGeom>
                <a:avLst/>
                <a:gdLst/>
                <a:ahLst/>
                <a:cxnLst/>
                <a:rect l="l" t="t" r="r" b="b"/>
                <a:pathLst>
                  <a:path w="52404" h="36426" extrusionOk="0">
                    <a:moveTo>
                      <a:pt x="26169" y="0"/>
                    </a:moveTo>
                    <a:cubicBezTo>
                      <a:pt x="11704" y="0"/>
                      <a:pt x="1" y="11967"/>
                      <a:pt x="1" y="26695"/>
                    </a:cubicBezTo>
                    <a:cubicBezTo>
                      <a:pt x="1" y="30114"/>
                      <a:pt x="658" y="33401"/>
                      <a:pt x="1776" y="36426"/>
                    </a:cubicBezTo>
                    <a:lnTo>
                      <a:pt x="25972" y="27549"/>
                    </a:lnTo>
                    <a:lnTo>
                      <a:pt x="51220" y="34519"/>
                    </a:lnTo>
                    <a:cubicBezTo>
                      <a:pt x="51943" y="32086"/>
                      <a:pt x="52403" y="29390"/>
                      <a:pt x="52403" y="26695"/>
                    </a:cubicBezTo>
                    <a:cubicBezTo>
                      <a:pt x="52403" y="11967"/>
                      <a:pt x="40634" y="0"/>
                      <a:pt x="261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1179975" y="3021850"/>
                <a:ext cx="1075050" cy="1081625"/>
              </a:xfrm>
              <a:custGeom>
                <a:avLst/>
                <a:gdLst/>
                <a:ahLst/>
                <a:cxnLst/>
                <a:rect l="l" t="t" r="r" b="b"/>
                <a:pathLst>
                  <a:path w="43002" h="43265" extrusionOk="0">
                    <a:moveTo>
                      <a:pt x="21501" y="1"/>
                    </a:moveTo>
                    <a:cubicBezTo>
                      <a:pt x="9600" y="1"/>
                      <a:pt x="1" y="9666"/>
                      <a:pt x="1" y="21633"/>
                    </a:cubicBezTo>
                    <a:cubicBezTo>
                      <a:pt x="1" y="33599"/>
                      <a:pt x="9600" y="43264"/>
                      <a:pt x="21501" y="43264"/>
                    </a:cubicBezTo>
                    <a:cubicBezTo>
                      <a:pt x="33402" y="43264"/>
                      <a:pt x="43001" y="33599"/>
                      <a:pt x="43001" y="21633"/>
                    </a:cubicBezTo>
                    <a:cubicBezTo>
                      <a:pt x="43001" y="9666"/>
                      <a:pt x="33402" y="1"/>
                      <a:pt x="215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FFFFFF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390375" y="3233900"/>
                <a:ext cx="654250" cy="657525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6301" extrusionOk="0">
                    <a:moveTo>
                      <a:pt x="13085" y="1"/>
                    </a:moveTo>
                    <a:cubicBezTo>
                      <a:pt x="5853" y="1"/>
                      <a:pt x="1" y="5852"/>
                      <a:pt x="1" y="13151"/>
                    </a:cubicBezTo>
                    <a:cubicBezTo>
                      <a:pt x="1" y="20383"/>
                      <a:pt x="5853" y="26301"/>
                      <a:pt x="13085" y="26301"/>
                    </a:cubicBezTo>
                    <a:cubicBezTo>
                      <a:pt x="20318" y="26301"/>
                      <a:pt x="26169" y="20383"/>
                      <a:pt x="26169" y="13151"/>
                    </a:cubicBezTo>
                    <a:cubicBezTo>
                      <a:pt x="26169" y="5852"/>
                      <a:pt x="20318" y="1"/>
                      <a:pt x="130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5665775" y="3021850"/>
                <a:ext cx="1075050" cy="1081625"/>
              </a:xfrm>
              <a:custGeom>
                <a:avLst/>
                <a:gdLst/>
                <a:ahLst/>
                <a:cxnLst/>
                <a:rect l="l" t="t" r="r" b="b"/>
                <a:pathLst>
                  <a:path w="43002" h="43265" extrusionOk="0">
                    <a:moveTo>
                      <a:pt x="21501" y="1"/>
                    </a:moveTo>
                    <a:cubicBezTo>
                      <a:pt x="9600" y="1"/>
                      <a:pt x="1" y="9666"/>
                      <a:pt x="1" y="21633"/>
                    </a:cubicBezTo>
                    <a:cubicBezTo>
                      <a:pt x="1" y="33599"/>
                      <a:pt x="9600" y="43264"/>
                      <a:pt x="21501" y="43264"/>
                    </a:cubicBezTo>
                    <a:cubicBezTo>
                      <a:pt x="33402" y="43264"/>
                      <a:pt x="43001" y="33599"/>
                      <a:pt x="43001" y="21633"/>
                    </a:cubicBezTo>
                    <a:cubicBezTo>
                      <a:pt x="43001" y="9666"/>
                      <a:pt x="33402" y="1"/>
                      <a:pt x="215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FFFFFF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5876175" y="3233900"/>
                <a:ext cx="654250" cy="657525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6301" extrusionOk="0">
                    <a:moveTo>
                      <a:pt x="13085" y="1"/>
                    </a:moveTo>
                    <a:cubicBezTo>
                      <a:pt x="5853" y="1"/>
                      <a:pt x="1" y="5852"/>
                      <a:pt x="1" y="13151"/>
                    </a:cubicBezTo>
                    <a:cubicBezTo>
                      <a:pt x="1" y="20383"/>
                      <a:pt x="5853" y="26301"/>
                      <a:pt x="13085" y="26301"/>
                    </a:cubicBezTo>
                    <a:cubicBezTo>
                      <a:pt x="20318" y="26301"/>
                      <a:pt x="26169" y="20383"/>
                      <a:pt x="26169" y="13151"/>
                    </a:cubicBezTo>
                    <a:cubicBezTo>
                      <a:pt x="26169" y="5852"/>
                      <a:pt x="20318" y="1"/>
                      <a:pt x="130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316850" y="2010950"/>
                <a:ext cx="207150" cy="165200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66080" fill="none" extrusionOk="0">
                    <a:moveTo>
                      <a:pt x="1" y="1"/>
                    </a:moveTo>
                    <a:cubicBezTo>
                      <a:pt x="1250" y="4603"/>
                      <a:pt x="5984" y="19792"/>
                      <a:pt x="6707" y="22487"/>
                    </a:cubicBezTo>
                    <a:cubicBezTo>
                      <a:pt x="7431" y="25183"/>
                      <a:pt x="8285" y="28997"/>
                      <a:pt x="8154" y="32218"/>
                    </a:cubicBezTo>
                    <a:cubicBezTo>
                      <a:pt x="8022" y="35440"/>
                      <a:pt x="8154" y="52272"/>
                      <a:pt x="8154" y="55231"/>
                    </a:cubicBezTo>
                    <a:cubicBezTo>
                      <a:pt x="8154" y="58189"/>
                      <a:pt x="6905" y="63581"/>
                      <a:pt x="5590" y="6607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1883500" y="2010950"/>
                <a:ext cx="3361500" cy="1678300"/>
              </a:xfrm>
              <a:custGeom>
                <a:avLst/>
                <a:gdLst/>
                <a:ahLst/>
                <a:cxnLst/>
                <a:rect l="l" t="t" r="r" b="b"/>
                <a:pathLst>
                  <a:path w="134460" h="67132" fill="none" extrusionOk="0">
                    <a:moveTo>
                      <a:pt x="126110" y="22750"/>
                    </a:moveTo>
                    <a:cubicBezTo>
                      <a:pt x="129068" y="24920"/>
                      <a:pt x="132027" y="28142"/>
                      <a:pt x="133079" y="33007"/>
                    </a:cubicBezTo>
                    <a:cubicBezTo>
                      <a:pt x="134197" y="37938"/>
                      <a:pt x="134460" y="51680"/>
                      <a:pt x="133079" y="57137"/>
                    </a:cubicBezTo>
                    <a:cubicBezTo>
                      <a:pt x="131764" y="62529"/>
                      <a:pt x="129792" y="67131"/>
                      <a:pt x="129792" y="67131"/>
                    </a:cubicBezTo>
                    <a:cubicBezTo>
                      <a:pt x="118022" y="66868"/>
                      <a:pt x="26958" y="65290"/>
                      <a:pt x="20844" y="64962"/>
                    </a:cubicBezTo>
                    <a:cubicBezTo>
                      <a:pt x="21764" y="55757"/>
                      <a:pt x="18674" y="43856"/>
                      <a:pt x="9337" y="38464"/>
                    </a:cubicBezTo>
                    <a:cubicBezTo>
                      <a:pt x="1" y="33007"/>
                      <a:pt x="2302" y="23539"/>
                      <a:pt x="3157" y="11639"/>
                    </a:cubicBezTo>
                    <a:cubicBezTo>
                      <a:pt x="14795" y="6247"/>
                      <a:pt x="39582" y="1"/>
                      <a:pt x="55560" y="1"/>
                    </a:cubicBezTo>
                    <a:cubicBezTo>
                      <a:pt x="71537" y="1"/>
                      <a:pt x="81794" y="593"/>
                      <a:pt x="85739" y="856"/>
                    </a:cubicBezTo>
                    <a:cubicBezTo>
                      <a:pt x="89684" y="1119"/>
                      <a:pt x="95865" y="1513"/>
                      <a:pt x="102045" y="572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159650" y="2101375"/>
                <a:ext cx="1196675" cy="471775"/>
              </a:xfrm>
              <a:custGeom>
                <a:avLst/>
                <a:gdLst/>
                <a:ahLst/>
                <a:cxnLst/>
                <a:rect l="l" t="t" r="r" b="b"/>
                <a:pathLst>
                  <a:path w="47867" h="18871" fill="none" extrusionOk="0">
                    <a:moveTo>
                      <a:pt x="47867" y="18870"/>
                    </a:moveTo>
                    <a:lnTo>
                      <a:pt x="42673" y="0"/>
                    </a:lnTo>
                    <a:cubicBezTo>
                      <a:pt x="28734" y="0"/>
                      <a:pt x="17030" y="2893"/>
                      <a:pt x="8483" y="5852"/>
                    </a:cubicBezTo>
                    <a:cubicBezTo>
                      <a:pt x="1" y="8876"/>
                      <a:pt x="8220" y="16964"/>
                      <a:pt x="16833" y="188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3456575" y="2094800"/>
                <a:ext cx="1467900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58716" h="19134" fill="none" extrusionOk="0">
                    <a:moveTo>
                      <a:pt x="40306" y="5852"/>
                    </a:moveTo>
                    <a:cubicBezTo>
                      <a:pt x="35835" y="2367"/>
                      <a:pt x="31232" y="460"/>
                      <a:pt x="23145" y="460"/>
                    </a:cubicBezTo>
                    <a:cubicBezTo>
                      <a:pt x="12954" y="460"/>
                      <a:pt x="1" y="0"/>
                      <a:pt x="1" y="0"/>
                    </a:cubicBezTo>
                    <a:lnTo>
                      <a:pt x="4932" y="19133"/>
                    </a:lnTo>
                    <a:lnTo>
                      <a:pt x="58716" y="1913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508575" y="2336225"/>
                <a:ext cx="241675" cy="213900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8556" extrusionOk="0">
                    <a:moveTo>
                      <a:pt x="3968" y="1"/>
                    </a:moveTo>
                    <a:cubicBezTo>
                      <a:pt x="2275" y="1"/>
                      <a:pt x="790" y="894"/>
                      <a:pt x="790" y="2441"/>
                    </a:cubicBezTo>
                    <a:cubicBezTo>
                      <a:pt x="790" y="4742"/>
                      <a:pt x="1" y="8490"/>
                      <a:pt x="3617" y="8556"/>
                    </a:cubicBezTo>
                    <a:cubicBezTo>
                      <a:pt x="6642" y="8556"/>
                      <a:pt x="7496" y="7570"/>
                      <a:pt x="8614" y="5926"/>
                    </a:cubicBezTo>
                    <a:cubicBezTo>
                      <a:pt x="9666" y="4348"/>
                      <a:pt x="8746" y="2047"/>
                      <a:pt x="6444" y="666"/>
                    </a:cubicBezTo>
                    <a:cubicBezTo>
                      <a:pt x="5668" y="213"/>
                      <a:pt x="4794" y="1"/>
                      <a:pt x="39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451050" y="2015900"/>
                <a:ext cx="961625" cy="557250"/>
              </a:xfrm>
              <a:custGeom>
                <a:avLst/>
                <a:gdLst/>
                <a:ahLst/>
                <a:cxnLst/>
                <a:rect l="l" t="t" r="r" b="b"/>
                <a:pathLst>
                  <a:path w="38465" h="22290" fill="none" extrusionOk="0">
                    <a:moveTo>
                      <a:pt x="4209" y="0"/>
                    </a:moveTo>
                    <a:lnTo>
                      <a:pt x="1" y="2170"/>
                    </a:lnTo>
                    <a:lnTo>
                      <a:pt x="28339" y="22289"/>
                    </a:lnTo>
                    <a:lnTo>
                      <a:pt x="38464" y="2156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485125" y="3526500"/>
                <a:ext cx="25511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2045" h="1513" fill="none" extrusionOk="0">
                    <a:moveTo>
                      <a:pt x="102045" y="151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2682375" y="2799950"/>
                <a:ext cx="343575" cy="407675"/>
              </a:xfrm>
              <a:custGeom>
                <a:avLst/>
                <a:gdLst/>
                <a:ahLst/>
                <a:cxnLst/>
                <a:rect l="l" t="t" r="r" b="b"/>
                <a:pathLst>
                  <a:path w="13743" h="16307" extrusionOk="0">
                    <a:moveTo>
                      <a:pt x="6444" y="3354"/>
                    </a:moveTo>
                    <a:cubicBezTo>
                      <a:pt x="7364" y="3354"/>
                      <a:pt x="8022" y="3551"/>
                      <a:pt x="8351" y="3880"/>
                    </a:cubicBezTo>
                    <a:cubicBezTo>
                      <a:pt x="8679" y="4209"/>
                      <a:pt x="8811" y="4669"/>
                      <a:pt x="8811" y="5195"/>
                    </a:cubicBezTo>
                    <a:cubicBezTo>
                      <a:pt x="8811" y="5721"/>
                      <a:pt x="8679" y="6115"/>
                      <a:pt x="8285" y="6444"/>
                    </a:cubicBezTo>
                    <a:cubicBezTo>
                      <a:pt x="7890" y="6839"/>
                      <a:pt x="7167" y="6970"/>
                      <a:pt x="6247" y="6970"/>
                    </a:cubicBezTo>
                    <a:lnTo>
                      <a:pt x="4997" y="6970"/>
                    </a:lnTo>
                    <a:lnTo>
                      <a:pt x="4997" y="3354"/>
                    </a:lnTo>
                    <a:close/>
                    <a:moveTo>
                      <a:pt x="0" y="1"/>
                    </a:moveTo>
                    <a:lnTo>
                      <a:pt x="0" y="16307"/>
                    </a:lnTo>
                    <a:lnTo>
                      <a:pt x="4997" y="16307"/>
                    </a:lnTo>
                    <a:lnTo>
                      <a:pt x="4997" y="10258"/>
                    </a:lnTo>
                    <a:lnTo>
                      <a:pt x="7759" y="10258"/>
                    </a:lnTo>
                    <a:cubicBezTo>
                      <a:pt x="9731" y="10258"/>
                      <a:pt x="11244" y="9797"/>
                      <a:pt x="12230" y="8877"/>
                    </a:cubicBezTo>
                    <a:cubicBezTo>
                      <a:pt x="13216" y="7956"/>
                      <a:pt x="13742" y="6707"/>
                      <a:pt x="13742" y="5063"/>
                    </a:cubicBezTo>
                    <a:cubicBezTo>
                      <a:pt x="13742" y="3420"/>
                      <a:pt x="13282" y="2236"/>
                      <a:pt x="12361" y="1316"/>
                    </a:cubicBezTo>
                    <a:cubicBezTo>
                      <a:pt x="11441" y="461"/>
                      <a:pt x="10126" y="1"/>
                      <a:pt x="8285" y="1"/>
                    </a:cubicBez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3075225" y="2793375"/>
                <a:ext cx="419175" cy="422475"/>
              </a:xfrm>
              <a:custGeom>
                <a:avLst/>
                <a:gdLst/>
                <a:ahLst/>
                <a:cxnLst/>
                <a:rect l="l" t="t" r="r" b="b"/>
                <a:pathLst>
                  <a:path w="16767" h="16899" extrusionOk="0">
                    <a:moveTo>
                      <a:pt x="8351" y="3814"/>
                    </a:moveTo>
                    <a:cubicBezTo>
                      <a:pt x="9403" y="3814"/>
                      <a:pt x="10192" y="4209"/>
                      <a:pt x="10849" y="4866"/>
                    </a:cubicBezTo>
                    <a:cubicBezTo>
                      <a:pt x="11441" y="5589"/>
                      <a:pt x="11770" y="6707"/>
                      <a:pt x="11770" y="8285"/>
                    </a:cubicBezTo>
                    <a:cubicBezTo>
                      <a:pt x="11770" y="10060"/>
                      <a:pt x="11441" y="11310"/>
                      <a:pt x="10849" y="12033"/>
                    </a:cubicBezTo>
                    <a:cubicBezTo>
                      <a:pt x="10258" y="12756"/>
                      <a:pt x="9469" y="13085"/>
                      <a:pt x="8351" y="13085"/>
                    </a:cubicBezTo>
                    <a:cubicBezTo>
                      <a:pt x="7299" y="13085"/>
                      <a:pt x="6510" y="12756"/>
                      <a:pt x="5918" y="12033"/>
                    </a:cubicBezTo>
                    <a:cubicBezTo>
                      <a:pt x="5261" y="11310"/>
                      <a:pt x="4998" y="10126"/>
                      <a:pt x="4998" y="8482"/>
                    </a:cubicBezTo>
                    <a:cubicBezTo>
                      <a:pt x="4998" y="6839"/>
                      <a:pt x="5261" y="5655"/>
                      <a:pt x="5918" y="4932"/>
                    </a:cubicBezTo>
                    <a:cubicBezTo>
                      <a:pt x="6510" y="4209"/>
                      <a:pt x="7299" y="3814"/>
                      <a:pt x="8351" y="3814"/>
                    </a:cubicBezTo>
                    <a:close/>
                    <a:moveTo>
                      <a:pt x="8351" y="1"/>
                    </a:moveTo>
                    <a:cubicBezTo>
                      <a:pt x="5721" y="1"/>
                      <a:pt x="3683" y="790"/>
                      <a:pt x="2170" y="2236"/>
                    </a:cubicBezTo>
                    <a:cubicBezTo>
                      <a:pt x="724" y="3748"/>
                      <a:pt x="1" y="5787"/>
                      <a:pt x="1" y="8482"/>
                    </a:cubicBezTo>
                    <a:cubicBezTo>
                      <a:pt x="1" y="10389"/>
                      <a:pt x="329" y="11967"/>
                      <a:pt x="1118" y="13216"/>
                    </a:cubicBezTo>
                    <a:cubicBezTo>
                      <a:pt x="1842" y="14466"/>
                      <a:pt x="2828" y="15386"/>
                      <a:pt x="4011" y="15978"/>
                    </a:cubicBezTo>
                    <a:cubicBezTo>
                      <a:pt x="5195" y="16570"/>
                      <a:pt x="6707" y="16898"/>
                      <a:pt x="8548" y="16898"/>
                    </a:cubicBezTo>
                    <a:cubicBezTo>
                      <a:pt x="10323" y="16898"/>
                      <a:pt x="11836" y="16504"/>
                      <a:pt x="13019" y="15846"/>
                    </a:cubicBezTo>
                    <a:cubicBezTo>
                      <a:pt x="14268" y="15189"/>
                      <a:pt x="15189" y="14203"/>
                      <a:pt x="15781" y="13019"/>
                    </a:cubicBezTo>
                    <a:cubicBezTo>
                      <a:pt x="16438" y="11770"/>
                      <a:pt x="16767" y="10192"/>
                      <a:pt x="16767" y="8351"/>
                    </a:cubicBezTo>
                    <a:cubicBezTo>
                      <a:pt x="16767" y="5721"/>
                      <a:pt x="16044" y="3683"/>
                      <a:pt x="14597" y="2171"/>
                    </a:cubicBezTo>
                    <a:cubicBezTo>
                      <a:pt x="13085" y="724"/>
                      <a:pt x="11047" y="1"/>
                      <a:pt x="835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3561775" y="2799950"/>
                <a:ext cx="320550" cy="407675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16307" extrusionOk="0">
                    <a:moveTo>
                      <a:pt x="1" y="1"/>
                    </a:moveTo>
                    <a:lnTo>
                      <a:pt x="1" y="16307"/>
                    </a:lnTo>
                    <a:lnTo>
                      <a:pt x="12822" y="16307"/>
                    </a:lnTo>
                    <a:lnTo>
                      <a:pt x="12822" y="12296"/>
                    </a:lnTo>
                    <a:lnTo>
                      <a:pt x="4998" y="12296"/>
                    </a:lnTo>
                    <a:lnTo>
                      <a:pt x="4998" y="1"/>
                    </a:ln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3943125" y="2799950"/>
                <a:ext cx="126600" cy="4076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16307" extrusionOk="0">
                    <a:moveTo>
                      <a:pt x="1" y="1"/>
                    </a:moveTo>
                    <a:lnTo>
                      <a:pt x="1" y="16307"/>
                    </a:lnTo>
                    <a:lnTo>
                      <a:pt x="5064" y="16307"/>
                    </a:lnTo>
                    <a:lnTo>
                      <a:pt x="5064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4528300" y="2813100"/>
                <a:ext cx="340300" cy="406025"/>
              </a:xfrm>
              <a:custGeom>
                <a:avLst/>
                <a:gdLst/>
                <a:ahLst/>
                <a:cxnLst/>
                <a:rect l="l" t="t" r="r" b="b"/>
                <a:pathLst>
                  <a:path w="13612" h="16241" extrusionOk="0">
                    <a:moveTo>
                      <a:pt x="1" y="1"/>
                    </a:moveTo>
                    <a:lnTo>
                      <a:pt x="1" y="16241"/>
                    </a:lnTo>
                    <a:lnTo>
                      <a:pt x="13611" y="16241"/>
                    </a:lnTo>
                    <a:lnTo>
                      <a:pt x="13611" y="12559"/>
                    </a:lnTo>
                    <a:lnTo>
                      <a:pt x="4998" y="12559"/>
                    </a:lnTo>
                    <a:lnTo>
                      <a:pt x="4998" y="9337"/>
                    </a:lnTo>
                    <a:lnTo>
                      <a:pt x="12756" y="9337"/>
                    </a:lnTo>
                    <a:lnTo>
                      <a:pt x="12756" y="6050"/>
                    </a:lnTo>
                    <a:lnTo>
                      <a:pt x="4998" y="6050"/>
                    </a:lnTo>
                    <a:lnTo>
                      <a:pt x="4998" y="3420"/>
                    </a:lnTo>
                    <a:lnTo>
                      <a:pt x="13414" y="3420"/>
                    </a:lnTo>
                    <a:lnTo>
                      <a:pt x="13414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3392475" y="1593450"/>
                <a:ext cx="415900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6636" h="10455" extrusionOk="0">
                    <a:moveTo>
                      <a:pt x="7101" y="0"/>
                    </a:moveTo>
                    <a:cubicBezTo>
                      <a:pt x="4866" y="0"/>
                      <a:pt x="0" y="3156"/>
                      <a:pt x="0" y="5392"/>
                    </a:cubicBezTo>
                    <a:lnTo>
                      <a:pt x="0" y="8022"/>
                    </a:lnTo>
                    <a:cubicBezTo>
                      <a:pt x="0" y="10257"/>
                      <a:pt x="5984" y="10455"/>
                      <a:pt x="8219" y="10455"/>
                    </a:cubicBezTo>
                    <a:lnTo>
                      <a:pt x="8482" y="10455"/>
                    </a:lnTo>
                    <a:cubicBezTo>
                      <a:pt x="10718" y="10455"/>
                      <a:pt x="16635" y="10257"/>
                      <a:pt x="16635" y="8022"/>
                    </a:cubicBezTo>
                    <a:lnTo>
                      <a:pt x="16635" y="5392"/>
                    </a:lnTo>
                    <a:cubicBezTo>
                      <a:pt x="16635" y="3156"/>
                      <a:pt x="11770" y="0"/>
                      <a:pt x="9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965550" y="2813100"/>
                <a:ext cx="124950" cy="4060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6241" extrusionOk="0">
                    <a:moveTo>
                      <a:pt x="0" y="1"/>
                    </a:moveTo>
                    <a:lnTo>
                      <a:pt x="0" y="16241"/>
                    </a:lnTo>
                    <a:lnTo>
                      <a:pt x="4997" y="16241"/>
                    </a:lnTo>
                    <a:lnTo>
                      <a:pt x="4997" y="1"/>
                    </a:ln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4132175" y="2801600"/>
                <a:ext cx="340275" cy="412600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6504" extrusionOk="0">
                    <a:moveTo>
                      <a:pt x="395" y="1"/>
                    </a:moveTo>
                    <a:lnTo>
                      <a:pt x="395" y="3156"/>
                    </a:lnTo>
                    <a:lnTo>
                      <a:pt x="8087" y="3156"/>
                    </a:lnTo>
                    <a:lnTo>
                      <a:pt x="0" y="13413"/>
                    </a:lnTo>
                    <a:lnTo>
                      <a:pt x="0" y="16504"/>
                    </a:lnTo>
                    <a:lnTo>
                      <a:pt x="13610" y="16504"/>
                    </a:lnTo>
                    <a:lnTo>
                      <a:pt x="13610" y="13282"/>
                    </a:lnTo>
                    <a:lnTo>
                      <a:pt x="5129" y="13282"/>
                    </a:lnTo>
                    <a:lnTo>
                      <a:pt x="13216" y="3156"/>
                    </a:lnTo>
                    <a:lnTo>
                      <a:pt x="13216" y="1"/>
                    </a:ln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5049744" y="446863"/>
              <a:ext cx="3130400" cy="3130444"/>
              <a:chOff x="4392525" y="864175"/>
              <a:chExt cx="1788800" cy="1788825"/>
            </a:xfrm>
          </p:grpSpPr>
          <p:grpSp>
            <p:nvGrpSpPr>
              <p:cNvPr id="103" name="Google Shape;103;p15"/>
              <p:cNvGrpSpPr/>
              <p:nvPr/>
            </p:nvGrpSpPr>
            <p:grpSpPr>
              <a:xfrm>
                <a:off x="4392525" y="864175"/>
                <a:ext cx="1788800" cy="1788825"/>
                <a:chOff x="4392525" y="864175"/>
                <a:chExt cx="1788800" cy="1788825"/>
              </a:xfrm>
            </p:grpSpPr>
            <p:sp>
              <p:nvSpPr>
                <p:cNvPr id="104" name="Google Shape;104;p15"/>
                <p:cNvSpPr/>
                <p:nvPr/>
              </p:nvSpPr>
              <p:spPr>
                <a:xfrm>
                  <a:off x="5362050" y="1497425"/>
                  <a:ext cx="298150" cy="2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6" h="11926" fill="none" extrusionOk="0">
                      <a:moveTo>
                        <a:pt x="11925" y="5963"/>
                      </a:moveTo>
                      <a:cubicBezTo>
                        <a:pt x="11925" y="9254"/>
                        <a:pt x="9254" y="11925"/>
                        <a:pt x="5963" y="11925"/>
                      </a:cubicBezTo>
                      <a:cubicBezTo>
                        <a:pt x="2671" y="11925"/>
                        <a:pt x="0" y="9254"/>
                        <a:pt x="0" y="5963"/>
                      </a:cubicBezTo>
                      <a:cubicBezTo>
                        <a:pt x="0" y="2671"/>
                        <a:pt x="2671" y="0"/>
                        <a:pt x="5963" y="0"/>
                      </a:cubicBezTo>
                      <a:cubicBezTo>
                        <a:pt x="9254" y="0"/>
                        <a:pt x="11925" y="2671"/>
                        <a:pt x="11925" y="5963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5"/>
                <p:cNvSpPr/>
                <p:nvPr/>
              </p:nvSpPr>
              <p:spPr>
                <a:xfrm>
                  <a:off x="5167650" y="1371000"/>
                  <a:ext cx="596300" cy="5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2" h="23852" fill="none" extrusionOk="0">
                      <a:moveTo>
                        <a:pt x="23851" y="11926"/>
                      </a:moveTo>
                      <a:cubicBezTo>
                        <a:pt x="23851" y="18509"/>
                        <a:pt x="18509" y="23851"/>
                        <a:pt x="11926" y="23851"/>
                      </a:cubicBezTo>
                      <a:cubicBezTo>
                        <a:pt x="5343" y="23851"/>
                        <a:pt x="1" y="18509"/>
                        <a:pt x="1" y="11926"/>
                      </a:cubicBezTo>
                      <a:cubicBezTo>
                        <a:pt x="1" y="5343"/>
                        <a:pt x="5343" y="1"/>
                        <a:pt x="11926" y="1"/>
                      </a:cubicBezTo>
                      <a:cubicBezTo>
                        <a:pt x="18509" y="1"/>
                        <a:pt x="23851" y="5343"/>
                        <a:pt x="23851" y="11926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4974475" y="1244600"/>
                  <a:ext cx="894400" cy="89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76" h="35777" fill="none" extrusionOk="0">
                      <a:moveTo>
                        <a:pt x="35776" y="17888"/>
                      </a:moveTo>
                      <a:cubicBezTo>
                        <a:pt x="35776" y="27762"/>
                        <a:pt x="27762" y="35776"/>
                        <a:pt x="17888" y="35776"/>
                      </a:cubicBezTo>
                      <a:cubicBezTo>
                        <a:pt x="8014" y="35776"/>
                        <a:pt x="0" y="27762"/>
                        <a:pt x="0" y="17888"/>
                      </a:cubicBezTo>
                      <a:cubicBezTo>
                        <a:pt x="0" y="8014"/>
                        <a:pt x="8014" y="1"/>
                        <a:pt x="17888" y="1"/>
                      </a:cubicBezTo>
                      <a:cubicBezTo>
                        <a:pt x="27762" y="1"/>
                        <a:pt x="35776" y="8014"/>
                        <a:pt x="35776" y="17888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>
                  <a:off x="4780100" y="1117000"/>
                  <a:ext cx="1192525" cy="119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1" h="47702" fill="none" extrusionOk="0">
                      <a:moveTo>
                        <a:pt x="47701" y="23851"/>
                      </a:moveTo>
                      <a:cubicBezTo>
                        <a:pt x="47701" y="37064"/>
                        <a:pt x="37016" y="47701"/>
                        <a:pt x="23851" y="47701"/>
                      </a:cubicBezTo>
                      <a:cubicBezTo>
                        <a:pt x="10685" y="47701"/>
                        <a:pt x="0" y="37064"/>
                        <a:pt x="0" y="23851"/>
                      </a:cubicBezTo>
                      <a:cubicBezTo>
                        <a:pt x="0" y="10686"/>
                        <a:pt x="10685" y="1"/>
                        <a:pt x="23851" y="1"/>
                      </a:cubicBezTo>
                      <a:cubicBezTo>
                        <a:pt x="37016" y="1"/>
                        <a:pt x="47701" y="10686"/>
                        <a:pt x="47701" y="23851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>
                  <a:off x="4586900" y="990600"/>
                  <a:ext cx="1490675" cy="14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27" h="59627" fill="none" extrusionOk="0">
                      <a:moveTo>
                        <a:pt x="59627" y="29813"/>
                      </a:moveTo>
                      <a:cubicBezTo>
                        <a:pt x="59627" y="46270"/>
                        <a:pt x="46270" y="59626"/>
                        <a:pt x="29814" y="59626"/>
                      </a:cubicBezTo>
                      <a:cubicBezTo>
                        <a:pt x="13357" y="59626"/>
                        <a:pt x="1" y="46270"/>
                        <a:pt x="1" y="29813"/>
                      </a:cubicBezTo>
                      <a:cubicBezTo>
                        <a:pt x="1" y="13357"/>
                        <a:pt x="13357" y="0"/>
                        <a:pt x="29814" y="0"/>
                      </a:cubicBezTo>
                      <a:cubicBezTo>
                        <a:pt x="46270" y="0"/>
                        <a:pt x="59627" y="13357"/>
                        <a:pt x="59627" y="29813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4392525" y="864175"/>
                  <a:ext cx="1788800" cy="178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52" h="71553" fill="none" extrusionOk="0">
                      <a:moveTo>
                        <a:pt x="71552" y="35777"/>
                      </a:moveTo>
                      <a:cubicBezTo>
                        <a:pt x="71552" y="55525"/>
                        <a:pt x="55524" y="71552"/>
                        <a:pt x="35776" y="71552"/>
                      </a:cubicBezTo>
                      <a:cubicBezTo>
                        <a:pt x="16028" y="71552"/>
                        <a:pt x="0" y="55525"/>
                        <a:pt x="0" y="35777"/>
                      </a:cubicBezTo>
                      <a:cubicBezTo>
                        <a:pt x="0" y="16028"/>
                        <a:pt x="16028" y="1"/>
                        <a:pt x="35776" y="1"/>
                      </a:cubicBezTo>
                      <a:cubicBezTo>
                        <a:pt x="55524" y="1"/>
                        <a:pt x="71552" y="16028"/>
                        <a:pt x="71552" y="35777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" name="Google Shape;110;p15"/>
              <p:cNvGrpSpPr/>
              <p:nvPr/>
            </p:nvGrpSpPr>
            <p:grpSpPr>
              <a:xfrm>
                <a:off x="4862888" y="1510175"/>
                <a:ext cx="1057759" cy="376504"/>
                <a:chOff x="269350" y="1593450"/>
                <a:chExt cx="7051725" cy="2510025"/>
              </a:xfrm>
            </p:grpSpPr>
            <p:sp>
              <p:nvSpPr>
                <p:cNvPr id="111" name="Google Shape;111;p15"/>
                <p:cNvSpPr/>
                <p:nvPr/>
              </p:nvSpPr>
              <p:spPr>
                <a:xfrm>
                  <a:off x="269350" y="1918675"/>
                  <a:ext cx="7051725" cy="18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69" h="75491" extrusionOk="0">
                      <a:moveTo>
                        <a:pt x="122226" y="0"/>
                      </a:moveTo>
                      <a:cubicBezTo>
                        <a:pt x="106843" y="0"/>
                        <a:pt x="83410" y="2814"/>
                        <a:pt x="70813" y="6059"/>
                      </a:cubicBezTo>
                      <a:cubicBezTo>
                        <a:pt x="59964" y="8820"/>
                        <a:pt x="49839" y="14475"/>
                        <a:pt x="46551" y="16513"/>
                      </a:cubicBezTo>
                      <a:cubicBezTo>
                        <a:pt x="40700" y="20129"/>
                        <a:pt x="36426" y="21379"/>
                        <a:pt x="30443" y="21379"/>
                      </a:cubicBezTo>
                      <a:lnTo>
                        <a:pt x="12953" y="21379"/>
                      </a:lnTo>
                      <a:cubicBezTo>
                        <a:pt x="9731" y="21379"/>
                        <a:pt x="9468" y="21379"/>
                        <a:pt x="8351" y="23285"/>
                      </a:cubicBezTo>
                      <a:cubicBezTo>
                        <a:pt x="7299" y="25192"/>
                        <a:pt x="4603" y="35975"/>
                        <a:pt x="4340" y="39525"/>
                      </a:cubicBezTo>
                      <a:cubicBezTo>
                        <a:pt x="855" y="39525"/>
                        <a:pt x="0" y="44917"/>
                        <a:pt x="0" y="48993"/>
                      </a:cubicBezTo>
                      <a:lnTo>
                        <a:pt x="0" y="58987"/>
                      </a:lnTo>
                      <a:cubicBezTo>
                        <a:pt x="0" y="62275"/>
                        <a:pt x="1250" y="67272"/>
                        <a:pt x="4340" y="70362"/>
                      </a:cubicBezTo>
                      <a:lnTo>
                        <a:pt x="31758" y="70362"/>
                      </a:lnTo>
                      <a:lnTo>
                        <a:pt x="37938" y="68718"/>
                      </a:lnTo>
                      <a:lnTo>
                        <a:pt x="73969" y="68718"/>
                      </a:lnTo>
                      <a:lnTo>
                        <a:pt x="82319" y="75491"/>
                      </a:lnTo>
                      <a:lnTo>
                        <a:pt x="212965" y="75491"/>
                      </a:lnTo>
                      <a:lnTo>
                        <a:pt x="237161" y="66614"/>
                      </a:lnTo>
                      <a:lnTo>
                        <a:pt x="261423" y="73650"/>
                      </a:lnTo>
                      <a:cubicBezTo>
                        <a:pt x="279438" y="73650"/>
                        <a:pt x="282068" y="70888"/>
                        <a:pt x="282068" y="55766"/>
                      </a:cubicBezTo>
                      <a:cubicBezTo>
                        <a:pt x="282068" y="40577"/>
                        <a:pt x="282068" y="44128"/>
                        <a:pt x="280753" y="39525"/>
                      </a:cubicBezTo>
                      <a:cubicBezTo>
                        <a:pt x="279438" y="34923"/>
                        <a:pt x="257346" y="28940"/>
                        <a:pt x="244985" y="27888"/>
                      </a:cubicBezTo>
                      <a:cubicBezTo>
                        <a:pt x="232624" y="26770"/>
                        <a:pt x="210598" y="25981"/>
                        <a:pt x="205732" y="25455"/>
                      </a:cubicBezTo>
                      <a:cubicBezTo>
                        <a:pt x="195278" y="17039"/>
                        <a:pt x="180484" y="7045"/>
                        <a:pt x="173975" y="4612"/>
                      </a:cubicBezTo>
                      <a:cubicBezTo>
                        <a:pt x="167532" y="2180"/>
                        <a:pt x="136366" y="207"/>
                        <a:pt x="123742" y="10"/>
                      </a:cubicBezTo>
                      <a:cubicBezTo>
                        <a:pt x="123246" y="4"/>
                        <a:pt x="122741" y="0"/>
                        <a:pt x="1222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1063275" y="2895300"/>
                  <a:ext cx="1308450" cy="9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8" h="36426" extrusionOk="0">
                      <a:moveTo>
                        <a:pt x="26169" y="0"/>
                      </a:moveTo>
                      <a:cubicBezTo>
                        <a:pt x="11704" y="0"/>
                        <a:pt x="1" y="11967"/>
                        <a:pt x="1" y="26695"/>
                      </a:cubicBezTo>
                      <a:cubicBezTo>
                        <a:pt x="1" y="28207"/>
                        <a:pt x="132" y="29719"/>
                        <a:pt x="329" y="31231"/>
                      </a:cubicBezTo>
                      <a:lnTo>
                        <a:pt x="6181" y="29653"/>
                      </a:lnTo>
                      <a:lnTo>
                        <a:pt x="42212" y="29653"/>
                      </a:lnTo>
                      <a:lnTo>
                        <a:pt x="50562" y="36426"/>
                      </a:lnTo>
                      <a:cubicBezTo>
                        <a:pt x="51746" y="33401"/>
                        <a:pt x="52338" y="30114"/>
                        <a:pt x="52338" y="26695"/>
                      </a:cubicBezTo>
                      <a:cubicBezTo>
                        <a:pt x="52338" y="11967"/>
                        <a:pt x="40634" y="0"/>
                        <a:pt x="261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5549075" y="2895300"/>
                  <a:ext cx="1310100" cy="9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04" h="36426" extrusionOk="0">
                      <a:moveTo>
                        <a:pt x="26169" y="0"/>
                      </a:moveTo>
                      <a:cubicBezTo>
                        <a:pt x="11704" y="0"/>
                        <a:pt x="1" y="11967"/>
                        <a:pt x="1" y="26695"/>
                      </a:cubicBezTo>
                      <a:cubicBezTo>
                        <a:pt x="1" y="30114"/>
                        <a:pt x="658" y="33401"/>
                        <a:pt x="1776" y="36426"/>
                      </a:cubicBezTo>
                      <a:lnTo>
                        <a:pt x="25972" y="27549"/>
                      </a:lnTo>
                      <a:lnTo>
                        <a:pt x="51220" y="34519"/>
                      </a:lnTo>
                      <a:cubicBezTo>
                        <a:pt x="51943" y="32086"/>
                        <a:pt x="52403" y="29390"/>
                        <a:pt x="52403" y="26695"/>
                      </a:cubicBezTo>
                      <a:cubicBezTo>
                        <a:pt x="52403" y="11967"/>
                        <a:pt x="40634" y="0"/>
                        <a:pt x="261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>
                  <a:off x="1179975" y="3021850"/>
                  <a:ext cx="1075050" cy="10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2" h="43265" extrusionOk="0">
                      <a:moveTo>
                        <a:pt x="21501" y="1"/>
                      </a:moveTo>
                      <a:cubicBezTo>
                        <a:pt x="9600" y="1"/>
                        <a:pt x="1" y="9666"/>
                        <a:pt x="1" y="21633"/>
                      </a:cubicBezTo>
                      <a:cubicBezTo>
                        <a:pt x="1" y="33599"/>
                        <a:pt x="9600" y="43264"/>
                        <a:pt x="21501" y="43264"/>
                      </a:cubicBezTo>
                      <a:cubicBezTo>
                        <a:pt x="33402" y="43264"/>
                        <a:pt x="43001" y="33599"/>
                        <a:pt x="43001" y="21633"/>
                      </a:cubicBezTo>
                      <a:cubicBezTo>
                        <a:pt x="43001" y="9666"/>
                        <a:pt x="33402" y="1"/>
                        <a:pt x="215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FFFFFF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>
                  <a:off x="1390375" y="3233900"/>
                  <a:ext cx="654250" cy="65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70" h="26301" extrusionOk="0">
                      <a:moveTo>
                        <a:pt x="13085" y="1"/>
                      </a:moveTo>
                      <a:cubicBezTo>
                        <a:pt x="5853" y="1"/>
                        <a:pt x="1" y="5852"/>
                        <a:pt x="1" y="13151"/>
                      </a:cubicBezTo>
                      <a:cubicBezTo>
                        <a:pt x="1" y="20383"/>
                        <a:pt x="5853" y="26301"/>
                        <a:pt x="13085" y="26301"/>
                      </a:cubicBezTo>
                      <a:cubicBezTo>
                        <a:pt x="20318" y="26301"/>
                        <a:pt x="26169" y="20383"/>
                        <a:pt x="26169" y="13151"/>
                      </a:cubicBezTo>
                      <a:cubicBezTo>
                        <a:pt x="26169" y="5852"/>
                        <a:pt x="20318" y="1"/>
                        <a:pt x="130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5"/>
                <p:cNvSpPr/>
                <p:nvPr/>
              </p:nvSpPr>
              <p:spPr>
                <a:xfrm>
                  <a:off x="5665775" y="3021850"/>
                  <a:ext cx="1075050" cy="10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2" h="43265" extrusionOk="0">
                      <a:moveTo>
                        <a:pt x="21501" y="1"/>
                      </a:moveTo>
                      <a:cubicBezTo>
                        <a:pt x="9600" y="1"/>
                        <a:pt x="1" y="9666"/>
                        <a:pt x="1" y="21633"/>
                      </a:cubicBezTo>
                      <a:cubicBezTo>
                        <a:pt x="1" y="33599"/>
                        <a:pt x="9600" y="43264"/>
                        <a:pt x="21501" y="43264"/>
                      </a:cubicBezTo>
                      <a:cubicBezTo>
                        <a:pt x="33402" y="43264"/>
                        <a:pt x="43001" y="33599"/>
                        <a:pt x="43001" y="21633"/>
                      </a:cubicBezTo>
                      <a:cubicBezTo>
                        <a:pt x="43001" y="9666"/>
                        <a:pt x="33402" y="1"/>
                        <a:pt x="215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FFFFFF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15"/>
                <p:cNvSpPr/>
                <p:nvPr/>
              </p:nvSpPr>
              <p:spPr>
                <a:xfrm>
                  <a:off x="5876175" y="3233900"/>
                  <a:ext cx="654250" cy="65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70" h="26301" extrusionOk="0">
                      <a:moveTo>
                        <a:pt x="13085" y="1"/>
                      </a:moveTo>
                      <a:cubicBezTo>
                        <a:pt x="5853" y="1"/>
                        <a:pt x="1" y="5852"/>
                        <a:pt x="1" y="13151"/>
                      </a:cubicBezTo>
                      <a:cubicBezTo>
                        <a:pt x="1" y="20383"/>
                        <a:pt x="5853" y="26301"/>
                        <a:pt x="13085" y="26301"/>
                      </a:cubicBezTo>
                      <a:cubicBezTo>
                        <a:pt x="20318" y="26301"/>
                        <a:pt x="26169" y="20383"/>
                        <a:pt x="26169" y="13151"/>
                      </a:cubicBezTo>
                      <a:cubicBezTo>
                        <a:pt x="26169" y="5852"/>
                        <a:pt x="20318" y="1"/>
                        <a:pt x="130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15"/>
                <p:cNvSpPr/>
                <p:nvPr/>
              </p:nvSpPr>
              <p:spPr>
                <a:xfrm>
                  <a:off x="3316850" y="2010950"/>
                  <a:ext cx="207150" cy="16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66080" fill="none" extrusionOk="0">
                      <a:moveTo>
                        <a:pt x="1" y="1"/>
                      </a:moveTo>
                      <a:cubicBezTo>
                        <a:pt x="1250" y="4603"/>
                        <a:pt x="5984" y="19792"/>
                        <a:pt x="6707" y="22487"/>
                      </a:cubicBezTo>
                      <a:cubicBezTo>
                        <a:pt x="7431" y="25183"/>
                        <a:pt x="8285" y="28997"/>
                        <a:pt x="8154" y="32218"/>
                      </a:cubicBezTo>
                      <a:cubicBezTo>
                        <a:pt x="8022" y="35440"/>
                        <a:pt x="8154" y="52272"/>
                        <a:pt x="8154" y="55231"/>
                      </a:cubicBezTo>
                      <a:cubicBezTo>
                        <a:pt x="8154" y="58189"/>
                        <a:pt x="6905" y="63581"/>
                        <a:pt x="5590" y="6607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5"/>
                <p:cNvSpPr/>
                <p:nvPr/>
              </p:nvSpPr>
              <p:spPr>
                <a:xfrm>
                  <a:off x="1883500" y="2010950"/>
                  <a:ext cx="3361500" cy="16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60" h="67132" fill="none" extrusionOk="0">
                      <a:moveTo>
                        <a:pt x="126110" y="22750"/>
                      </a:moveTo>
                      <a:cubicBezTo>
                        <a:pt x="129068" y="24920"/>
                        <a:pt x="132027" y="28142"/>
                        <a:pt x="133079" y="33007"/>
                      </a:cubicBezTo>
                      <a:cubicBezTo>
                        <a:pt x="134197" y="37938"/>
                        <a:pt x="134460" y="51680"/>
                        <a:pt x="133079" y="57137"/>
                      </a:cubicBezTo>
                      <a:cubicBezTo>
                        <a:pt x="131764" y="62529"/>
                        <a:pt x="129792" y="67131"/>
                        <a:pt x="129792" y="67131"/>
                      </a:cubicBezTo>
                      <a:cubicBezTo>
                        <a:pt x="118022" y="66868"/>
                        <a:pt x="26958" y="65290"/>
                        <a:pt x="20844" y="64962"/>
                      </a:cubicBezTo>
                      <a:cubicBezTo>
                        <a:pt x="21764" y="55757"/>
                        <a:pt x="18674" y="43856"/>
                        <a:pt x="9337" y="38464"/>
                      </a:cubicBezTo>
                      <a:cubicBezTo>
                        <a:pt x="1" y="33007"/>
                        <a:pt x="2302" y="23539"/>
                        <a:pt x="3157" y="11639"/>
                      </a:cubicBezTo>
                      <a:cubicBezTo>
                        <a:pt x="14795" y="6247"/>
                        <a:pt x="39582" y="1"/>
                        <a:pt x="55560" y="1"/>
                      </a:cubicBezTo>
                      <a:cubicBezTo>
                        <a:pt x="71537" y="1"/>
                        <a:pt x="81794" y="593"/>
                        <a:pt x="85739" y="856"/>
                      </a:cubicBezTo>
                      <a:cubicBezTo>
                        <a:pt x="89684" y="1119"/>
                        <a:pt x="95865" y="1513"/>
                        <a:pt x="102045" y="572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15"/>
                <p:cNvSpPr/>
                <p:nvPr/>
              </p:nvSpPr>
              <p:spPr>
                <a:xfrm>
                  <a:off x="2159650" y="2101375"/>
                  <a:ext cx="1196675" cy="4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67" h="18871" fill="none" extrusionOk="0">
                      <a:moveTo>
                        <a:pt x="47867" y="18870"/>
                      </a:moveTo>
                      <a:lnTo>
                        <a:pt x="42673" y="0"/>
                      </a:lnTo>
                      <a:cubicBezTo>
                        <a:pt x="28734" y="0"/>
                        <a:pt x="17030" y="2893"/>
                        <a:pt x="8483" y="5852"/>
                      </a:cubicBezTo>
                      <a:cubicBezTo>
                        <a:pt x="1" y="8876"/>
                        <a:pt x="8220" y="16964"/>
                        <a:pt x="16833" y="1887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>
                  <a:off x="3456575" y="2094800"/>
                  <a:ext cx="1467900" cy="47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16" h="19134" fill="none" extrusionOk="0">
                      <a:moveTo>
                        <a:pt x="40306" y="5852"/>
                      </a:moveTo>
                      <a:cubicBezTo>
                        <a:pt x="35835" y="2367"/>
                        <a:pt x="31232" y="460"/>
                        <a:pt x="23145" y="460"/>
                      </a:cubicBezTo>
                      <a:cubicBezTo>
                        <a:pt x="12954" y="460"/>
                        <a:pt x="1" y="0"/>
                        <a:pt x="1" y="0"/>
                      </a:cubicBezTo>
                      <a:lnTo>
                        <a:pt x="4932" y="19133"/>
                      </a:lnTo>
                      <a:lnTo>
                        <a:pt x="58716" y="19133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>
                  <a:off x="4508575" y="2336225"/>
                  <a:ext cx="241675" cy="21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8556" extrusionOk="0">
                      <a:moveTo>
                        <a:pt x="3968" y="1"/>
                      </a:moveTo>
                      <a:cubicBezTo>
                        <a:pt x="2275" y="1"/>
                        <a:pt x="790" y="894"/>
                        <a:pt x="790" y="2441"/>
                      </a:cubicBezTo>
                      <a:cubicBezTo>
                        <a:pt x="790" y="4742"/>
                        <a:pt x="1" y="8490"/>
                        <a:pt x="3617" y="8556"/>
                      </a:cubicBezTo>
                      <a:cubicBezTo>
                        <a:pt x="6642" y="8556"/>
                        <a:pt x="7496" y="7570"/>
                        <a:pt x="8614" y="5926"/>
                      </a:cubicBezTo>
                      <a:cubicBezTo>
                        <a:pt x="9666" y="4348"/>
                        <a:pt x="8746" y="2047"/>
                        <a:pt x="6444" y="666"/>
                      </a:cubicBezTo>
                      <a:cubicBezTo>
                        <a:pt x="5668" y="213"/>
                        <a:pt x="4794" y="1"/>
                        <a:pt x="39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>
                  <a:off x="4451050" y="2015900"/>
                  <a:ext cx="961625" cy="5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65" h="22290" fill="none" extrusionOk="0">
                      <a:moveTo>
                        <a:pt x="4209" y="0"/>
                      </a:moveTo>
                      <a:lnTo>
                        <a:pt x="1" y="2170"/>
                      </a:lnTo>
                      <a:lnTo>
                        <a:pt x="28339" y="22289"/>
                      </a:lnTo>
                      <a:lnTo>
                        <a:pt x="38464" y="21566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2485125" y="3526500"/>
                  <a:ext cx="2551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5" h="1513" fill="none" extrusionOk="0">
                      <a:moveTo>
                        <a:pt x="102045" y="151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2682375" y="2799950"/>
                  <a:ext cx="343575" cy="4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3" h="16307" extrusionOk="0">
                      <a:moveTo>
                        <a:pt x="6444" y="3354"/>
                      </a:moveTo>
                      <a:cubicBezTo>
                        <a:pt x="7364" y="3354"/>
                        <a:pt x="8022" y="3551"/>
                        <a:pt x="8351" y="3880"/>
                      </a:cubicBezTo>
                      <a:cubicBezTo>
                        <a:pt x="8679" y="4209"/>
                        <a:pt x="8811" y="4669"/>
                        <a:pt x="8811" y="5195"/>
                      </a:cubicBezTo>
                      <a:cubicBezTo>
                        <a:pt x="8811" y="5721"/>
                        <a:pt x="8679" y="6115"/>
                        <a:pt x="8285" y="6444"/>
                      </a:cubicBezTo>
                      <a:cubicBezTo>
                        <a:pt x="7890" y="6839"/>
                        <a:pt x="7167" y="6970"/>
                        <a:pt x="6247" y="6970"/>
                      </a:cubicBezTo>
                      <a:lnTo>
                        <a:pt x="4997" y="6970"/>
                      </a:lnTo>
                      <a:lnTo>
                        <a:pt x="4997" y="3354"/>
                      </a:lnTo>
                      <a:close/>
                      <a:moveTo>
                        <a:pt x="0" y="1"/>
                      </a:moveTo>
                      <a:lnTo>
                        <a:pt x="0" y="16307"/>
                      </a:lnTo>
                      <a:lnTo>
                        <a:pt x="4997" y="16307"/>
                      </a:lnTo>
                      <a:lnTo>
                        <a:pt x="4997" y="10258"/>
                      </a:lnTo>
                      <a:lnTo>
                        <a:pt x="7759" y="10258"/>
                      </a:lnTo>
                      <a:cubicBezTo>
                        <a:pt x="9731" y="10258"/>
                        <a:pt x="11244" y="9797"/>
                        <a:pt x="12230" y="8877"/>
                      </a:cubicBezTo>
                      <a:cubicBezTo>
                        <a:pt x="13216" y="7956"/>
                        <a:pt x="13742" y="6707"/>
                        <a:pt x="13742" y="5063"/>
                      </a:cubicBezTo>
                      <a:cubicBezTo>
                        <a:pt x="13742" y="3420"/>
                        <a:pt x="13282" y="2236"/>
                        <a:pt x="12361" y="1316"/>
                      </a:cubicBezTo>
                      <a:cubicBezTo>
                        <a:pt x="11441" y="461"/>
                        <a:pt x="10126" y="1"/>
                        <a:pt x="8285" y="1"/>
                      </a:cubicBez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3075225" y="2793375"/>
                  <a:ext cx="419175" cy="4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7" h="16899" extrusionOk="0">
                      <a:moveTo>
                        <a:pt x="8351" y="3814"/>
                      </a:moveTo>
                      <a:cubicBezTo>
                        <a:pt x="9403" y="3814"/>
                        <a:pt x="10192" y="4209"/>
                        <a:pt x="10849" y="4866"/>
                      </a:cubicBezTo>
                      <a:cubicBezTo>
                        <a:pt x="11441" y="5589"/>
                        <a:pt x="11770" y="6707"/>
                        <a:pt x="11770" y="8285"/>
                      </a:cubicBezTo>
                      <a:cubicBezTo>
                        <a:pt x="11770" y="10060"/>
                        <a:pt x="11441" y="11310"/>
                        <a:pt x="10849" y="12033"/>
                      </a:cubicBezTo>
                      <a:cubicBezTo>
                        <a:pt x="10258" y="12756"/>
                        <a:pt x="9469" y="13085"/>
                        <a:pt x="8351" y="13085"/>
                      </a:cubicBezTo>
                      <a:cubicBezTo>
                        <a:pt x="7299" y="13085"/>
                        <a:pt x="6510" y="12756"/>
                        <a:pt x="5918" y="12033"/>
                      </a:cubicBezTo>
                      <a:cubicBezTo>
                        <a:pt x="5261" y="11310"/>
                        <a:pt x="4998" y="10126"/>
                        <a:pt x="4998" y="8482"/>
                      </a:cubicBezTo>
                      <a:cubicBezTo>
                        <a:pt x="4998" y="6839"/>
                        <a:pt x="5261" y="5655"/>
                        <a:pt x="5918" y="4932"/>
                      </a:cubicBezTo>
                      <a:cubicBezTo>
                        <a:pt x="6510" y="4209"/>
                        <a:pt x="7299" y="3814"/>
                        <a:pt x="8351" y="3814"/>
                      </a:cubicBezTo>
                      <a:close/>
                      <a:moveTo>
                        <a:pt x="8351" y="1"/>
                      </a:moveTo>
                      <a:cubicBezTo>
                        <a:pt x="5721" y="1"/>
                        <a:pt x="3683" y="790"/>
                        <a:pt x="2170" y="2236"/>
                      </a:cubicBezTo>
                      <a:cubicBezTo>
                        <a:pt x="724" y="3748"/>
                        <a:pt x="1" y="5787"/>
                        <a:pt x="1" y="8482"/>
                      </a:cubicBezTo>
                      <a:cubicBezTo>
                        <a:pt x="1" y="10389"/>
                        <a:pt x="329" y="11967"/>
                        <a:pt x="1118" y="13216"/>
                      </a:cubicBezTo>
                      <a:cubicBezTo>
                        <a:pt x="1842" y="14466"/>
                        <a:pt x="2828" y="15386"/>
                        <a:pt x="4011" y="15978"/>
                      </a:cubicBezTo>
                      <a:cubicBezTo>
                        <a:pt x="5195" y="16570"/>
                        <a:pt x="6707" y="16898"/>
                        <a:pt x="8548" y="16898"/>
                      </a:cubicBezTo>
                      <a:cubicBezTo>
                        <a:pt x="10323" y="16898"/>
                        <a:pt x="11836" y="16504"/>
                        <a:pt x="13019" y="15846"/>
                      </a:cubicBezTo>
                      <a:cubicBezTo>
                        <a:pt x="14268" y="15189"/>
                        <a:pt x="15189" y="14203"/>
                        <a:pt x="15781" y="13019"/>
                      </a:cubicBezTo>
                      <a:cubicBezTo>
                        <a:pt x="16438" y="11770"/>
                        <a:pt x="16767" y="10192"/>
                        <a:pt x="16767" y="8351"/>
                      </a:cubicBezTo>
                      <a:cubicBezTo>
                        <a:pt x="16767" y="5721"/>
                        <a:pt x="16044" y="3683"/>
                        <a:pt x="14597" y="2171"/>
                      </a:cubicBezTo>
                      <a:cubicBezTo>
                        <a:pt x="13085" y="724"/>
                        <a:pt x="11047" y="1"/>
                        <a:pt x="8351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3561775" y="2799950"/>
                  <a:ext cx="320550" cy="4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2" h="16307" extrusionOk="0">
                      <a:moveTo>
                        <a:pt x="1" y="1"/>
                      </a:moveTo>
                      <a:lnTo>
                        <a:pt x="1" y="16307"/>
                      </a:lnTo>
                      <a:lnTo>
                        <a:pt x="12822" y="16307"/>
                      </a:lnTo>
                      <a:lnTo>
                        <a:pt x="12822" y="12296"/>
                      </a:lnTo>
                      <a:lnTo>
                        <a:pt x="4998" y="12296"/>
                      </a:lnTo>
                      <a:lnTo>
                        <a:pt x="4998" y="1"/>
                      </a:ln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3943125" y="2799950"/>
                  <a:ext cx="126600" cy="4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4" h="16307" extrusionOk="0">
                      <a:moveTo>
                        <a:pt x="1" y="1"/>
                      </a:moveTo>
                      <a:lnTo>
                        <a:pt x="1" y="16307"/>
                      </a:lnTo>
                      <a:lnTo>
                        <a:pt x="5064" y="16307"/>
                      </a:lnTo>
                      <a:lnTo>
                        <a:pt x="5064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4528300" y="2813100"/>
                  <a:ext cx="340300" cy="4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" h="16241" extrusionOk="0">
                      <a:moveTo>
                        <a:pt x="1" y="1"/>
                      </a:moveTo>
                      <a:lnTo>
                        <a:pt x="1" y="16241"/>
                      </a:lnTo>
                      <a:lnTo>
                        <a:pt x="13611" y="16241"/>
                      </a:lnTo>
                      <a:lnTo>
                        <a:pt x="13611" y="12559"/>
                      </a:lnTo>
                      <a:lnTo>
                        <a:pt x="4998" y="12559"/>
                      </a:lnTo>
                      <a:lnTo>
                        <a:pt x="4998" y="9337"/>
                      </a:lnTo>
                      <a:lnTo>
                        <a:pt x="12756" y="9337"/>
                      </a:lnTo>
                      <a:lnTo>
                        <a:pt x="12756" y="6050"/>
                      </a:lnTo>
                      <a:lnTo>
                        <a:pt x="4998" y="6050"/>
                      </a:lnTo>
                      <a:lnTo>
                        <a:pt x="4998" y="3420"/>
                      </a:lnTo>
                      <a:lnTo>
                        <a:pt x="13414" y="3420"/>
                      </a:lnTo>
                      <a:lnTo>
                        <a:pt x="13414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3392475" y="1593450"/>
                  <a:ext cx="415900" cy="2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6" h="10455" extrusionOk="0">
                      <a:moveTo>
                        <a:pt x="7101" y="0"/>
                      </a:moveTo>
                      <a:cubicBezTo>
                        <a:pt x="4866" y="0"/>
                        <a:pt x="0" y="3156"/>
                        <a:pt x="0" y="5392"/>
                      </a:cubicBezTo>
                      <a:lnTo>
                        <a:pt x="0" y="8022"/>
                      </a:lnTo>
                      <a:cubicBezTo>
                        <a:pt x="0" y="10257"/>
                        <a:pt x="5984" y="10455"/>
                        <a:pt x="8219" y="10455"/>
                      </a:cubicBezTo>
                      <a:lnTo>
                        <a:pt x="8482" y="10455"/>
                      </a:lnTo>
                      <a:cubicBezTo>
                        <a:pt x="10718" y="10455"/>
                        <a:pt x="16635" y="10257"/>
                        <a:pt x="16635" y="8022"/>
                      </a:cubicBezTo>
                      <a:lnTo>
                        <a:pt x="16635" y="5392"/>
                      </a:lnTo>
                      <a:cubicBezTo>
                        <a:pt x="16635" y="3156"/>
                        <a:pt x="11770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009DFF"/>
                </a:solidFill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4965550" y="2813100"/>
                  <a:ext cx="124950" cy="4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8" h="16241" extrusionOk="0">
                      <a:moveTo>
                        <a:pt x="0" y="1"/>
                      </a:moveTo>
                      <a:lnTo>
                        <a:pt x="0" y="16241"/>
                      </a:lnTo>
                      <a:lnTo>
                        <a:pt x="4997" y="16241"/>
                      </a:lnTo>
                      <a:lnTo>
                        <a:pt x="4997" y="1"/>
                      </a:ln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4132175" y="2801600"/>
                  <a:ext cx="340275" cy="4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1" h="16504" extrusionOk="0">
                      <a:moveTo>
                        <a:pt x="395" y="1"/>
                      </a:moveTo>
                      <a:lnTo>
                        <a:pt x="395" y="3156"/>
                      </a:lnTo>
                      <a:lnTo>
                        <a:pt x="8087" y="3156"/>
                      </a:lnTo>
                      <a:lnTo>
                        <a:pt x="0" y="13413"/>
                      </a:lnTo>
                      <a:lnTo>
                        <a:pt x="0" y="16504"/>
                      </a:lnTo>
                      <a:lnTo>
                        <a:pt x="13610" y="16504"/>
                      </a:lnTo>
                      <a:lnTo>
                        <a:pt x="13610" y="13282"/>
                      </a:lnTo>
                      <a:lnTo>
                        <a:pt x="5129" y="13282"/>
                      </a:lnTo>
                      <a:lnTo>
                        <a:pt x="13216" y="3156"/>
                      </a:lnTo>
                      <a:lnTo>
                        <a:pt x="13216" y="1"/>
                      </a:ln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3" name="Google Shape;133;p15"/>
            <p:cNvSpPr txBox="1"/>
            <p:nvPr/>
          </p:nvSpPr>
          <p:spPr>
            <a:xfrm>
              <a:off x="1217838" y="3615175"/>
              <a:ext cx="269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OBJECT STATIONARY. WAVELENGTH AND FREQUENCY ARE </a:t>
              </a: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CONSTANT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5268550" y="3615175"/>
              <a:ext cx="269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OBJECT TRAVELLING. WAVELENGTH AND FREQUENCY APPEAR TO </a:t>
              </a: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CHANGE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35" name="Google Shape;135;p15"/>
            <p:cNvCxnSpPr/>
            <p:nvPr/>
          </p:nvCxnSpPr>
          <p:spPr>
            <a:xfrm>
              <a:off x="5734975" y="255525"/>
              <a:ext cx="1926000" cy="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6" name="Google Shape;136;p15"/>
            <p:cNvCxnSpPr/>
            <p:nvPr/>
          </p:nvCxnSpPr>
          <p:spPr>
            <a:xfrm>
              <a:off x="1601275" y="255525"/>
              <a:ext cx="192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94A2C4-4D2F-5CCF-05B4-63420CE89B2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90D8448-99AD-2B85-FD8B-296FB084701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CBCF1-7CD1-6E8B-7D91-A3CDC991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65A6A-CF02-B307-8142-6E1B0EF5F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Electromagnetic Spectrum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3.10 and 3.11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light is part of a continuous electromagnetic spectrum that includes radio, microwave, infrared, visible, ultraviolet, x-ray and gamma ray radiations and that all these waves travel at the same speed in free space.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order of the electromagnetic spectrum in terms of decreasing wavelength and increasing frequency, including the colours of the visible spectrum.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electromagnetic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spectrum is a continuous range of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wavelengths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are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transverse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all travel at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speed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(about 300 million m/s.).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can travel in a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vacuum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seven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distinct types of EM wave: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 waves.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(IR) radiation.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waves.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Ultraviolet (UV) radiation.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(γ) rays.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2C5BE05-CE7E-5406-F5A3-F00858A72C7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CABEA35-FF52-1A9A-90C3-E72B8DF6355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A173D-95AD-D158-A0BE-A8A491E1D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644A0-F0D2-2F6D-C4B2-0279E5D16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888813" y="591139"/>
            <a:ext cx="7366356" cy="3101725"/>
            <a:chOff x="1192938" y="581675"/>
            <a:chExt cx="6758125" cy="2850850"/>
          </a:xfrm>
        </p:grpSpPr>
        <p:sp>
          <p:nvSpPr>
            <p:cNvPr id="150" name="Google Shape;150;p17"/>
            <p:cNvSpPr/>
            <p:nvPr/>
          </p:nvSpPr>
          <p:spPr>
            <a:xfrm>
              <a:off x="1192938" y="1017250"/>
              <a:ext cx="6729175" cy="732275"/>
            </a:xfrm>
            <a:custGeom>
              <a:avLst/>
              <a:gdLst/>
              <a:ahLst/>
              <a:cxnLst/>
              <a:rect l="l" t="t" r="r" b="b"/>
              <a:pathLst>
                <a:path w="269167" h="29291" extrusionOk="0">
                  <a:moveTo>
                    <a:pt x="0" y="1"/>
                  </a:moveTo>
                  <a:lnTo>
                    <a:pt x="0" y="29290"/>
                  </a:lnTo>
                  <a:lnTo>
                    <a:pt x="269166" y="29290"/>
                  </a:lnTo>
                  <a:lnTo>
                    <a:pt x="269166" y="1"/>
                  </a:lnTo>
                  <a:close/>
                </a:path>
              </a:pathLst>
            </a:custGeom>
            <a:solidFill>
              <a:srgbClr val="DBDBD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695013" y="1017250"/>
              <a:ext cx="110750" cy="732275"/>
            </a:xfrm>
            <a:custGeom>
              <a:avLst/>
              <a:gdLst/>
              <a:ahLst/>
              <a:cxnLst/>
              <a:rect l="l" t="t" r="r" b="b"/>
              <a:pathLst>
                <a:path w="4430" h="29291" extrusionOk="0">
                  <a:moveTo>
                    <a:pt x="1" y="1"/>
                  </a:moveTo>
                  <a:lnTo>
                    <a:pt x="4429" y="1"/>
                  </a:lnTo>
                  <a:lnTo>
                    <a:pt x="4429" y="29290"/>
                  </a:lnTo>
                  <a:lnTo>
                    <a:pt x="1" y="2929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0">
                  <a:srgbClr val="370856"/>
                </a:gs>
                <a:gs pos="26000">
                  <a:srgbClr val="0000FF"/>
                </a:gs>
                <a:gs pos="42000">
                  <a:srgbClr val="00FF00"/>
                </a:gs>
                <a:gs pos="56000">
                  <a:srgbClr val="FFFF00"/>
                </a:gs>
                <a:gs pos="71000">
                  <a:srgbClr val="FF0000"/>
                </a:gs>
                <a:gs pos="100000">
                  <a:srgbClr val="980000"/>
                </a:gs>
                <a:gs pos="100000">
                  <a:srgbClr val="73737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548938" y="953575"/>
              <a:ext cx="5797950" cy="63700"/>
            </a:xfrm>
            <a:custGeom>
              <a:avLst/>
              <a:gdLst/>
              <a:ahLst/>
              <a:cxnLst/>
              <a:rect l="l" t="t" r="r" b="b"/>
              <a:pathLst>
                <a:path w="231918" h="2548" fill="none" extrusionOk="0">
                  <a:moveTo>
                    <a:pt x="0" y="1"/>
                  </a:moveTo>
                  <a:lnTo>
                    <a:pt x="0" y="2548"/>
                  </a:lnTo>
                  <a:moveTo>
                    <a:pt x="19334" y="2548"/>
                  </a:moveTo>
                  <a:lnTo>
                    <a:pt x="19334" y="1"/>
                  </a:lnTo>
                  <a:moveTo>
                    <a:pt x="38668" y="1"/>
                  </a:moveTo>
                  <a:lnTo>
                    <a:pt x="38668" y="2548"/>
                  </a:lnTo>
                  <a:moveTo>
                    <a:pt x="57972" y="2548"/>
                  </a:moveTo>
                  <a:lnTo>
                    <a:pt x="57972" y="1"/>
                  </a:lnTo>
                  <a:moveTo>
                    <a:pt x="77306" y="1"/>
                  </a:moveTo>
                  <a:lnTo>
                    <a:pt x="77306" y="2548"/>
                  </a:lnTo>
                  <a:moveTo>
                    <a:pt x="96639" y="2548"/>
                  </a:moveTo>
                  <a:lnTo>
                    <a:pt x="96639" y="1"/>
                  </a:lnTo>
                  <a:moveTo>
                    <a:pt x="115944" y="1"/>
                  </a:moveTo>
                  <a:lnTo>
                    <a:pt x="115944" y="2548"/>
                  </a:lnTo>
                  <a:moveTo>
                    <a:pt x="135278" y="2548"/>
                  </a:moveTo>
                  <a:lnTo>
                    <a:pt x="135278" y="1"/>
                  </a:lnTo>
                  <a:moveTo>
                    <a:pt x="154611" y="1"/>
                  </a:moveTo>
                  <a:lnTo>
                    <a:pt x="154611" y="2548"/>
                  </a:lnTo>
                  <a:moveTo>
                    <a:pt x="173945" y="2548"/>
                  </a:moveTo>
                  <a:lnTo>
                    <a:pt x="173945" y="1"/>
                  </a:lnTo>
                  <a:moveTo>
                    <a:pt x="193250" y="1"/>
                  </a:moveTo>
                  <a:lnTo>
                    <a:pt x="193250" y="2548"/>
                  </a:lnTo>
                  <a:moveTo>
                    <a:pt x="212583" y="2548"/>
                  </a:moveTo>
                  <a:lnTo>
                    <a:pt x="212583" y="1"/>
                  </a:lnTo>
                  <a:moveTo>
                    <a:pt x="231917" y="1"/>
                  </a:moveTo>
                  <a:lnTo>
                    <a:pt x="231917" y="2548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2676238" y="1017250"/>
              <a:ext cx="3378350" cy="795950"/>
            </a:xfrm>
            <a:custGeom>
              <a:avLst/>
              <a:gdLst/>
              <a:ahLst/>
              <a:cxnLst/>
              <a:rect l="l" t="t" r="r" b="b"/>
              <a:pathLst>
                <a:path w="135134" h="31838" fill="none" extrusionOk="0">
                  <a:moveTo>
                    <a:pt x="1" y="1"/>
                  </a:moveTo>
                  <a:lnTo>
                    <a:pt x="1" y="29290"/>
                  </a:lnTo>
                  <a:moveTo>
                    <a:pt x="27496" y="29290"/>
                  </a:moveTo>
                  <a:lnTo>
                    <a:pt x="27496" y="1"/>
                  </a:lnTo>
                  <a:moveTo>
                    <a:pt x="77075" y="1"/>
                  </a:moveTo>
                  <a:lnTo>
                    <a:pt x="77075" y="29290"/>
                  </a:lnTo>
                  <a:moveTo>
                    <a:pt x="106133" y="31837"/>
                  </a:moveTo>
                  <a:lnTo>
                    <a:pt x="106133" y="1"/>
                  </a:lnTo>
                  <a:moveTo>
                    <a:pt x="115800" y="1"/>
                  </a:moveTo>
                  <a:lnTo>
                    <a:pt x="115800" y="19334"/>
                  </a:lnTo>
                  <a:moveTo>
                    <a:pt x="115800" y="25267"/>
                  </a:moveTo>
                  <a:lnTo>
                    <a:pt x="115800" y="29290"/>
                  </a:lnTo>
                  <a:moveTo>
                    <a:pt x="125467" y="31837"/>
                  </a:moveTo>
                  <a:lnTo>
                    <a:pt x="125467" y="25267"/>
                  </a:lnTo>
                  <a:moveTo>
                    <a:pt x="125467" y="19334"/>
                  </a:moveTo>
                  <a:lnTo>
                    <a:pt x="125467" y="1"/>
                  </a:lnTo>
                  <a:moveTo>
                    <a:pt x="135134" y="1"/>
                  </a:moveTo>
                  <a:lnTo>
                    <a:pt x="135134" y="29290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464263" y="1749500"/>
              <a:ext cx="5797950" cy="63700"/>
            </a:xfrm>
            <a:custGeom>
              <a:avLst/>
              <a:gdLst/>
              <a:ahLst/>
              <a:cxnLst/>
              <a:rect l="l" t="t" r="r" b="b"/>
              <a:pathLst>
                <a:path w="231918" h="2548" fill="none" extrusionOk="0">
                  <a:moveTo>
                    <a:pt x="1" y="0"/>
                  </a:moveTo>
                  <a:lnTo>
                    <a:pt x="1" y="2547"/>
                  </a:lnTo>
                  <a:moveTo>
                    <a:pt x="19335" y="2547"/>
                  </a:moveTo>
                  <a:lnTo>
                    <a:pt x="19335" y="0"/>
                  </a:lnTo>
                  <a:moveTo>
                    <a:pt x="38668" y="0"/>
                  </a:moveTo>
                  <a:lnTo>
                    <a:pt x="38668" y="2547"/>
                  </a:lnTo>
                  <a:moveTo>
                    <a:pt x="58002" y="2547"/>
                  </a:moveTo>
                  <a:lnTo>
                    <a:pt x="58002" y="0"/>
                  </a:lnTo>
                  <a:moveTo>
                    <a:pt x="77307" y="0"/>
                  </a:moveTo>
                  <a:lnTo>
                    <a:pt x="77307" y="2547"/>
                  </a:lnTo>
                  <a:moveTo>
                    <a:pt x="96640" y="2547"/>
                  </a:moveTo>
                  <a:lnTo>
                    <a:pt x="96640" y="0"/>
                  </a:lnTo>
                  <a:moveTo>
                    <a:pt x="115974" y="0"/>
                  </a:moveTo>
                  <a:lnTo>
                    <a:pt x="115974" y="2547"/>
                  </a:lnTo>
                  <a:moveTo>
                    <a:pt x="135279" y="2547"/>
                  </a:moveTo>
                  <a:lnTo>
                    <a:pt x="135279" y="0"/>
                  </a:lnTo>
                  <a:moveTo>
                    <a:pt x="193279" y="0"/>
                  </a:moveTo>
                  <a:lnTo>
                    <a:pt x="193279" y="2547"/>
                  </a:lnTo>
                  <a:moveTo>
                    <a:pt x="212584" y="2547"/>
                  </a:moveTo>
                  <a:lnTo>
                    <a:pt x="212584" y="0"/>
                  </a:lnTo>
                  <a:moveTo>
                    <a:pt x="231918" y="0"/>
                  </a:moveTo>
                  <a:lnTo>
                    <a:pt x="231918" y="2547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789888" y="1749500"/>
              <a:ext cx="3844325" cy="805350"/>
            </a:xfrm>
            <a:custGeom>
              <a:avLst/>
              <a:gdLst/>
              <a:ahLst/>
              <a:cxnLst/>
              <a:rect l="l" t="t" r="r" b="b"/>
              <a:pathLst>
                <a:path w="153773" h="32214" fill="none" extrusionOk="0">
                  <a:moveTo>
                    <a:pt x="0" y="32213"/>
                  </a:moveTo>
                  <a:lnTo>
                    <a:pt x="0" y="26772"/>
                  </a:lnTo>
                  <a:lnTo>
                    <a:pt x="76206" y="12793"/>
                  </a:lnTo>
                  <a:lnTo>
                    <a:pt x="76206" y="0"/>
                  </a:lnTo>
                  <a:moveTo>
                    <a:pt x="153772" y="32213"/>
                  </a:moveTo>
                  <a:lnTo>
                    <a:pt x="153772" y="26772"/>
                  </a:lnTo>
                  <a:lnTo>
                    <a:pt x="80634" y="12793"/>
                  </a:lnTo>
                  <a:lnTo>
                    <a:pt x="80634" y="0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6050938" y="626525"/>
              <a:ext cx="147650" cy="46325"/>
            </a:xfrm>
            <a:custGeom>
              <a:avLst/>
              <a:gdLst/>
              <a:ahLst/>
              <a:cxnLst/>
              <a:rect l="l" t="t" r="r" b="b"/>
              <a:pathLst>
                <a:path w="5906" h="1853" fill="none" extrusionOk="0">
                  <a:moveTo>
                    <a:pt x="5905" y="927"/>
                  </a:moveTo>
                  <a:lnTo>
                    <a:pt x="1" y="927"/>
                  </a:lnTo>
                  <a:moveTo>
                    <a:pt x="1998" y="1"/>
                  </a:moveTo>
                  <a:lnTo>
                    <a:pt x="88" y="782"/>
                  </a:lnTo>
                  <a:lnTo>
                    <a:pt x="88" y="1072"/>
                  </a:lnTo>
                  <a:lnTo>
                    <a:pt x="1998" y="1853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7772313" y="2145275"/>
              <a:ext cx="147625" cy="47075"/>
            </a:xfrm>
            <a:custGeom>
              <a:avLst/>
              <a:gdLst/>
              <a:ahLst/>
              <a:cxnLst/>
              <a:rect l="l" t="t" r="r" b="b"/>
              <a:pathLst>
                <a:path w="5905" h="1883" fill="none" extrusionOk="0">
                  <a:moveTo>
                    <a:pt x="0" y="956"/>
                  </a:moveTo>
                  <a:lnTo>
                    <a:pt x="5905" y="956"/>
                  </a:lnTo>
                  <a:moveTo>
                    <a:pt x="3936" y="1"/>
                  </a:moveTo>
                  <a:lnTo>
                    <a:pt x="5818" y="811"/>
                  </a:lnTo>
                  <a:lnTo>
                    <a:pt x="5818" y="1072"/>
                  </a:lnTo>
                  <a:lnTo>
                    <a:pt x="3936" y="1882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6255713" y="589625"/>
              <a:ext cx="44900" cy="112900"/>
            </a:xfrm>
            <a:custGeom>
              <a:avLst/>
              <a:gdLst/>
              <a:ahLst/>
              <a:cxnLst/>
              <a:rect l="l" t="t" r="r" b="b"/>
              <a:pathLst>
                <a:path w="1796" h="4516" extrusionOk="0">
                  <a:moveTo>
                    <a:pt x="1" y="1"/>
                  </a:moveTo>
                  <a:lnTo>
                    <a:pt x="1" y="174"/>
                  </a:lnTo>
                  <a:lnTo>
                    <a:pt x="580" y="261"/>
                  </a:lnTo>
                  <a:lnTo>
                    <a:pt x="580" y="4226"/>
                  </a:lnTo>
                  <a:lnTo>
                    <a:pt x="1" y="4342"/>
                  </a:lnTo>
                  <a:lnTo>
                    <a:pt x="1" y="4516"/>
                  </a:lnTo>
                  <a:lnTo>
                    <a:pt x="1795" y="4516"/>
                  </a:lnTo>
                  <a:lnTo>
                    <a:pt x="1795" y="4342"/>
                  </a:lnTo>
                  <a:lnTo>
                    <a:pt x="1216" y="4226"/>
                  </a:lnTo>
                  <a:lnTo>
                    <a:pt x="1216" y="261"/>
                  </a:lnTo>
                  <a:lnTo>
                    <a:pt x="1795" y="174"/>
                  </a:lnTo>
                  <a:lnTo>
                    <a:pt x="17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6310713" y="621475"/>
              <a:ext cx="78900" cy="81050"/>
            </a:xfrm>
            <a:custGeom>
              <a:avLst/>
              <a:gdLst/>
              <a:ahLst/>
              <a:cxnLst/>
              <a:rect l="l" t="t" r="r" b="b"/>
              <a:pathLst>
                <a:path w="3156" h="3242" extrusionOk="0">
                  <a:moveTo>
                    <a:pt x="1968" y="0"/>
                  </a:moveTo>
                  <a:cubicBezTo>
                    <a:pt x="1882" y="0"/>
                    <a:pt x="1795" y="0"/>
                    <a:pt x="1679" y="29"/>
                  </a:cubicBezTo>
                  <a:cubicBezTo>
                    <a:pt x="1592" y="58"/>
                    <a:pt x="1505" y="87"/>
                    <a:pt x="1418" y="116"/>
                  </a:cubicBezTo>
                  <a:cubicBezTo>
                    <a:pt x="1303" y="145"/>
                    <a:pt x="1216" y="174"/>
                    <a:pt x="1129" y="232"/>
                  </a:cubicBezTo>
                  <a:cubicBezTo>
                    <a:pt x="1042" y="261"/>
                    <a:pt x="984" y="290"/>
                    <a:pt x="926" y="347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8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6" y="3010"/>
                  </a:lnTo>
                  <a:lnTo>
                    <a:pt x="926" y="492"/>
                  </a:lnTo>
                  <a:cubicBezTo>
                    <a:pt x="955" y="463"/>
                    <a:pt x="1013" y="463"/>
                    <a:pt x="1071" y="463"/>
                  </a:cubicBezTo>
                  <a:cubicBezTo>
                    <a:pt x="1129" y="434"/>
                    <a:pt x="1187" y="434"/>
                    <a:pt x="1274" y="434"/>
                  </a:cubicBezTo>
                  <a:cubicBezTo>
                    <a:pt x="1332" y="405"/>
                    <a:pt x="1390" y="405"/>
                    <a:pt x="1476" y="405"/>
                  </a:cubicBezTo>
                  <a:cubicBezTo>
                    <a:pt x="1534" y="405"/>
                    <a:pt x="1592" y="376"/>
                    <a:pt x="1679" y="376"/>
                  </a:cubicBezTo>
                  <a:cubicBezTo>
                    <a:pt x="1853" y="376"/>
                    <a:pt x="1997" y="434"/>
                    <a:pt x="2084" y="550"/>
                  </a:cubicBezTo>
                  <a:cubicBezTo>
                    <a:pt x="2171" y="666"/>
                    <a:pt x="2229" y="810"/>
                    <a:pt x="2229" y="984"/>
                  </a:cubicBezTo>
                  <a:lnTo>
                    <a:pt x="2229" y="3010"/>
                  </a:lnTo>
                  <a:lnTo>
                    <a:pt x="1795" y="3097"/>
                  </a:lnTo>
                  <a:lnTo>
                    <a:pt x="1795" y="3242"/>
                  </a:lnTo>
                  <a:lnTo>
                    <a:pt x="3155" y="3242"/>
                  </a:lnTo>
                  <a:lnTo>
                    <a:pt x="3155" y="3097"/>
                  </a:lnTo>
                  <a:lnTo>
                    <a:pt x="2779" y="3010"/>
                  </a:lnTo>
                  <a:lnTo>
                    <a:pt x="2779" y="926"/>
                  </a:lnTo>
                  <a:cubicBezTo>
                    <a:pt x="2779" y="753"/>
                    <a:pt x="2750" y="608"/>
                    <a:pt x="2721" y="492"/>
                  </a:cubicBezTo>
                  <a:cubicBezTo>
                    <a:pt x="2663" y="376"/>
                    <a:pt x="2605" y="290"/>
                    <a:pt x="2547" y="203"/>
                  </a:cubicBezTo>
                  <a:cubicBezTo>
                    <a:pt x="2460" y="145"/>
                    <a:pt x="2374" y="87"/>
                    <a:pt x="2287" y="58"/>
                  </a:cubicBezTo>
                  <a:cubicBezTo>
                    <a:pt x="2200" y="0"/>
                    <a:pt x="2084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398988" y="621475"/>
              <a:ext cx="64425" cy="82500"/>
            </a:xfrm>
            <a:custGeom>
              <a:avLst/>
              <a:gdLst/>
              <a:ahLst/>
              <a:cxnLst/>
              <a:rect l="l" t="t" r="r" b="b"/>
              <a:pathLst>
                <a:path w="2577" h="3300" extrusionOk="0">
                  <a:moveTo>
                    <a:pt x="1505" y="0"/>
                  </a:moveTo>
                  <a:cubicBezTo>
                    <a:pt x="1303" y="0"/>
                    <a:pt x="1100" y="29"/>
                    <a:pt x="898" y="87"/>
                  </a:cubicBezTo>
                  <a:cubicBezTo>
                    <a:pt x="724" y="145"/>
                    <a:pt x="550" y="261"/>
                    <a:pt x="434" y="376"/>
                  </a:cubicBezTo>
                  <a:cubicBezTo>
                    <a:pt x="290" y="521"/>
                    <a:pt x="174" y="695"/>
                    <a:pt x="116" y="897"/>
                  </a:cubicBezTo>
                  <a:cubicBezTo>
                    <a:pt x="29" y="1100"/>
                    <a:pt x="0" y="1360"/>
                    <a:pt x="0" y="1621"/>
                  </a:cubicBezTo>
                  <a:cubicBezTo>
                    <a:pt x="0" y="1881"/>
                    <a:pt x="29" y="2142"/>
                    <a:pt x="87" y="2344"/>
                  </a:cubicBezTo>
                  <a:cubicBezTo>
                    <a:pt x="145" y="2547"/>
                    <a:pt x="232" y="2721"/>
                    <a:pt x="348" y="2865"/>
                  </a:cubicBezTo>
                  <a:cubicBezTo>
                    <a:pt x="492" y="3010"/>
                    <a:pt x="637" y="3126"/>
                    <a:pt x="840" y="3184"/>
                  </a:cubicBezTo>
                  <a:cubicBezTo>
                    <a:pt x="1013" y="3271"/>
                    <a:pt x="1245" y="3300"/>
                    <a:pt x="1534" y="3300"/>
                  </a:cubicBezTo>
                  <a:lnTo>
                    <a:pt x="1824" y="3300"/>
                  </a:lnTo>
                  <a:cubicBezTo>
                    <a:pt x="1911" y="3271"/>
                    <a:pt x="2026" y="3271"/>
                    <a:pt x="2113" y="3242"/>
                  </a:cubicBezTo>
                  <a:cubicBezTo>
                    <a:pt x="2200" y="3213"/>
                    <a:pt x="2287" y="3184"/>
                    <a:pt x="2374" y="3155"/>
                  </a:cubicBezTo>
                  <a:cubicBezTo>
                    <a:pt x="2460" y="3126"/>
                    <a:pt x="2518" y="3097"/>
                    <a:pt x="2576" y="3039"/>
                  </a:cubicBezTo>
                  <a:lnTo>
                    <a:pt x="2576" y="2836"/>
                  </a:lnTo>
                  <a:cubicBezTo>
                    <a:pt x="2518" y="2865"/>
                    <a:pt x="2460" y="2865"/>
                    <a:pt x="2403" y="2894"/>
                  </a:cubicBezTo>
                  <a:cubicBezTo>
                    <a:pt x="2345" y="2894"/>
                    <a:pt x="2258" y="2923"/>
                    <a:pt x="2200" y="2923"/>
                  </a:cubicBezTo>
                  <a:cubicBezTo>
                    <a:pt x="2113" y="2923"/>
                    <a:pt x="2026" y="2952"/>
                    <a:pt x="1968" y="2952"/>
                  </a:cubicBezTo>
                  <a:lnTo>
                    <a:pt x="1708" y="2952"/>
                  </a:lnTo>
                  <a:cubicBezTo>
                    <a:pt x="1505" y="2952"/>
                    <a:pt x="1332" y="2923"/>
                    <a:pt x="1158" y="2865"/>
                  </a:cubicBezTo>
                  <a:cubicBezTo>
                    <a:pt x="1042" y="2808"/>
                    <a:pt x="926" y="2721"/>
                    <a:pt x="840" y="2605"/>
                  </a:cubicBezTo>
                  <a:cubicBezTo>
                    <a:pt x="753" y="2489"/>
                    <a:pt x="695" y="2344"/>
                    <a:pt x="666" y="2171"/>
                  </a:cubicBezTo>
                  <a:cubicBezTo>
                    <a:pt x="608" y="2026"/>
                    <a:pt x="608" y="1823"/>
                    <a:pt x="608" y="1621"/>
                  </a:cubicBezTo>
                  <a:cubicBezTo>
                    <a:pt x="608" y="1389"/>
                    <a:pt x="608" y="1187"/>
                    <a:pt x="666" y="1013"/>
                  </a:cubicBezTo>
                  <a:cubicBezTo>
                    <a:pt x="695" y="839"/>
                    <a:pt x="753" y="695"/>
                    <a:pt x="840" y="579"/>
                  </a:cubicBezTo>
                  <a:cubicBezTo>
                    <a:pt x="898" y="492"/>
                    <a:pt x="1013" y="405"/>
                    <a:pt x="1129" y="347"/>
                  </a:cubicBezTo>
                  <a:cubicBezTo>
                    <a:pt x="1216" y="290"/>
                    <a:pt x="1361" y="261"/>
                    <a:pt x="1505" y="261"/>
                  </a:cubicBezTo>
                  <a:cubicBezTo>
                    <a:pt x="1621" y="261"/>
                    <a:pt x="1737" y="290"/>
                    <a:pt x="1853" y="318"/>
                  </a:cubicBezTo>
                  <a:cubicBezTo>
                    <a:pt x="1997" y="347"/>
                    <a:pt x="2084" y="376"/>
                    <a:pt x="2171" y="434"/>
                  </a:cubicBezTo>
                  <a:lnTo>
                    <a:pt x="2316" y="984"/>
                  </a:lnTo>
                  <a:lnTo>
                    <a:pt x="2489" y="984"/>
                  </a:lnTo>
                  <a:lnTo>
                    <a:pt x="2489" y="87"/>
                  </a:lnTo>
                  <a:cubicBezTo>
                    <a:pt x="2345" y="87"/>
                    <a:pt x="2200" y="58"/>
                    <a:pt x="2026" y="29"/>
                  </a:cubicBezTo>
                  <a:cubicBezTo>
                    <a:pt x="1853" y="0"/>
                    <a:pt x="1679" y="0"/>
                    <a:pt x="1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6472063" y="621475"/>
              <a:ext cx="52125" cy="81050"/>
            </a:xfrm>
            <a:custGeom>
              <a:avLst/>
              <a:gdLst/>
              <a:ahLst/>
              <a:cxnLst/>
              <a:rect l="l" t="t" r="r" b="b"/>
              <a:pathLst>
                <a:path w="2085" h="3242" extrusionOk="0">
                  <a:moveTo>
                    <a:pt x="2055" y="0"/>
                  </a:moveTo>
                  <a:cubicBezTo>
                    <a:pt x="1969" y="0"/>
                    <a:pt x="1882" y="0"/>
                    <a:pt x="1766" y="58"/>
                  </a:cubicBezTo>
                  <a:cubicBezTo>
                    <a:pt x="1650" y="87"/>
                    <a:pt x="1563" y="116"/>
                    <a:pt x="1448" y="174"/>
                  </a:cubicBezTo>
                  <a:cubicBezTo>
                    <a:pt x="1361" y="232"/>
                    <a:pt x="1245" y="261"/>
                    <a:pt x="1158" y="318"/>
                  </a:cubicBezTo>
                  <a:cubicBezTo>
                    <a:pt x="1071" y="376"/>
                    <a:pt x="1013" y="434"/>
                    <a:pt x="956" y="463"/>
                  </a:cubicBezTo>
                  <a:lnTo>
                    <a:pt x="927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406" y="318"/>
                  </a:lnTo>
                  <a:lnTo>
                    <a:pt x="406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506" y="3242"/>
                  </a:lnTo>
                  <a:lnTo>
                    <a:pt x="1506" y="3097"/>
                  </a:lnTo>
                  <a:lnTo>
                    <a:pt x="956" y="3010"/>
                  </a:lnTo>
                  <a:lnTo>
                    <a:pt x="956" y="637"/>
                  </a:lnTo>
                  <a:cubicBezTo>
                    <a:pt x="1013" y="608"/>
                    <a:pt x="1071" y="608"/>
                    <a:pt x="1129" y="579"/>
                  </a:cubicBezTo>
                  <a:cubicBezTo>
                    <a:pt x="1187" y="550"/>
                    <a:pt x="1274" y="550"/>
                    <a:pt x="1332" y="521"/>
                  </a:cubicBezTo>
                  <a:cubicBezTo>
                    <a:pt x="1419" y="521"/>
                    <a:pt x="1477" y="492"/>
                    <a:pt x="1563" y="492"/>
                  </a:cubicBezTo>
                  <a:lnTo>
                    <a:pt x="1766" y="492"/>
                  </a:lnTo>
                  <a:lnTo>
                    <a:pt x="1940" y="839"/>
                  </a:lnTo>
                  <a:lnTo>
                    <a:pt x="2084" y="83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532838" y="621475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8" y="261"/>
                    <a:pt x="1535" y="290"/>
                    <a:pt x="1621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2" y="666"/>
                    <a:pt x="1911" y="782"/>
                    <a:pt x="1911" y="926"/>
                  </a:cubicBezTo>
                  <a:cubicBezTo>
                    <a:pt x="1940" y="1042"/>
                    <a:pt x="1940" y="1216"/>
                    <a:pt x="1940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898" y="405"/>
                    <a:pt x="985" y="347"/>
                  </a:cubicBezTo>
                  <a:cubicBezTo>
                    <a:pt x="1100" y="290"/>
                    <a:pt x="1187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80" y="145"/>
                    <a:pt x="348" y="405"/>
                  </a:cubicBezTo>
                  <a:cubicBezTo>
                    <a:pt x="116" y="666"/>
                    <a:pt x="1" y="1071"/>
                    <a:pt x="1" y="1621"/>
                  </a:cubicBezTo>
                  <a:cubicBezTo>
                    <a:pt x="1" y="1910"/>
                    <a:pt x="1" y="2142"/>
                    <a:pt x="59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06" y="3010"/>
                    <a:pt x="551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06" y="3300"/>
                    <a:pt x="1593" y="3300"/>
                    <a:pt x="1708" y="3271"/>
                  </a:cubicBezTo>
                  <a:cubicBezTo>
                    <a:pt x="1795" y="3271"/>
                    <a:pt x="1882" y="3242"/>
                    <a:pt x="1998" y="3213"/>
                  </a:cubicBezTo>
                  <a:cubicBezTo>
                    <a:pt x="2085" y="3184"/>
                    <a:pt x="2142" y="3184"/>
                    <a:pt x="2229" y="3155"/>
                  </a:cubicBezTo>
                  <a:cubicBezTo>
                    <a:pt x="2287" y="3097"/>
                    <a:pt x="2345" y="3068"/>
                    <a:pt x="2403" y="3039"/>
                  </a:cubicBezTo>
                  <a:lnTo>
                    <a:pt x="2403" y="2865"/>
                  </a:lnTo>
                  <a:cubicBezTo>
                    <a:pt x="2345" y="2865"/>
                    <a:pt x="2287" y="2894"/>
                    <a:pt x="2229" y="2894"/>
                  </a:cubicBezTo>
                  <a:cubicBezTo>
                    <a:pt x="2142" y="2894"/>
                    <a:pt x="2085" y="2923"/>
                    <a:pt x="1998" y="2923"/>
                  </a:cubicBezTo>
                  <a:cubicBezTo>
                    <a:pt x="1940" y="2923"/>
                    <a:pt x="1853" y="2952"/>
                    <a:pt x="1795" y="2952"/>
                  </a:cubicBezTo>
                  <a:lnTo>
                    <a:pt x="1564" y="2952"/>
                  </a:lnTo>
                  <a:cubicBezTo>
                    <a:pt x="1361" y="2952"/>
                    <a:pt x="1187" y="2923"/>
                    <a:pt x="1072" y="2865"/>
                  </a:cubicBezTo>
                  <a:cubicBezTo>
                    <a:pt x="927" y="2779"/>
                    <a:pt x="840" y="2692"/>
                    <a:pt x="782" y="2576"/>
                  </a:cubicBezTo>
                  <a:cubicBezTo>
                    <a:pt x="695" y="2460"/>
                    <a:pt x="666" y="2315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8" y="1650"/>
                  </a:lnTo>
                  <a:lnTo>
                    <a:pt x="2548" y="1360"/>
                  </a:lnTo>
                  <a:cubicBezTo>
                    <a:pt x="2548" y="1100"/>
                    <a:pt x="2490" y="897"/>
                    <a:pt x="2432" y="724"/>
                  </a:cubicBezTo>
                  <a:cubicBezTo>
                    <a:pt x="2374" y="521"/>
                    <a:pt x="2287" y="405"/>
                    <a:pt x="2171" y="290"/>
                  </a:cubicBezTo>
                  <a:cubicBezTo>
                    <a:pt x="2056" y="174"/>
                    <a:pt x="1940" y="116"/>
                    <a:pt x="1795" y="58"/>
                  </a:cubicBezTo>
                  <a:cubicBezTo>
                    <a:pt x="1650" y="29"/>
                    <a:pt x="1477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608088" y="621475"/>
              <a:ext cx="68050" cy="82500"/>
            </a:xfrm>
            <a:custGeom>
              <a:avLst/>
              <a:gdLst/>
              <a:ahLst/>
              <a:cxnLst/>
              <a:rect l="l" t="t" r="r" b="b"/>
              <a:pathLst>
                <a:path w="2722" h="3300" extrusionOk="0">
                  <a:moveTo>
                    <a:pt x="1766" y="1621"/>
                  </a:moveTo>
                  <a:lnTo>
                    <a:pt x="1766" y="2750"/>
                  </a:lnTo>
                  <a:cubicBezTo>
                    <a:pt x="1650" y="2808"/>
                    <a:pt x="1535" y="2836"/>
                    <a:pt x="1448" y="2894"/>
                  </a:cubicBezTo>
                  <a:cubicBezTo>
                    <a:pt x="1332" y="2923"/>
                    <a:pt x="1187" y="2923"/>
                    <a:pt x="1043" y="2923"/>
                  </a:cubicBezTo>
                  <a:cubicBezTo>
                    <a:pt x="724" y="2923"/>
                    <a:pt x="551" y="2750"/>
                    <a:pt x="551" y="2344"/>
                  </a:cubicBezTo>
                  <a:cubicBezTo>
                    <a:pt x="551" y="2200"/>
                    <a:pt x="580" y="2084"/>
                    <a:pt x="608" y="1997"/>
                  </a:cubicBezTo>
                  <a:cubicBezTo>
                    <a:pt x="637" y="1910"/>
                    <a:pt x="695" y="1852"/>
                    <a:pt x="753" y="1795"/>
                  </a:cubicBezTo>
                  <a:cubicBezTo>
                    <a:pt x="811" y="1737"/>
                    <a:pt x="898" y="1708"/>
                    <a:pt x="985" y="1679"/>
                  </a:cubicBezTo>
                  <a:cubicBezTo>
                    <a:pt x="1072" y="1650"/>
                    <a:pt x="1187" y="1650"/>
                    <a:pt x="1332" y="1650"/>
                  </a:cubicBezTo>
                  <a:lnTo>
                    <a:pt x="1766" y="1621"/>
                  </a:lnTo>
                  <a:close/>
                  <a:moveTo>
                    <a:pt x="1332" y="0"/>
                  </a:moveTo>
                  <a:cubicBezTo>
                    <a:pt x="1129" y="0"/>
                    <a:pt x="985" y="29"/>
                    <a:pt x="811" y="58"/>
                  </a:cubicBezTo>
                  <a:cubicBezTo>
                    <a:pt x="666" y="58"/>
                    <a:pt x="522" y="87"/>
                    <a:pt x="377" y="116"/>
                  </a:cubicBezTo>
                  <a:lnTo>
                    <a:pt x="377" y="810"/>
                  </a:lnTo>
                  <a:lnTo>
                    <a:pt x="551" y="810"/>
                  </a:lnTo>
                  <a:lnTo>
                    <a:pt x="666" y="434"/>
                  </a:lnTo>
                  <a:cubicBezTo>
                    <a:pt x="753" y="376"/>
                    <a:pt x="840" y="347"/>
                    <a:pt x="956" y="318"/>
                  </a:cubicBezTo>
                  <a:cubicBezTo>
                    <a:pt x="1072" y="290"/>
                    <a:pt x="1187" y="261"/>
                    <a:pt x="1274" y="261"/>
                  </a:cubicBezTo>
                  <a:cubicBezTo>
                    <a:pt x="1390" y="261"/>
                    <a:pt x="1448" y="290"/>
                    <a:pt x="1506" y="318"/>
                  </a:cubicBezTo>
                  <a:cubicBezTo>
                    <a:pt x="1593" y="347"/>
                    <a:pt x="1621" y="376"/>
                    <a:pt x="1679" y="434"/>
                  </a:cubicBezTo>
                  <a:cubicBezTo>
                    <a:pt x="1708" y="492"/>
                    <a:pt x="1737" y="579"/>
                    <a:pt x="1737" y="637"/>
                  </a:cubicBezTo>
                  <a:cubicBezTo>
                    <a:pt x="1766" y="724"/>
                    <a:pt x="1766" y="810"/>
                    <a:pt x="1766" y="897"/>
                  </a:cubicBezTo>
                  <a:lnTo>
                    <a:pt x="1766" y="1389"/>
                  </a:lnTo>
                  <a:lnTo>
                    <a:pt x="1303" y="1418"/>
                  </a:lnTo>
                  <a:lnTo>
                    <a:pt x="985" y="1418"/>
                  </a:lnTo>
                  <a:cubicBezTo>
                    <a:pt x="869" y="1418"/>
                    <a:pt x="782" y="1447"/>
                    <a:pt x="666" y="1476"/>
                  </a:cubicBezTo>
                  <a:cubicBezTo>
                    <a:pt x="580" y="1505"/>
                    <a:pt x="493" y="1534"/>
                    <a:pt x="406" y="1563"/>
                  </a:cubicBezTo>
                  <a:cubicBezTo>
                    <a:pt x="319" y="1621"/>
                    <a:pt x="261" y="1679"/>
                    <a:pt x="203" y="1737"/>
                  </a:cubicBezTo>
                  <a:cubicBezTo>
                    <a:pt x="145" y="1823"/>
                    <a:pt x="88" y="1910"/>
                    <a:pt x="59" y="1997"/>
                  </a:cubicBezTo>
                  <a:cubicBezTo>
                    <a:pt x="30" y="2113"/>
                    <a:pt x="1" y="2229"/>
                    <a:pt x="1" y="2373"/>
                  </a:cubicBezTo>
                  <a:cubicBezTo>
                    <a:pt x="1" y="2489"/>
                    <a:pt x="30" y="2634"/>
                    <a:pt x="59" y="2750"/>
                  </a:cubicBezTo>
                  <a:cubicBezTo>
                    <a:pt x="59" y="2865"/>
                    <a:pt x="116" y="2952"/>
                    <a:pt x="174" y="3039"/>
                  </a:cubicBezTo>
                  <a:cubicBezTo>
                    <a:pt x="232" y="3126"/>
                    <a:pt x="319" y="3184"/>
                    <a:pt x="435" y="3242"/>
                  </a:cubicBezTo>
                  <a:cubicBezTo>
                    <a:pt x="522" y="3271"/>
                    <a:pt x="666" y="3300"/>
                    <a:pt x="811" y="3300"/>
                  </a:cubicBezTo>
                  <a:cubicBezTo>
                    <a:pt x="956" y="3300"/>
                    <a:pt x="1072" y="3300"/>
                    <a:pt x="1158" y="3271"/>
                  </a:cubicBezTo>
                  <a:cubicBezTo>
                    <a:pt x="1274" y="3242"/>
                    <a:pt x="1361" y="3213"/>
                    <a:pt x="1448" y="3155"/>
                  </a:cubicBezTo>
                  <a:cubicBezTo>
                    <a:pt x="1535" y="3126"/>
                    <a:pt x="1593" y="3068"/>
                    <a:pt x="1650" y="3039"/>
                  </a:cubicBezTo>
                  <a:cubicBezTo>
                    <a:pt x="1708" y="2981"/>
                    <a:pt x="1766" y="2952"/>
                    <a:pt x="1795" y="2923"/>
                  </a:cubicBezTo>
                  <a:lnTo>
                    <a:pt x="1853" y="3242"/>
                  </a:lnTo>
                  <a:lnTo>
                    <a:pt x="2721" y="3242"/>
                  </a:lnTo>
                  <a:lnTo>
                    <a:pt x="2721" y="3097"/>
                  </a:lnTo>
                  <a:lnTo>
                    <a:pt x="2316" y="3010"/>
                  </a:lnTo>
                  <a:lnTo>
                    <a:pt x="2316" y="868"/>
                  </a:lnTo>
                  <a:cubicBezTo>
                    <a:pt x="2316" y="695"/>
                    <a:pt x="2287" y="550"/>
                    <a:pt x="2258" y="463"/>
                  </a:cubicBezTo>
                  <a:cubicBezTo>
                    <a:pt x="2200" y="347"/>
                    <a:pt x="2142" y="261"/>
                    <a:pt x="2056" y="174"/>
                  </a:cubicBezTo>
                  <a:cubicBezTo>
                    <a:pt x="1940" y="116"/>
                    <a:pt x="1853" y="87"/>
                    <a:pt x="1708" y="58"/>
                  </a:cubicBezTo>
                  <a:cubicBezTo>
                    <a:pt x="1593" y="29"/>
                    <a:pt x="1477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6685513" y="621475"/>
              <a:ext cx="53575" cy="82500"/>
            </a:xfrm>
            <a:custGeom>
              <a:avLst/>
              <a:gdLst/>
              <a:ahLst/>
              <a:cxnLst/>
              <a:rect l="l" t="t" r="r" b="b"/>
              <a:pathLst>
                <a:path w="2143" h="3300" extrusionOk="0">
                  <a:moveTo>
                    <a:pt x="1042" y="0"/>
                  </a:moveTo>
                  <a:cubicBezTo>
                    <a:pt x="898" y="0"/>
                    <a:pt x="753" y="29"/>
                    <a:pt x="608" y="58"/>
                  </a:cubicBezTo>
                  <a:cubicBezTo>
                    <a:pt x="493" y="87"/>
                    <a:pt x="377" y="145"/>
                    <a:pt x="290" y="232"/>
                  </a:cubicBezTo>
                  <a:cubicBezTo>
                    <a:pt x="203" y="290"/>
                    <a:pt x="116" y="405"/>
                    <a:pt x="87" y="521"/>
                  </a:cubicBezTo>
                  <a:cubicBezTo>
                    <a:pt x="29" y="608"/>
                    <a:pt x="1" y="753"/>
                    <a:pt x="1" y="897"/>
                  </a:cubicBezTo>
                  <a:cubicBezTo>
                    <a:pt x="1" y="1042"/>
                    <a:pt x="29" y="1158"/>
                    <a:pt x="58" y="1274"/>
                  </a:cubicBezTo>
                  <a:cubicBezTo>
                    <a:pt x="116" y="1360"/>
                    <a:pt x="174" y="1447"/>
                    <a:pt x="261" y="1534"/>
                  </a:cubicBezTo>
                  <a:cubicBezTo>
                    <a:pt x="319" y="1592"/>
                    <a:pt x="406" y="1650"/>
                    <a:pt x="522" y="1679"/>
                  </a:cubicBezTo>
                  <a:cubicBezTo>
                    <a:pt x="608" y="1737"/>
                    <a:pt x="724" y="1766"/>
                    <a:pt x="811" y="1795"/>
                  </a:cubicBezTo>
                  <a:cubicBezTo>
                    <a:pt x="927" y="1823"/>
                    <a:pt x="1014" y="1852"/>
                    <a:pt x="1100" y="1910"/>
                  </a:cubicBezTo>
                  <a:cubicBezTo>
                    <a:pt x="1216" y="1939"/>
                    <a:pt x="1303" y="1968"/>
                    <a:pt x="1361" y="2026"/>
                  </a:cubicBezTo>
                  <a:cubicBezTo>
                    <a:pt x="1448" y="2055"/>
                    <a:pt x="1506" y="2142"/>
                    <a:pt x="1563" y="2200"/>
                  </a:cubicBezTo>
                  <a:cubicBezTo>
                    <a:pt x="1592" y="2287"/>
                    <a:pt x="1621" y="2373"/>
                    <a:pt x="1621" y="2489"/>
                  </a:cubicBezTo>
                  <a:cubicBezTo>
                    <a:pt x="1621" y="2663"/>
                    <a:pt x="1563" y="2808"/>
                    <a:pt x="1448" y="2894"/>
                  </a:cubicBezTo>
                  <a:cubicBezTo>
                    <a:pt x="1332" y="2981"/>
                    <a:pt x="1187" y="3039"/>
                    <a:pt x="985" y="3039"/>
                  </a:cubicBezTo>
                  <a:cubicBezTo>
                    <a:pt x="840" y="3039"/>
                    <a:pt x="695" y="3010"/>
                    <a:pt x="579" y="2981"/>
                  </a:cubicBezTo>
                  <a:cubicBezTo>
                    <a:pt x="493" y="2923"/>
                    <a:pt x="377" y="2865"/>
                    <a:pt x="319" y="2808"/>
                  </a:cubicBezTo>
                  <a:lnTo>
                    <a:pt x="145" y="2373"/>
                  </a:lnTo>
                  <a:lnTo>
                    <a:pt x="1" y="2373"/>
                  </a:lnTo>
                  <a:lnTo>
                    <a:pt x="1" y="3155"/>
                  </a:lnTo>
                  <a:cubicBezTo>
                    <a:pt x="29" y="3155"/>
                    <a:pt x="87" y="3184"/>
                    <a:pt x="145" y="3184"/>
                  </a:cubicBezTo>
                  <a:cubicBezTo>
                    <a:pt x="203" y="3213"/>
                    <a:pt x="290" y="3213"/>
                    <a:pt x="377" y="3242"/>
                  </a:cubicBezTo>
                  <a:cubicBezTo>
                    <a:pt x="464" y="3242"/>
                    <a:pt x="550" y="3271"/>
                    <a:pt x="666" y="3271"/>
                  </a:cubicBezTo>
                  <a:cubicBezTo>
                    <a:pt x="753" y="3300"/>
                    <a:pt x="869" y="3300"/>
                    <a:pt x="956" y="3300"/>
                  </a:cubicBezTo>
                  <a:cubicBezTo>
                    <a:pt x="1187" y="3300"/>
                    <a:pt x="1361" y="3271"/>
                    <a:pt x="1506" y="3242"/>
                  </a:cubicBezTo>
                  <a:cubicBezTo>
                    <a:pt x="1650" y="3184"/>
                    <a:pt x="1766" y="3126"/>
                    <a:pt x="1882" y="3039"/>
                  </a:cubicBezTo>
                  <a:cubicBezTo>
                    <a:pt x="1969" y="2952"/>
                    <a:pt x="2027" y="2865"/>
                    <a:pt x="2084" y="2750"/>
                  </a:cubicBezTo>
                  <a:cubicBezTo>
                    <a:pt x="2113" y="2634"/>
                    <a:pt x="2142" y="2489"/>
                    <a:pt x="2142" y="2344"/>
                  </a:cubicBezTo>
                  <a:cubicBezTo>
                    <a:pt x="2142" y="2200"/>
                    <a:pt x="2113" y="2055"/>
                    <a:pt x="2084" y="1968"/>
                  </a:cubicBezTo>
                  <a:cubicBezTo>
                    <a:pt x="2027" y="1852"/>
                    <a:pt x="1969" y="1766"/>
                    <a:pt x="1882" y="1708"/>
                  </a:cubicBezTo>
                  <a:cubicBezTo>
                    <a:pt x="1795" y="1621"/>
                    <a:pt x="1708" y="1563"/>
                    <a:pt x="1621" y="1534"/>
                  </a:cubicBezTo>
                  <a:cubicBezTo>
                    <a:pt x="1535" y="1476"/>
                    <a:pt x="1419" y="1447"/>
                    <a:pt x="1332" y="1418"/>
                  </a:cubicBezTo>
                  <a:cubicBezTo>
                    <a:pt x="1216" y="1360"/>
                    <a:pt x="1129" y="1331"/>
                    <a:pt x="1014" y="1302"/>
                  </a:cubicBezTo>
                  <a:cubicBezTo>
                    <a:pt x="927" y="1274"/>
                    <a:pt x="840" y="1216"/>
                    <a:pt x="753" y="1187"/>
                  </a:cubicBezTo>
                  <a:cubicBezTo>
                    <a:pt x="666" y="1129"/>
                    <a:pt x="608" y="1071"/>
                    <a:pt x="579" y="1013"/>
                  </a:cubicBezTo>
                  <a:cubicBezTo>
                    <a:pt x="522" y="955"/>
                    <a:pt x="493" y="868"/>
                    <a:pt x="493" y="753"/>
                  </a:cubicBezTo>
                  <a:cubicBezTo>
                    <a:pt x="493" y="608"/>
                    <a:pt x="550" y="492"/>
                    <a:pt x="637" y="405"/>
                  </a:cubicBezTo>
                  <a:cubicBezTo>
                    <a:pt x="724" y="318"/>
                    <a:pt x="869" y="261"/>
                    <a:pt x="1042" y="261"/>
                  </a:cubicBezTo>
                  <a:cubicBezTo>
                    <a:pt x="1158" y="261"/>
                    <a:pt x="1274" y="290"/>
                    <a:pt x="1390" y="318"/>
                  </a:cubicBezTo>
                  <a:cubicBezTo>
                    <a:pt x="1477" y="318"/>
                    <a:pt x="1563" y="376"/>
                    <a:pt x="1621" y="434"/>
                  </a:cubicBezTo>
                  <a:lnTo>
                    <a:pt x="1766" y="782"/>
                  </a:lnTo>
                  <a:lnTo>
                    <a:pt x="1911" y="782"/>
                  </a:lnTo>
                  <a:lnTo>
                    <a:pt x="1911" y="87"/>
                  </a:lnTo>
                  <a:cubicBezTo>
                    <a:pt x="1766" y="87"/>
                    <a:pt x="1650" y="58"/>
                    <a:pt x="1506" y="29"/>
                  </a:cubicBezTo>
                  <a:cubicBezTo>
                    <a:pt x="1361" y="0"/>
                    <a:pt x="1187" y="0"/>
                    <a:pt x="10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6749188" y="588900"/>
              <a:ext cx="40550" cy="113625"/>
            </a:xfrm>
            <a:custGeom>
              <a:avLst/>
              <a:gdLst/>
              <a:ahLst/>
              <a:cxnLst/>
              <a:rect l="l" t="t" r="r" b="b"/>
              <a:pathLst>
                <a:path w="1622" h="4545" extrusionOk="0">
                  <a:moveTo>
                    <a:pt x="753" y="1"/>
                  </a:moveTo>
                  <a:cubicBezTo>
                    <a:pt x="695" y="1"/>
                    <a:pt x="666" y="1"/>
                    <a:pt x="608" y="30"/>
                  </a:cubicBezTo>
                  <a:cubicBezTo>
                    <a:pt x="579" y="30"/>
                    <a:pt x="521" y="59"/>
                    <a:pt x="493" y="88"/>
                  </a:cubicBezTo>
                  <a:cubicBezTo>
                    <a:pt x="464" y="116"/>
                    <a:pt x="435" y="174"/>
                    <a:pt x="406" y="203"/>
                  </a:cubicBezTo>
                  <a:cubicBezTo>
                    <a:pt x="406" y="261"/>
                    <a:pt x="377" y="290"/>
                    <a:pt x="377" y="348"/>
                  </a:cubicBezTo>
                  <a:cubicBezTo>
                    <a:pt x="377" y="406"/>
                    <a:pt x="406" y="435"/>
                    <a:pt x="406" y="493"/>
                  </a:cubicBezTo>
                  <a:cubicBezTo>
                    <a:pt x="435" y="522"/>
                    <a:pt x="464" y="580"/>
                    <a:pt x="493" y="608"/>
                  </a:cubicBezTo>
                  <a:cubicBezTo>
                    <a:pt x="521" y="637"/>
                    <a:pt x="579" y="666"/>
                    <a:pt x="608" y="695"/>
                  </a:cubicBezTo>
                  <a:cubicBezTo>
                    <a:pt x="666" y="695"/>
                    <a:pt x="695" y="724"/>
                    <a:pt x="753" y="724"/>
                  </a:cubicBezTo>
                  <a:cubicBezTo>
                    <a:pt x="811" y="724"/>
                    <a:pt x="840" y="695"/>
                    <a:pt x="898" y="695"/>
                  </a:cubicBezTo>
                  <a:cubicBezTo>
                    <a:pt x="927" y="666"/>
                    <a:pt x="985" y="637"/>
                    <a:pt x="1013" y="608"/>
                  </a:cubicBezTo>
                  <a:cubicBezTo>
                    <a:pt x="1042" y="580"/>
                    <a:pt x="1071" y="522"/>
                    <a:pt x="1100" y="493"/>
                  </a:cubicBezTo>
                  <a:cubicBezTo>
                    <a:pt x="1100" y="435"/>
                    <a:pt x="1129" y="406"/>
                    <a:pt x="1129" y="348"/>
                  </a:cubicBezTo>
                  <a:cubicBezTo>
                    <a:pt x="1129" y="290"/>
                    <a:pt x="1100" y="261"/>
                    <a:pt x="1100" y="203"/>
                  </a:cubicBezTo>
                  <a:cubicBezTo>
                    <a:pt x="1071" y="174"/>
                    <a:pt x="1042" y="116"/>
                    <a:pt x="1013" y="88"/>
                  </a:cubicBezTo>
                  <a:cubicBezTo>
                    <a:pt x="985" y="59"/>
                    <a:pt x="927" y="30"/>
                    <a:pt x="898" y="30"/>
                  </a:cubicBezTo>
                  <a:cubicBezTo>
                    <a:pt x="840" y="1"/>
                    <a:pt x="811" y="1"/>
                    <a:pt x="753" y="1"/>
                  </a:cubicBezTo>
                  <a:close/>
                  <a:moveTo>
                    <a:pt x="87" y="1390"/>
                  </a:moveTo>
                  <a:lnTo>
                    <a:pt x="87" y="1535"/>
                  </a:lnTo>
                  <a:lnTo>
                    <a:pt x="521" y="1621"/>
                  </a:lnTo>
                  <a:lnTo>
                    <a:pt x="521" y="4313"/>
                  </a:lnTo>
                  <a:lnTo>
                    <a:pt x="1" y="4400"/>
                  </a:lnTo>
                  <a:lnTo>
                    <a:pt x="1" y="4545"/>
                  </a:lnTo>
                  <a:lnTo>
                    <a:pt x="1621" y="4545"/>
                  </a:lnTo>
                  <a:lnTo>
                    <a:pt x="1621" y="4400"/>
                  </a:lnTo>
                  <a:lnTo>
                    <a:pt x="1071" y="4313"/>
                  </a:lnTo>
                  <a:lnTo>
                    <a:pt x="1071" y="1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796938" y="621475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9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621" y="58"/>
                    <a:pt x="1506" y="87"/>
                    <a:pt x="1419" y="116"/>
                  </a:cubicBezTo>
                  <a:cubicBezTo>
                    <a:pt x="1332" y="145"/>
                    <a:pt x="1245" y="174"/>
                    <a:pt x="1158" y="232"/>
                  </a:cubicBezTo>
                  <a:cubicBezTo>
                    <a:pt x="1072" y="261"/>
                    <a:pt x="985" y="290"/>
                    <a:pt x="927" y="347"/>
                  </a:cubicBezTo>
                  <a:lnTo>
                    <a:pt x="898" y="87"/>
                  </a:lnTo>
                  <a:lnTo>
                    <a:pt x="1" y="87"/>
                  </a:lnTo>
                  <a:lnTo>
                    <a:pt x="1" y="232"/>
                  </a:lnTo>
                  <a:lnTo>
                    <a:pt x="377" y="318"/>
                  </a:lnTo>
                  <a:lnTo>
                    <a:pt x="377" y="3010"/>
                  </a:lnTo>
                  <a:lnTo>
                    <a:pt x="1" y="3097"/>
                  </a:lnTo>
                  <a:lnTo>
                    <a:pt x="1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7" y="3010"/>
                  </a:lnTo>
                  <a:lnTo>
                    <a:pt x="927" y="492"/>
                  </a:lnTo>
                  <a:cubicBezTo>
                    <a:pt x="985" y="463"/>
                    <a:pt x="1014" y="463"/>
                    <a:pt x="1072" y="463"/>
                  </a:cubicBezTo>
                  <a:cubicBezTo>
                    <a:pt x="1158" y="434"/>
                    <a:pt x="1216" y="434"/>
                    <a:pt x="1274" y="434"/>
                  </a:cubicBezTo>
                  <a:cubicBezTo>
                    <a:pt x="1332" y="405"/>
                    <a:pt x="1419" y="405"/>
                    <a:pt x="1477" y="405"/>
                  </a:cubicBezTo>
                  <a:cubicBezTo>
                    <a:pt x="1564" y="405"/>
                    <a:pt x="1621" y="376"/>
                    <a:pt x="1679" y="376"/>
                  </a:cubicBezTo>
                  <a:cubicBezTo>
                    <a:pt x="1882" y="376"/>
                    <a:pt x="1998" y="434"/>
                    <a:pt x="2114" y="550"/>
                  </a:cubicBezTo>
                  <a:cubicBezTo>
                    <a:pt x="2200" y="666"/>
                    <a:pt x="2229" y="810"/>
                    <a:pt x="2229" y="984"/>
                  </a:cubicBezTo>
                  <a:lnTo>
                    <a:pt x="2229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4" y="3242"/>
                  </a:lnTo>
                  <a:lnTo>
                    <a:pt x="3184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21" y="492"/>
                  </a:cubicBezTo>
                  <a:cubicBezTo>
                    <a:pt x="2692" y="376"/>
                    <a:pt x="2634" y="290"/>
                    <a:pt x="2548" y="203"/>
                  </a:cubicBezTo>
                  <a:cubicBezTo>
                    <a:pt x="2490" y="145"/>
                    <a:pt x="2403" y="87"/>
                    <a:pt x="2287" y="58"/>
                  </a:cubicBezTo>
                  <a:cubicBezTo>
                    <a:pt x="2200" y="0"/>
                    <a:pt x="2085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886663" y="614225"/>
              <a:ext cx="75275" cy="125200"/>
            </a:xfrm>
            <a:custGeom>
              <a:avLst/>
              <a:gdLst/>
              <a:ahLst/>
              <a:cxnLst/>
              <a:rect l="l" t="t" r="r" b="b"/>
              <a:pathLst>
                <a:path w="3011" h="5008" extrusionOk="0">
                  <a:moveTo>
                    <a:pt x="1361" y="551"/>
                  </a:moveTo>
                  <a:cubicBezTo>
                    <a:pt x="1477" y="551"/>
                    <a:pt x="1592" y="551"/>
                    <a:pt x="1679" y="580"/>
                  </a:cubicBezTo>
                  <a:cubicBezTo>
                    <a:pt x="1766" y="637"/>
                    <a:pt x="1824" y="666"/>
                    <a:pt x="1882" y="753"/>
                  </a:cubicBezTo>
                  <a:cubicBezTo>
                    <a:pt x="1940" y="811"/>
                    <a:pt x="1969" y="898"/>
                    <a:pt x="1998" y="1014"/>
                  </a:cubicBezTo>
                  <a:cubicBezTo>
                    <a:pt x="2027" y="1100"/>
                    <a:pt x="2027" y="1216"/>
                    <a:pt x="2027" y="1361"/>
                  </a:cubicBezTo>
                  <a:cubicBezTo>
                    <a:pt x="2027" y="1650"/>
                    <a:pt x="1969" y="1853"/>
                    <a:pt x="1882" y="1998"/>
                  </a:cubicBezTo>
                  <a:cubicBezTo>
                    <a:pt x="1766" y="2142"/>
                    <a:pt x="1592" y="2200"/>
                    <a:pt x="1361" y="2200"/>
                  </a:cubicBezTo>
                  <a:cubicBezTo>
                    <a:pt x="1245" y="2200"/>
                    <a:pt x="1129" y="2200"/>
                    <a:pt x="1043" y="2171"/>
                  </a:cubicBezTo>
                  <a:cubicBezTo>
                    <a:pt x="956" y="2113"/>
                    <a:pt x="898" y="2085"/>
                    <a:pt x="840" y="1998"/>
                  </a:cubicBezTo>
                  <a:cubicBezTo>
                    <a:pt x="782" y="1940"/>
                    <a:pt x="753" y="1853"/>
                    <a:pt x="724" y="1737"/>
                  </a:cubicBezTo>
                  <a:cubicBezTo>
                    <a:pt x="695" y="1621"/>
                    <a:pt x="695" y="1506"/>
                    <a:pt x="695" y="1361"/>
                  </a:cubicBezTo>
                  <a:cubicBezTo>
                    <a:pt x="695" y="1216"/>
                    <a:pt x="695" y="1100"/>
                    <a:pt x="724" y="1014"/>
                  </a:cubicBezTo>
                  <a:cubicBezTo>
                    <a:pt x="753" y="898"/>
                    <a:pt x="782" y="811"/>
                    <a:pt x="840" y="753"/>
                  </a:cubicBezTo>
                  <a:cubicBezTo>
                    <a:pt x="898" y="666"/>
                    <a:pt x="956" y="637"/>
                    <a:pt x="1043" y="580"/>
                  </a:cubicBezTo>
                  <a:cubicBezTo>
                    <a:pt x="1129" y="551"/>
                    <a:pt x="1245" y="551"/>
                    <a:pt x="1361" y="551"/>
                  </a:cubicBezTo>
                  <a:close/>
                  <a:moveTo>
                    <a:pt x="1998" y="3532"/>
                  </a:moveTo>
                  <a:cubicBezTo>
                    <a:pt x="2171" y="3532"/>
                    <a:pt x="2287" y="3590"/>
                    <a:pt x="2345" y="3647"/>
                  </a:cubicBezTo>
                  <a:cubicBezTo>
                    <a:pt x="2432" y="3734"/>
                    <a:pt x="2461" y="3821"/>
                    <a:pt x="2461" y="3937"/>
                  </a:cubicBezTo>
                  <a:cubicBezTo>
                    <a:pt x="2461" y="4053"/>
                    <a:pt x="2461" y="4168"/>
                    <a:pt x="2403" y="4255"/>
                  </a:cubicBezTo>
                  <a:cubicBezTo>
                    <a:pt x="2345" y="4371"/>
                    <a:pt x="2287" y="4458"/>
                    <a:pt x="2200" y="4516"/>
                  </a:cubicBezTo>
                  <a:cubicBezTo>
                    <a:pt x="2084" y="4574"/>
                    <a:pt x="1969" y="4631"/>
                    <a:pt x="1824" y="4689"/>
                  </a:cubicBezTo>
                  <a:cubicBezTo>
                    <a:pt x="1679" y="4718"/>
                    <a:pt x="1506" y="4747"/>
                    <a:pt x="1303" y="4747"/>
                  </a:cubicBezTo>
                  <a:cubicBezTo>
                    <a:pt x="1129" y="4747"/>
                    <a:pt x="1014" y="4718"/>
                    <a:pt x="898" y="4689"/>
                  </a:cubicBezTo>
                  <a:cubicBezTo>
                    <a:pt x="782" y="4660"/>
                    <a:pt x="695" y="4631"/>
                    <a:pt x="637" y="4603"/>
                  </a:cubicBezTo>
                  <a:cubicBezTo>
                    <a:pt x="579" y="4545"/>
                    <a:pt x="522" y="4487"/>
                    <a:pt x="493" y="4429"/>
                  </a:cubicBezTo>
                  <a:cubicBezTo>
                    <a:pt x="464" y="4342"/>
                    <a:pt x="464" y="4284"/>
                    <a:pt x="464" y="4197"/>
                  </a:cubicBezTo>
                  <a:cubicBezTo>
                    <a:pt x="464" y="4139"/>
                    <a:pt x="464" y="4082"/>
                    <a:pt x="493" y="4024"/>
                  </a:cubicBezTo>
                  <a:cubicBezTo>
                    <a:pt x="493" y="3966"/>
                    <a:pt x="522" y="3908"/>
                    <a:pt x="550" y="3850"/>
                  </a:cubicBezTo>
                  <a:cubicBezTo>
                    <a:pt x="579" y="3792"/>
                    <a:pt x="608" y="3734"/>
                    <a:pt x="637" y="3676"/>
                  </a:cubicBezTo>
                  <a:cubicBezTo>
                    <a:pt x="695" y="3618"/>
                    <a:pt x="724" y="3590"/>
                    <a:pt x="782" y="3532"/>
                  </a:cubicBezTo>
                  <a:close/>
                  <a:moveTo>
                    <a:pt x="2750" y="1"/>
                  </a:moveTo>
                  <a:lnTo>
                    <a:pt x="1998" y="377"/>
                  </a:lnTo>
                  <a:cubicBezTo>
                    <a:pt x="1969" y="377"/>
                    <a:pt x="1940" y="348"/>
                    <a:pt x="1911" y="348"/>
                  </a:cubicBezTo>
                  <a:cubicBezTo>
                    <a:pt x="1853" y="348"/>
                    <a:pt x="1795" y="319"/>
                    <a:pt x="1737" y="319"/>
                  </a:cubicBezTo>
                  <a:cubicBezTo>
                    <a:pt x="1679" y="319"/>
                    <a:pt x="1621" y="290"/>
                    <a:pt x="1563" y="290"/>
                  </a:cubicBezTo>
                  <a:lnTo>
                    <a:pt x="1390" y="290"/>
                  </a:lnTo>
                  <a:cubicBezTo>
                    <a:pt x="1187" y="290"/>
                    <a:pt x="985" y="319"/>
                    <a:pt x="840" y="348"/>
                  </a:cubicBezTo>
                  <a:cubicBezTo>
                    <a:pt x="666" y="406"/>
                    <a:pt x="550" y="464"/>
                    <a:pt x="435" y="551"/>
                  </a:cubicBezTo>
                  <a:cubicBezTo>
                    <a:pt x="319" y="637"/>
                    <a:pt x="232" y="753"/>
                    <a:pt x="174" y="898"/>
                  </a:cubicBezTo>
                  <a:cubicBezTo>
                    <a:pt x="116" y="1043"/>
                    <a:pt x="87" y="1187"/>
                    <a:pt x="87" y="1361"/>
                  </a:cubicBezTo>
                  <a:cubicBezTo>
                    <a:pt x="87" y="1853"/>
                    <a:pt x="261" y="2171"/>
                    <a:pt x="637" y="2345"/>
                  </a:cubicBezTo>
                  <a:lnTo>
                    <a:pt x="87" y="2953"/>
                  </a:lnTo>
                  <a:cubicBezTo>
                    <a:pt x="87" y="3011"/>
                    <a:pt x="116" y="3098"/>
                    <a:pt x="145" y="3155"/>
                  </a:cubicBezTo>
                  <a:cubicBezTo>
                    <a:pt x="174" y="3213"/>
                    <a:pt x="203" y="3271"/>
                    <a:pt x="261" y="3300"/>
                  </a:cubicBezTo>
                  <a:cubicBezTo>
                    <a:pt x="319" y="3358"/>
                    <a:pt x="348" y="3387"/>
                    <a:pt x="406" y="3416"/>
                  </a:cubicBezTo>
                  <a:cubicBezTo>
                    <a:pt x="464" y="3445"/>
                    <a:pt x="522" y="3474"/>
                    <a:pt x="550" y="3503"/>
                  </a:cubicBezTo>
                  <a:cubicBezTo>
                    <a:pt x="464" y="3561"/>
                    <a:pt x="406" y="3618"/>
                    <a:pt x="319" y="3676"/>
                  </a:cubicBezTo>
                  <a:cubicBezTo>
                    <a:pt x="261" y="3734"/>
                    <a:pt x="203" y="3792"/>
                    <a:pt x="145" y="3850"/>
                  </a:cubicBezTo>
                  <a:cubicBezTo>
                    <a:pt x="87" y="3908"/>
                    <a:pt x="58" y="3966"/>
                    <a:pt x="30" y="4024"/>
                  </a:cubicBezTo>
                  <a:cubicBezTo>
                    <a:pt x="1" y="4110"/>
                    <a:pt x="1" y="4168"/>
                    <a:pt x="1" y="4255"/>
                  </a:cubicBezTo>
                  <a:cubicBezTo>
                    <a:pt x="1" y="4342"/>
                    <a:pt x="1" y="4458"/>
                    <a:pt x="58" y="4545"/>
                  </a:cubicBezTo>
                  <a:cubicBezTo>
                    <a:pt x="116" y="4631"/>
                    <a:pt x="174" y="4718"/>
                    <a:pt x="290" y="4776"/>
                  </a:cubicBezTo>
                  <a:cubicBezTo>
                    <a:pt x="377" y="4863"/>
                    <a:pt x="522" y="4921"/>
                    <a:pt x="695" y="4950"/>
                  </a:cubicBezTo>
                  <a:cubicBezTo>
                    <a:pt x="869" y="4979"/>
                    <a:pt x="1071" y="5008"/>
                    <a:pt x="1303" y="5008"/>
                  </a:cubicBezTo>
                  <a:cubicBezTo>
                    <a:pt x="1621" y="5008"/>
                    <a:pt x="1882" y="4979"/>
                    <a:pt x="2084" y="4921"/>
                  </a:cubicBezTo>
                  <a:cubicBezTo>
                    <a:pt x="2316" y="4834"/>
                    <a:pt x="2490" y="4747"/>
                    <a:pt x="2605" y="4631"/>
                  </a:cubicBezTo>
                  <a:cubicBezTo>
                    <a:pt x="2750" y="4545"/>
                    <a:pt x="2837" y="4400"/>
                    <a:pt x="2895" y="4284"/>
                  </a:cubicBezTo>
                  <a:cubicBezTo>
                    <a:pt x="2982" y="4139"/>
                    <a:pt x="3011" y="3995"/>
                    <a:pt x="3011" y="3850"/>
                  </a:cubicBezTo>
                  <a:cubicBezTo>
                    <a:pt x="3011" y="3590"/>
                    <a:pt x="2924" y="3387"/>
                    <a:pt x="2750" y="3242"/>
                  </a:cubicBezTo>
                  <a:cubicBezTo>
                    <a:pt x="2576" y="3098"/>
                    <a:pt x="2345" y="3011"/>
                    <a:pt x="1998" y="3011"/>
                  </a:cubicBezTo>
                  <a:lnTo>
                    <a:pt x="1071" y="3011"/>
                  </a:lnTo>
                  <a:cubicBezTo>
                    <a:pt x="927" y="3011"/>
                    <a:pt x="840" y="3011"/>
                    <a:pt x="753" y="2953"/>
                  </a:cubicBezTo>
                  <a:cubicBezTo>
                    <a:pt x="666" y="2924"/>
                    <a:pt x="637" y="2895"/>
                    <a:pt x="637" y="2866"/>
                  </a:cubicBezTo>
                  <a:lnTo>
                    <a:pt x="840" y="2403"/>
                  </a:lnTo>
                  <a:cubicBezTo>
                    <a:pt x="898" y="2432"/>
                    <a:pt x="985" y="2432"/>
                    <a:pt x="1071" y="2461"/>
                  </a:cubicBezTo>
                  <a:lnTo>
                    <a:pt x="1361" y="2461"/>
                  </a:lnTo>
                  <a:cubicBezTo>
                    <a:pt x="1766" y="2461"/>
                    <a:pt x="2056" y="2374"/>
                    <a:pt x="2287" y="2200"/>
                  </a:cubicBezTo>
                  <a:cubicBezTo>
                    <a:pt x="2490" y="1998"/>
                    <a:pt x="2605" y="1737"/>
                    <a:pt x="2605" y="1361"/>
                  </a:cubicBezTo>
                  <a:cubicBezTo>
                    <a:pt x="2605" y="1216"/>
                    <a:pt x="2605" y="1072"/>
                    <a:pt x="2548" y="956"/>
                  </a:cubicBezTo>
                  <a:cubicBezTo>
                    <a:pt x="2519" y="811"/>
                    <a:pt x="2461" y="724"/>
                    <a:pt x="2374" y="637"/>
                  </a:cubicBezTo>
                  <a:lnTo>
                    <a:pt x="2866" y="145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013288" y="581675"/>
              <a:ext cx="52125" cy="120850"/>
            </a:xfrm>
            <a:custGeom>
              <a:avLst/>
              <a:gdLst/>
              <a:ahLst/>
              <a:cxnLst/>
              <a:rect l="l" t="t" r="r" b="b"/>
              <a:pathLst>
                <a:path w="2085" h="4834" extrusionOk="0">
                  <a:moveTo>
                    <a:pt x="1592" y="0"/>
                  </a:moveTo>
                  <a:cubicBezTo>
                    <a:pt x="1419" y="0"/>
                    <a:pt x="1274" y="29"/>
                    <a:pt x="1158" y="87"/>
                  </a:cubicBezTo>
                  <a:cubicBezTo>
                    <a:pt x="1014" y="145"/>
                    <a:pt x="898" y="232"/>
                    <a:pt x="811" y="348"/>
                  </a:cubicBezTo>
                  <a:cubicBezTo>
                    <a:pt x="724" y="492"/>
                    <a:pt x="666" y="637"/>
                    <a:pt x="608" y="811"/>
                  </a:cubicBezTo>
                  <a:cubicBezTo>
                    <a:pt x="550" y="984"/>
                    <a:pt x="550" y="1187"/>
                    <a:pt x="550" y="1447"/>
                  </a:cubicBezTo>
                  <a:lnTo>
                    <a:pt x="550" y="1650"/>
                  </a:lnTo>
                  <a:lnTo>
                    <a:pt x="1" y="1795"/>
                  </a:lnTo>
                  <a:lnTo>
                    <a:pt x="1" y="1939"/>
                  </a:lnTo>
                  <a:lnTo>
                    <a:pt x="550" y="1939"/>
                  </a:lnTo>
                  <a:lnTo>
                    <a:pt x="550" y="4573"/>
                  </a:lnTo>
                  <a:lnTo>
                    <a:pt x="58" y="4689"/>
                  </a:lnTo>
                  <a:lnTo>
                    <a:pt x="58" y="4834"/>
                  </a:lnTo>
                  <a:lnTo>
                    <a:pt x="1766" y="4834"/>
                  </a:lnTo>
                  <a:lnTo>
                    <a:pt x="1766" y="4689"/>
                  </a:lnTo>
                  <a:lnTo>
                    <a:pt x="1100" y="4573"/>
                  </a:lnTo>
                  <a:lnTo>
                    <a:pt x="1100" y="1939"/>
                  </a:lnTo>
                  <a:lnTo>
                    <a:pt x="1940" y="1939"/>
                  </a:lnTo>
                  <a:lnTo>
                    <a:pt x="1940" y="1679"/>
                  </a:lnTo>
                  <a:lnTo>
                    <a:pt x="1100" y="1679"/>
                  </a:lnTo>
                  <a:lnTo>
                    <a:pt x="1100" y="1158"/>
                  </a:lnTo>
                  <a:cubicBezTo>
                    <a:pt x="1100" y="984"/>
                    <a:pt x="1100" y="869"/>
                    <a:pt x="1100" y="753"/>
                  </a:cubicBezTo>
                  <a:cubicBezTo>
                    <a:pt x="1129" y="637"/>
                    <a:pt x="1129" y="550"/>
                    <a:pt x="1158" y="463"/>
                  </a:cubicBezTo>
                  <a:cubicBezTo>
                    <a:pt x="1187" y="405"/>
                    <a:pt x="1245" y="348"/>
                    <a:pt x="1303" y="319"/>
                  </a:cubicBezTo>
                  <a:cubicBezTo>
                    <a:pt x="1332" y="261"/>
                    <a:pt x="1390" y="261"/>
                    <a:pt x="1477" y="261"/>
                  </a:cubicBezTo>
                  <a:cubicBezTo>
                    <a:pt x="1534" y="261"/>
                    <a:pt x="1592" y="261"/>
                    <a:pt x="1650" y="290"/>
                  </a:cubicBezTo>
                  <a:cubicBezTo>
                    <a:pt x="1679" y="290"/>
                    <a:pt x="1708" y="290"/>
                    <a:pt x="1766" y="319"/>
                  </a:cubicBezTo>
                  <a:lnTo>
                    <a:pt x="1911" y="753"/>
                  </a:lnTo>
                  <a:lnTo>
                    <a:pt x="2084" y="753"/>
                  </a:lnTo>
                  <a:lnTo>
                    <a:pt x="2084" y="58"/>
                  </a:lnTo>
                  <a:cubicBezTo>
                    <a:pt x="1998" y="29"/>
                    <a:pt x="1940" y="29"/>
                    <a:pt x="1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7068288" y="621475"/>
              <a:ext cx="52825" cy="81050"/>
            </a:xfrm>
            <a:custGeom>
              <a:avLst/>
              <a:gdLst/>
              <a:ahLst/>
              <a:cxnLst/>
              <a:rect l="l" t="t" r="r" b="b"/>
              <a:pathLst>
                <a:path w="2113" h="3242" extrusionOk="0">
                  <a:moveTo>
                    <a:pt x="2055" y="0"/>
                  </a:moveTo>
                  <a:cubicBezTo>
                    <a:pt x="1968" y="0"/>
                    <a:pt x="1881" y="0"/>
                    <a:pt x="1766" y="58"/>
                  </a:cubicBezTo>
                  <a:cubicBezTo>
                    <a:pt x="1679" y="87"/>
                    <a:pt x="1563" y="116"/>
                    <a:pt x="1447" y="174"/>
                  </a:cubicBezTo>
                  <a:cubicBezTo>
                    <a:pt x="1360" y="232"/>
                    <a:pt x="1274" y="261"/>
                    <a:pt x="1158" y="318"/>
                  </a:cubicBezTo>
                  <a:cubicBezTo>
                    <a:pt x="1071" y="376"/>
                    <a:pt x="1013" y="434"/>
                    <a:pt x="955" y="463"/>
                  </a:cubicBezTo>
                  <a:lnTo>
                    <a:pt x="926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405" y="318"/>
                  </a:lnTo>
                  <a:lnTo>
                    <a:pt x="405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505" y="3242"/>
                  </a:lnTo>
                  <a:lnTo>
                    <a:pt x="1505" y="3097"/>
                  </a:lnTo>
                  <a:lnTo>
                    <a:pt x="955" y="3010"/>
                  </a:lnTo>
                  <a:lnTo>
                    <a:pt x="955" y="637"/>
                  </a:lnTo>
                  <a:cubicBezTo>
                    <a:pt x="1013" y="608"/>
                    <a:pt x="1071" y="608"/>
                    <a:pt x="1129" y="579"/>
                  </a:cubicBezTo>
                  <a:cubicBezTo>
                    <a:pt x="1216" y="550"/>
                    <a:pt x="1274" y="550"/>
                    <a:pt x="1332" y="521"/>
                  </a:cubicBezTo>
                  <a:cubicBezTo>
                    <a:pt x="1418" y="521"/>
                    <a:pt x="1476" y="492"/>
                    <a:pt x="1563" y="492"/>
                  </a:cubicBezTo>
                  <a:lnTo>
                    <a:pt x="1766" y="492"/>
                  </a:lnTo>
                  <a:lnTo>
                    <a:pt x="1968" y="839"/>
                  </a:lnTo>
                  <a:lnTo>
                    <a:pt x="2113" y="839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29063" y="621475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7" y="261"/>
                    <a:pt x="1563" y="290"/>
                    <a:pt x="1650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2" y="666"/>
                    <a:pt x="1911" y="782"/>
                    <a:pt x="1940" y="926"/>
                  </a:cubicBezTo>
                  <a:cubicBezTo>
                    <a:pt x="1940" y="1042"/>
                    <a:pt x="1968" y="1216"/>
                    <a:pt x="1968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927" y="405"/>
                    <a:pt x="1013" y="347"/>
                  </a:cubicBezTo>
                  <a:cubicBezTo>
                    <a:pt x="1100" y="290"/>
                    <a:pt x="1216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79" y="145"/>
                    <a:pt x="348" y="405"/>
                  </a:cubicBezTo>
                  <a:cubicBezTo>
                    <a:pt x="116" y="666"/>
                    <a:pt x="0" y="1071"/>
                    <a:pt x="0" y="1621"/>
                  </a:cubicBezTo>
                  <a:cubicBezTo>
                    <a:pt x="0" y="1910"/>
                    <a:pt x="29" y="2142"/>
                    <a:pt x="58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34" y="3010"/>
                    <a:pt x="579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05" y="3300"/>
                    <a:pt x="1621" y="3300"/>
                    <a:pt x="1708" y="3271"/>
                  </a:cubicBezTo>
                  <a:cubicBezTo>
                    <a:pt x="1824" y="3271"/>
                    <a:pt x="1911" y="3242"/>
                    <a:pt x="1997" y="3213"/>
                  </a:cubicBezTo>
                  <a:cubicBezTo>
                    <a:pt x="2084" y="3184"/>
                    <a:pt x="2171" y="3184"/>
                    <a:pt x="2229" y="3155"/>
                  </a:cubicBezTo>
                  <a:cubicBezTo>
                    <a:pt x="2316" y="3097"/>
                    <a:pt x="2374" y="3068"/>
                    <a:pt x="2432" y="3039"/>
                  </a:cubicBezTo>
                  <a:lnTo>
                    <a:pt x="2432" y="2865"/>
                  </a:lnTo>
                  <a:cubicBezTo>
                    <a:pt x="2374" y="2865"/>
                    <a:pt x="2287" y="2894"/>
                    <a:pt x="2229" y="2894"/>
                  </a:cubicBezTo>
                  <a:cubicBezTo>
                    <a:pt x="2171" y="2894"/>
                    <a:pt x="2084" y="2923"/>
                    <a:pt x="1997" y="2923"/>
                  </a:cubicBezTo>
                  <a:cubicBezTo>
                    <a:pt x="1940" y="2923"/>
                    <a:pt x="1853" y="2952"/>
                    <a:pt x="1795" y="2952"/>
                  </a:cubicBezTo>
                  <a:lnTo>
                    <a:pt x="1592" y="2952"/>
                  </a:lnTo>
                  <a:cubicBezTo>
                    <a:pt x="1361" y="2952"/>
                    <a:pt x="1216" y="2923"/>
                    <a:pt x="1071" y="2865"/>
                  </a:cubicBezTo>
                  <a:cubicBezTo>
                    <a:pt x="955" y="2779"/>
                    <a:pt x="840" y="2692"/>
                    <a:pt x="782" y="2576"/>
                  </a:cubicBezTo>
                  <a:cubicBezTo>
                    <a:pt x="695" y="2460"/>
                    <a:pt x="666" y="2315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7" y="1650"/>
                  </a:lnTo>
                  <a:lnTo>
                    <a:pt x="2547" y="1360"/>
                  </a:lnTo>
                  <a:cubicBezTo>
                    <a:pt x="2547" y="1100"/>
                    <a:pt x="2518" y="897"/>
                    <a:pt x="2432" y="724"/>
                  </a:cubicBezTo>
                  <a:cubicBezTo>
                    <a:pt x="2374" y="521"/>
                    <a:pt x="2287" y="405"/>
                    <a:pt x="2200" y="290"/>
                  </a:cubicBezTo>
                  <a:cubicBezTo>
                    <a:pt x="2084" y="174"/>
                    <a:pt x="1940" y="116"/>
                    <a:pt x="1795" y="58"/>
                  </a:cubicBezTo>
                  <a:cubicBezTo>
                    <a:pt x="1650" y="29"/>
                    <a:pt x="1505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205038" y="620025"/>
              <a:ext cx="76725" cy="118675"/>
            </a:xfrm>
            <a:custGeom>
              <a:avLst/>
              <a:gdLst/>
              <a:ahLst/>
              <a:cxnLst/>
              <a:rect l="l" t="t" r="r" b="b"/>
              <a:pathLst>
                <a:path w="3069" h="4747" extrusionOk="0">
                  <a:moveTo>
                    <a:pt x="1476" y="319"/>
                  </a:moveTo>
                  <a:cubicBezTo>
                    <a:pt x="1592" y="319"/>
                    <a:pt x="1708" y="348"/>
                    <a:pt x="1824" y="348"/>
                  </a:cubicBezTo>
                  <a:cubicBezTo>
                    <a:pt x="1939" y="348"/>
                    <a:pt x="2055" y="376"/>
                    <a:pt x="2142" y="376"/>
                  </a:cubicBezTo>
                  <a:lnTo>
                    <a:pt x="2142" y="2894"/>
                  </a:lnTo>
                  <a:cubicBezTo>
                    <a:pt x="2113" y="2923"/>
                    <a:pt x="2055" y="2923"/>
                    <a:pt x="1997" y="2952"/>
                  </a:cubicBezTo>
                  <a:cubicBezTo>
                    <a:pt x="1939" y="2952"/>
                    <a:pt x="1882" y="2981"/>
                    <a:pt x="1824" y="2981"/>
                  </a:cubicBezTo>
                  <a:cubicBezTo>
                    <a:pt x="1766" y="2981"/>
                    <a:pt x="1708" y="3010"/>
                    <a:pt x="1650" y="3010"/>
                  </a:cubicBezTo>
                  <a:lnTo>
                    <a:pt x="1476" y="3010"/>
                  </a:lnTo>
                  <a:cubicBezTo>
                    <a:pt x="1332" y="3010"/>
                    <a:pt x="1216" y="2981"/>
                    <a:pt x="1100" y="2952"/>
                  </a:cubicBezTo>
                  <a:cubicBezTo>
                    <a:pt x="984" y="2894"/>
                    <a:pt x="898" y="2808"/>
                    <a:pt x="811" y="2721"/>
                  </a:cubicBezTo>
                  <a:cubicBezTo>
                    <a:pt x="753" y="2605"/>
                    <a:pt x="695" y="2460"/>
                    <a:pt x="637" y="2316"/>
                  </a:cubicBezTo>
                  <a:cubicBezTo>
                    <a:pt x="608" y="2142"/>
                    <a:pt x="608" y="1939"/>
                    <a:pt x="608" y="1737"/>
                  </a:cubicBezTo>
                  <a:cubicBezTo>
                    <a:pt x="608" y="1274"/>
                    <a:pt x="666" y="926"/>
                    <a:pt x="811" y="695"/>
                  </a:cubicBezTo>
                  <a:cubicBezTo>
                    <a:pt x="955" y="434"/>
                    <a:pt x="1158" y="319"/>
                    <a:pt x="1476" y="319"/>
                  </a:cubicBezTo>
                  <a:close/>
                  <a:moveTo>
                    <a:pt x="2460" y="0"/>
                  </a:moveTo>
                  <a:lnTo>
                    <a:pt x="2171" y="145"/>
                  </a:lnTo>
                  <a:cubicBezTo>
                    <a:pt x="2055" y="116"/>
                    <a:pt x="1911" y="87"/>
                    <a:pt x="1795" y="87"/>
                  </a:cubicBezTo>
                  <a:cubicBezTo>
                    <a:pt x="1650" y="58"/>
                    <a:pt x="1534" y="58"/>
                    <a:pt x="1419" y="58"/>
                  </a:cubicBezTo>
                  <a:cubicBezTo>
                    <a:pt x="1187" y="58"/>
                    <a:pt x="955" y="87"/>
                    <a:pt x="782" y="174"/>
                  </a:cubicBezTo>
                  <a:cubicBezTo>
                    <a:pt x="608" y="261"/>
                    <a:pt x="463" y="348"/>
                    <a:pt x="348" y="492"/>
                  </a:cubicBezTo>
                  <a:cubicBezTo>
                    <a:pt x="232" y="637"/>
                    <a:pt x="145" y="811"/>
                    <a:pt x="87" y="1042"/>
                  </a:cubicBezTo>
                  <a:cubicBezTo>
                    <a:pt x="29" y="1245"/>
                    <a:pt x="0" y="1476"/>
                    <a:pt x="0" y="1737"/>
                  </a:cubicBezTo>
                  <a:cubicBezTo>
                    <a:pt x="0" y="2258"/>
                    <a:pt x="87" y="2663"/>
                    <a:pt x="319" y="2952"/>
                  </a:cubicBezTo>
                  <a:cubicBezTo>
                    <a:pt x="521" y="3213"/>
                    <a:pt x="840" y="3358"/>
                    <a:pt x="1274" y="3358"/>
                  </a:cubicBezTo>
                  <a:cubicBezTo>
                    <a:pt x="1476" y="3358"/>
                    <a:pt x="1650" y="3329"/>
                    <a:pt x="1795" y="3271"/>
                  </a:cubicBezTo>
                  <a:cubicBezTo>
                    <a:pt x="1968" y="3213"/>
                    <a:pt x="2084" y="3155"/>
                    <a:pt x="2171" y="3068"/>
                  </a:cubicBezTo>
                  <a:lnTo>
                    <a:pt x="2171" y="3068"/>
                  </a:lnTo>
                  <a:cubicBezTo>
                    <a:pt x="2171" y="3184"/>
                    <a:pt x="2171" y="3271"/>
                    <a:pt x="2142" y="3358"/>
                  </a:cubicBezTo>
                  <a:cubicBezTo>
                    <a:pt x="2142" y="3473"/>
                    <a:pt x="2142" y="3560"/>
                    <a:pt x="2142" y="3647"/>
                  </a:cubicBezTo>
                  <a:lnTo>
                    <a:pt x="2142" y="4515"/>
                  </a:lnTo>
                  <a:lnTo>
                    <a:pt x="1708" y="4602"/>
                  </a:lnTo>
                  <a:lnTo>
                    <a:pt x="1708" y="4747"/>
                  </a:lnTo>
                  <a:lnTo>
                    <a:pt x="3068" y="4747"/>
                  </a:lnTo>
                  <a:lnTo>
                    <a:pt x="3068" y="4602"/>
                  </a:lnTo>
                  <a:lnTo>
                    <a:pt x="2692" y="451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286788" y="623625"/>
              <a:ext cx="80350" cy="80350"/>
            </a:xfrm>
            <a:custGeom>
              <a:avLst/>
              <a:gdLst/>
              <a:ahLst/>
              <a:cxnLst/>
              <a:rect l="l" t="t" r="r" b="b"/>
              <a:pathLst>
                <a:path w="3214" h="3214" extrusionOk="0">
                  <a:moveTo>
                    <a:pt x="1" y="1"/>
                  </a:moveTo>
                  <a:lnTo>
                    <a:pt x="1" y="146"/>
                  </a:lnTo>
                  <a:lnTo>
                    <a:pt x="406" y="232"/>
                  </a:lnTo>
                  <a:lnTo>
                    <a:pt x="406" y="2287"/>
                  </a:lnTo>
                  <a:cubicBezTo>
                    <a:pt x="406" y="2461"/>
                    <a:pt x="435" y="2606"/>
                    <a:pt x="464" y="2722"/>
                  </a:cubicBezTo>
                  <a:cubicBezTo>
                    <a:pt x="493" y="2837"/>
                    <a:pt x="551" y="2924"/>
                    <a:pt x="638" y="3011"/>
                  </a:cubicBezTo>
                  <a:cubicBezTo>
                    <a:pt x="695" y="3069"/>
                    <a:pt x="782" y="3127"/>
                    <a:pt x="869" y="3156"/>
                  </a:cubicBezTo>
                  <a:cubicBezTo>
                    <a:pt x="985" y="3214"/>
                    <a:pt x="1101" y="3214"/>
                    <a:pt x="1216" y="3214"/>
                  </a:cubicBezTo>
                  <a:cubicBezTo>
                    <a:pt x="1274" y="3214"/>
                    <a:pt x="1390" y="3214"/>
                    <a:pt x="1477" y="3185"/>
                  </a:cubicBezTo>
                  <a:cubicBezTo>
                    <a:pt x="1564" y="3156"/>
                    <a:pt x="1680" y="3127"/>
                    <a:pt x="1766" y="3098"/>
                  </a:cubicBezTo>
                  <a:cubicBezTo>
                    <a:pt x="1853" y="3069"/>
                    <a:pt x="1969" y="3040"/>
                    <a:pt x="2056" y="3011"/>
                  </a:cubicBezTo>
                  <a:cubicBezTo>
                    <a:pt x="2143" y="2953"/>
                    <a:pt x="2229" y="2924"/>
                    <a:pt x="2287" y="2895"/>
                  </a:cubicBezTo>
                  <a:lnTo>
                    <a:pt x="2316" y="3156"/>
                  </a:lnTo>
                  <a:lnTo>
                    <a:pt x="3213" y="3156"/>
                  </a:lnTo>
                  <a:lnTo>
                    <a:pt x="3213" y="3011"/>
                  </a:lnTo>
                  <a:lnTo>
                    <a:pt x="2837" y="2924"/>
                  </a:lnTo>
                  <a:lnTo>
                    <a:pt x="2837" y="1"/>
                  </a:lnTo>
                  <a:lnTo>
                    <a:pt x="1795" y="1"/>
                  </a:lnTo>
                  <a:lnTo>
                    <a:pt x="1795" y="146"/>
                  </a:lnTo>
                  <a:lnTo>
                    <a:pt x="2287" y="232"/>
                  </a:lnTo>
                  <a:lnTo>
                    <a:pt x="2287" y="2722"/>
                  </a:lnTo>
                  <a:cubicBezTo>
                    <a:pt x="2143" y="2750"/>
                    <a:pt x="2027" y="2779"/>
                    <a:pt x="1882" y="2808"/>
                  </a:cubicBezTo>
                  <a:cubicBezTo>
                    <a:pt x="1737" y="2808"/>
                    <a:pt x="1622" y="2837"/>
                    <a:pt x="1506" y="2837"/>
                  </a:cubicBezTo>
                  <a:cubicBezTo>
                    <a:pt x="1303" y="2837"/>
                    <a:pt x="1159" y="2779"/>
                    <a:pt x="1072" y="2693"/>
                  </a:cubicBezTo>
                  <a:cubicBezTo>
                    <a:pt x="1014" y="2577"/>
                    <a:pt x="956" y="2432"/>
                    <a:pt x="956" y="2258"/>
                  </a:cubicBezTo>
                  <a:lnTo>
                    <a:pt x="9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7377238" y="621475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8" y="261"/>
                    <a:pt x="1564" y="290"/>
                    <a:pt x="1621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2" y="666"/>
                    <a:pt x="1911" y="782"/>
                    <a:pt x="1940" y="926"/>
                  </a:cubicBezTo>
                  <a:cubicBezTo>
                    <a:pt x="1940" y="1042"/>
                    <a:pt x="1969" y="1216"/>
                    <a:pt x="1969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927" y="405"/>
                    <a:pt x="1014" y="347"/>
                  </a:cubicBezTo>
                  <a:cubicBezTo>
                    <a:pt x="1100" y="290"/>
                    <a:pt x="1216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80" y="145"/>
                    <a:pt x="348" y="405"/>
                  </a:cubicBezTo>
                  <a:cubicBezTo>
                    <a:pt x="116" y="666"/>
                    <a:pt x="1" y="1071"/>
                    <a:pt x="1" y="1621"/>
                  </a:cubicBezTo>
                  <a:cubicBezTo>
                    <a:pt x="1" y="1910"/>
                    <a:pt x="30" y="2142"/>
                    <a:pt x="59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35" y="3010"/>
                    <a:pt x="580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06" y="3300"/>
                    <a:pt x="1621" y="3300"/>
                    <a:pt x="1708" y="3271"/>
                  </a:cubicBezTo>
                  <a:cubicBezTo>
                    <a:pt x="1795" y="3271"/>
                    <a:pt x="1911" y="3242"/>
                    <a:pt x="1998" y="3213"/>
                  </a:cubicBezTo>
                  <a:cubicBezTo>
                    <a:pt x="2085" y="3184"/>
                    <a:pt x="2142" y="3184"/>
                    <a:pt x="2229" y="3155"/>
                  </a:cubicBezTo>
                  <a:cubicBezTo>
                    <a:pt x="2316" y="3097"/>
                    <a:pt x="2374" y="3068"/>
                    <a:pt x="2403" y="3039"/>
                  </a:cubicBezTo>
                  <a:lnTo>
                    <a:pt x="2403" y="2865"/>
                  </a:lnTo>
                  <a:cubicBezTo>
                    <a:pt x="2345" y="2865"/>
                    <a:pt x="2287" y="2894"/>
                    <a:pt x="2229" y="2894"/>
                  </a:cubicBezTo>
                  <a:cubicBezTo>
                    <a:pt x="2142" y="2894"/>
                    <a:pt x="2085" y="2923"/>
                    <a:pt x="1998" y="2923"/>
                  </a:cubicBezTo>
                  <a:cubicBezTo>
                    <a:pt x="1940" y="2923"/>
                    <a:pt x="1853" y="2952"/>
                    <a:pt x="1795" y="2952"/>
                  </a:cubicBezTo>
                  <a:lnTo>
                    <a:pt x="1564" y="2952"/>
                  </a:lnTo>
                  <a:cubicBezTo>
                    <a:pt x="1361" y="2952"/>
                    <a:pt x="1187" y="2923"/>
                    <a:pt x="1072" y="2865"/>
                  </a:cubicBezTo>
                  <a:cubicBezTo>
                    <a:pt x="956" y="2779"/>
                    <a:pt x="840" y="2692"/>
                    <a:pt x="782" y="2576"/>
                  </a:cubicBezTo>
                  <a:cubicBezTo>
                    <a:pt x="695" y="2460"/>
                    <a:pt x="666" y="2315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8" y="1650"/>
                  </a:lnTo>
                  <a:lnTo>
                    <a:pt x="2548" y="1360"/>
                  </a:lnTo>
                  <a:cubicBezTo>
                    <a:pt x="2548" y="1100"/>
                    <a:pt x="2519" y="897"/>
                    <a:pt x="2432" y="724"/>
                  </a:cubicBezTo>
                  <a:cubicBezTo>
                    <a:pt x="2374" y="521"/>
                    <a:pt x="2287" y="405"/>
                    <a:pt x="2171" y="290"/>
                  </a:cubicBezTo>
                  <a:cubicBezTo>
                    <a:pt x="2085" y="174"/>
                    <a:pt x="1940" y="116"/>
                    <a:pt x="1795" y="58"/>
                  </a:cubicBezTo>
                  <a:cubicBezTo>
                    <a:pt x="1650" y="29"/>
                    <a:pt x="1506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450313" y="621475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9" y="0"/>
                  </a:moveTo>
                  <a:cubicBezTo>
                    <a:pt x="1911" y="0"/>
                    <a:pt x="1824" y="0"/>
                    <a:pt x="1708" y="29"/>
                  </a:cubicBezTo>
                  <a:cubicBezTo>
                    <a:pt x="1622" y="58"/>
                    <a:pt x="1535" y="87"/>
                    <a:pt x="1448" y="116"/>
                  </a:cubicBezTo>
                  <a:cubicBezTo>
                    <a:pt x="1332" y="145"/>
                    <a:pt x="1245" y="174"/>
                    <a:pt x="1159" y="232"/>
                  </a:cubicBezTo>
                  <a:cubicBezTo>
                    <a:pt x="1072" y="261"/>
                    <a:pt x="1014" y="290"/>
                    <a:pt x="956" y="347"/>
                  </a:cubicBezTo>
                  <a:lnTo>
                    <a:pt x="898" y="87"/>
                  </a:lnTo>
                  <a:lnTo>
                    <a:pt x="1" y="87"/>
                  </a:lnTo>
                  <a:lnTo>
                    <a:pt x="1" y="232"/>
                  </a:lnTo>
                  <a:lnTo>
                    <a:pt x="406" y="318"/>
                  </a:lnTo>
                  <a:lnTo>
                    <a:pt x="406" y="3010"/>
                  </a:lnTo>
                  <a:lnTo>
                    <a:pt x="1" y="3097"/>
                  </a:lnTo>
                  <a:lnTo>
                    <a:pt x="1" y="3242"/>
                  </a:lnTo>
                  <a:lnTo>
                    <a:pt x="1390" y="3242"/>
                  </a:lnTo>
                  <a:lnTo>
                    <a:pt x="1390" y="3097"/>
                  </a:lnTo>
                  <a:lnTo>
                    <a:pt x="956" y="3010"/>
                  </a:lnTo>
                  <a:lnTo>
                    <a:pt x="956" y="492"/>
                  </a:lnTo>
                  <a:cubicBezTo>
                    <a:pt x="985" y="463"/>
                    <a:pt x="1043" y="463"/>
                    <a:pt x="1101" y="463"/>
                  </a:cubicBezTo>
                  <a:cubicBezTo>
                    <a:pt x="1159" y="434"/>
                    <a:pt x="1216" y="434"/>
                    <a:pt x="1274" y="434"/>
                  </a:cubicBezTo>
                  <a:cubicBezTo>
                    <a:pt x="1361" y="405"/>
                    <a:pt x="1419" y="405"/>
                    <a:pt x="1506" y="405"/>
                  </a:cubicBezTo>
                  <a:cubicBezTo>
                    <a:pt x="1564" y="405"/>
                    <a:pt x="1622" y="376"/>
                    <a:pt x="1680" y="376"/>
                  </a:cubicBezTo>
                  <a:cubicBezTo>
                    <a:pt x="1882" y="376"/>
                    <a:pt x="2027" y="434"/>
                    <a:pt x="2114" y="550"/>
                  </a:cubicBezTo>
                  <a:cubicBezTo>
                    <a:pt x="2200" y="666"/>
                    <a:pt x="2258" y="810"/>
                    <a:pt x="2258" y="984"/>
                  </a:cubicBezTo>
                  <a:lnTo>
                    <a:pt x="2258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5" y="3242"/>
                  </a:lnTo>
                  <a:lnTo>
                    <a:pt x="3185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50" y="492"/>
                  </a:cubicBezTo>
                  <a:cubicBezTo>
                    <a:pt x="2693" y="376"/>
                    <a:pt x="2635" y="290"/>
                    <a:pt x="2577" y="203"/>
                  </a:cubicBezTo>
                  <a:cubicBezTo>
                    <a:pt x="2490" y="145"/>
                    <a:pt x="2403" y="87"/>
                    <a:pt x="2316" y="58"/>
                  </a:cubicBezTo>
                  <a:cubicBezTo>
                    <a:pt x="2200" y="0"/>
                    <a:pt x="2114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7539313" y="621475"/>
              <a:ext cx="64425" cy="82500"/>
            </a:xfrm>
            <a:custGeom>
              <a:avLst/>
              <a:gdLst/>
              <a:ahLst/>
              <a:cxnLst/>
              <a:rect l="l" t="t" r="r" b="b"/>
              <a:pathLst>
                <a:path w="2577" h="3300" extrusionOk="0">
                  <a:moveTo>
                    <a:pt x="1506" y="0"/>
                  </a:moveTo>
                  <a:cubicBezTo>
                    <a:pt x="1274" y="0"/>
                    <a:pt x="1072" y="29"/>
                    <a:pt x="898" y="87"/>
                  </a:cubicBezTo>
                  <a:cubicBezTo>
                    <a:pt x="724" y="145"/>
                    <a:pt x="551" y="261"/>
                    <a:pt x="406" y="376"/>
                  </a:cubicBezTo>
                  <a:cubicBezTo>
                    <a:pt x="290" y="521"/>
                    <a:pt x="174" y="695"/>
                    <a:pt x="117" y="897"/>
                  </a:cubicBezTo>
                  <a:cubicBezTo>
                    <a:pt x="30" y="1100"/>
                    <a:pt x="1" y="1360"/>
                    <a:pt x="1" y="1621"/>
                  </a:cubicBezTo>
                  <a:cubicBezTo>
                    <a:pt x="1" y="1881"/>
                    <a:pt x="30" y="2142"/>
                    <a:pt x="88" y="2344"/>
                  </a:cubicBezTo>
                  <a:cubicBezTo>
                    <a:pt x="146" y="2547"/>
                    <a:pt x="232" y="2721"/>
                    <a:pt x="348" y="2865"/>
                  </a:cubicBezTo>
                  <a:cubicBezTo>
                    <a:pt x="464" y="3010"/>
                    <a:pt x="638" y="3126"/>
                    <a:pt x="840" y="3184"/>
                  </a:cubicBezTo>
                  <a:cubicBezTo>
                    <a:pt x="1014" y="3271"/>
                    <a:pt x="1245" y="3300"/>
                    <a:pt x="1535" y="3300"/>
                  </a:cubicBezTo>
                  <a:lnTo>
                    <a:pt x="1824" y="3300"/>
                  </a:lnTo>
                  <a:cubicBezTo>
                    <a:pt x="1911" y="3271"/>
                    <a:pt x="2027" y="3271"/>
                    <a:pt x="2114" y="3242"/>
                  </a:cubicBezTo>
                  <a:cubicBezTo>
                    <a:pt x="2200" y="3213"/>
                    <a:pt x="2287" y="3184"/>
                    <a:pt x="2374" y="3155"/>
                  </a:cubicBezTo>
                  <a:cubicBezTo>
                    <a:pt x="2432" y="3126"/>
                    <a:pt x="2519" y="3097"/>
                    <a:pt x="2577" y="3039"/>
                  </a:cubicBezTo>
                  <a:lnTo>
                    <a:pt x="2577" y="2836"/>
                  </a:lnTo>
                  <a:cubicBezTo>
                    <a:pt x="2519" y="2865"/>
                    <a:pt x="2461" y="2865"/>
                    <a:pt x="2403" y="2894"/>
                  </a:cubicBezTo>
                  <a:cubicBezTo>
                    <a:pt x="2316" y="2894"/>
                    <a:pt x="2258" y="2923"/>
                    <a:pt x="2171" y="2923"/>
                  </a:cubicBezTo>
                  <a:cubicBezTo>
                    <a:pt x="2114" y="2923"/>
                    <a:pt x="2027" y="2952"/>
                    <a:pt x="1940" y="2952"/>
                  </a:cubicBezTo>
                  <a:lnTo>
                    <a:pt x="1708" y="2952"/>
                  </a:lnTo>
                  <a:cubicBezTo>
                    <a:pt x="1506" y="2952"/>
                    <a:pt x="1303" y="2923"/>
                    <a:pt x="1158" y="2865"/>
                  </a:cubicBezTo>
                  <a:cubicBezTo>
                    <a:pt x="1014" y="2808"/>
                    <a:pt x="898" y="2721"/>
                    <a:pt x="840" y="2605"/>
                  </a:cubicBezTo>
                  <a:cubicBezTo>
                    <a:pt x="753" y="2489"/>
                    <a:pt x="695" y="2344"/>
                    <a:pt x="638" y="2171"/>
                  </a:cubicBezTo>
                  <a:cubicBezTo>
                    <a:pt x="609" y="2026"/>
                    <a:pt x="609" y="1823"/>
                    <a:pt x="609" y="1621"/>
                  </a:cubicBezTo>
                  <a:cubicBezTo>
                    <a:pt x="609" y="1389"/>
                    <a:pt x="609" y="1187"/>
                    <a:pt x="666" y="1013"/>
                  </a:cubicBezTo>
                  <a:cubicBezTo>
                    <a:pt x="695" y="839"/>
                    <a:pt x="753" y="695"/>
                    <a:pt x="840" y="579"/>
                  </a:cubicBezTo>
                  <a:cubicBezTo>
                    <a:pt x="898" y="492"/>
                    <a:pt x="1014" y="405"/>
                    <a:pt x="1101" y="347"/>
                  </a:cubicBezTo>
                  <a:cubicBezTo>
                    <a:pt x="1216" y="290"/>
                    <a:pt x="1361" y="261"/>
                    <a:pt x="1506" y="261"/>
                  </a:cubicBezTo>
                  <a:cubicBezTo>
                    <a:pt x="1622" y="261"/>
                    <a:pt x="1737" y="290"/>
                    <a:pt x="1853" y="318"/>
                  </a:cubicBezTo>
                  <a:cubicBezTo>
                    <a:pt x="1969" y="347"/>
                    <a:pt x="2085" y="376"/>
                    <a:pt x="2171" y="434"/>
                  </a:cubicBezTo>
                  <a:lnTo>
                    <a:pt x="2316" y="984"/>
                  </a:lnTo>
                  <a:lnTo>
                    <a:pt x="2490" y="984"/>
                  </a:lnTo>
                  <a:lnTo>
                    <a:pt x="2490" y="87"/>
                  </a:lnTo>
                  <a:cubicBezTo>
                    <a:pt x="2345" y="87"/>
                    <a:pt x="2200" y="58"/>
                    <a:pt x="2027" y="29"/>
                  </a:cubicBezTo>
                  <a:cubicBezTo>
                    <a:pt x="1853" y="0"/>
                    <a:pt x="1679" y="0"/>
                    <a:pt x="1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610963" y="623625"/>
              <a:ext cx="83225" cy="115800"/>
            </a:xfrm>
            <a:custGeom>
              <a:avLst/>
              <a:gdLst/>
              <a:ahLst/>
              <a:cxnLst/>
              <a:rect l="l" t="t" r="r" b="b"/>
              <a:pathLst>
                <a:path w="3329" h="4632" extrusionOk="0">
                  <a:moveTo>
                    <a:pt x="0" y="1"/>
                  </a:moveTo>
                  <a:lnTo>
                    <a:pt x="0" y="146"/>
                  </a:lnTo>
                  <a:lnTo>
                    <a:pt x="318" y="232"/>
                  </a:lnTo>
                  <a:lnTo>
                    <a:pt x="1534" y="3185"/>
                  </a:lnTo>
                  <a:lnTo>
                    <a:pt x="1447" y="3416"/>
                  </a:lnTo>
                  <a:cubicBezTo>
                    <a:pt x="1389" y="3561"/>
                    <a:pt x="1331" y="3677"/>
                    <a:pt x="1274" y="3763"/>
                  </a:cubicBezTo>
                  <a:cubicBezTo>
                    <a:pt x="1216" y="3879"/>
                    <a:pt x="1158" y="3966"/>
                    <a:pt x="1100" y="4053"/>
                  </a:cubicBezTo>
                  <a:cubicBezTo>
                    <a:pt x="1042" y="4111"/>
                    <a:pt x="955" y="4198"/>
                    <a:pt x="897" y="4227"/>
                  </a:cubicBezTo>
                  <a:cubicBezTo>
                    <a:pt x="811" y="4255"/>
                    <a:pt x="724" y="4284"/>
                    <a:pt x="637" y="4284"/>
                  </a:cubicBezTo>
                  <a:cubicBezTo>
                    <a:pt x="492" y="4284"/>
                    <a:pt x="405" y="4255"/>
                    <a:pt x="347" y="4227"/>
                  </a:cubicBezTo>
                  <a:lnTo>
                    <a:pt x="232" y="3879"/>
                  </a:lnTo>
                  <a:lnTo>
                    <a:pt x="58" y="3879"/>
                  </a:lnTo>
                  <a:lnTo>
                    <a:pt x="58" y="4574"/>
                  </a:lnTo>
                  <a:cubicBezTo>
                    <a:pt x="116" y="4574"/>
                    <a:pt x="145" y="4603"/>
                    <a:pt x="203" y="4603"/>
                  </a:cubicBezTo>
                  <a:lnTo>
                    <a:pt x="318" y="4603"/>
                  </a:lnTo>
                  <a:cubicBezTo>
                    <a:pt x="347" y="4632"/>
                    <a:pt x="376" y="4632"/>
                    <a:pt x="434" y="4632"/>
                  </a:cubicBezTo>
                  <a:lnTo>
                    <a:pt x="579" y="4632"/>
                  </a:lnTo>
                  <a:cubicBezTo>
                    <a:pt x="753" y="4632"/>
                    <a:pt x="868" y="4603"/>
                    <a:pt x="984" y="4545"/>
                  </a:cubicBezTo>
                  <a:cubicBezTo>
                    <a:pt x="1100" y="4458"/>
                    <a:pt x="1216" y="4371"/>
                    <a:pt x="1303" y="4255"/>
                  </a:cubicBezTo>
                  <a:cubicBezTo>
                    <a:pt x="1389" y="4140"/>
                    <a:pt x="1476" y="4024"/>
                    <a:pt x="1534" y="3850"/>
                  </a:cubicBezTo>
                  <a:cubicBezTo>
                    <a:pt x="1621" y="3706"/>
                    <a:pt x="1708" y="3532"/>
                    <a:pt x="1766" y="3358"/>
                  </a:cubicBezTo>
                  <a:lnTo>
                    <a:pt x="3010" y="204"/>
                  </a:lnTo>
                  <a:lnTo>
                    <a:pt x="3329" y="146"/>
                  </a:lnTo>
                  <a:lnTo>
                    <a:pt x="3329" y="1"/>
                  </a:lnTo>
                  <a:lnTo>
                    <a:pt x="2142" y="1"/>
                  </a:lnTo>
                  <a:lnTo>
                    <a:pt x="2142" y="146"/>
                  </a:lnTo>
                  <a:lnTo>
                    <a:pt x="2634" y="232"/>
                  </a:lnTo>
                  <a:lnTo>
                    <a:pt x="1823" y="2432"/>
                  </a:lnTo>
                  <a:lnTo>
                    <a:pt x="955" y="232"/>
                  </a:lnTo>
                  <a:lnTo>
                    <a:pt x="1476" y="14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7745538" y="583125"/>
              <a:ext cx="44150" cy="155575"/>
            </a:xfrm>
            <a:custGeom>
              <a:avLst/>
              <a:gdLst/>
              <a:ahLst/>
              <a:cxnLst/>
              <a:rect l="l" t="t" r="r" b="b"/>
              <a:pathLst>
                <a:path w="1766" h="6223" extrusionOk="0">
                  <a:moveTo>
                    <a:pt x="1766" y="0"/>
                  </a:moveTo>
                  <a:cubicBezTo>
                    <a:pt x="1448" y="145"/>
                    <a:pt x="1187" y="319"/>
                    <a:pt x="984" y="521"/>
                  </a:cubicBezTo>
                  <a:cubicBezTo>
                    <a:pt x="753" y="695"/>
                    <a:pt x="579" y="926"/>
                    <a:pt x="435" y="1158"/>
                  </a:cubicBezTo>
                  <a:cubicBezTo>
                    <a:pt x="290" y="1418"/>
                    <a:pt x="174" y="1679"/>
                    <a:pt x="87" y="1997"/>
                  </a:cubicBezTo>
                  <a:cubicBezTo>
                    <a:pt x="29" y="2316"/>
                    <a:pt x="0" y="2692"/>
                    <a:pt x="0" y="3097"/>
                  </a:cubicBezTo>
                  <a:cubicBezTo>
                    <a:pt x="0" y="3531"/>
                    <a:pt x="29" y="3907"/>
                    <a:pt x="87" y="4226"/>
                  </a:cubicBezTo>
                  <a:cubicBezTo>
                    <a:pt x="174" y="4544"/>
                    <a:pt x="290" y="4834"/>
                    <a:pt x="435" y="5065"/>
                  </a:cubicBezTo>
                  <a:cubicBezTo>
                    <a:pt x="579" y="5297"/>
                    <a:pt x="753" y="5528"/>
                    <a:pt x="984" y="5702"/>
                  </a:cubicBezTo>
                  <a:cubicBezTo>
                    <a:pt x="1187" y="5904"/>
                    <a:pt x="1448" y="6078"/>
                    <a:pt x="1766" y="6223"/>
                  </a:cubicBezTo>
                  <a:lnTo>
                    <a:pt x="1766" y="5962"/>
                  </a:lnTo>
                  <a:cubicBezTo>
                    <a:pt x="1592" y="5847"/>
                    <a:pt x="1448" y="5731"/>
                    <a:pt x="1332" y="5615"/>
                  </a:cubicBezTo>
                  <a:cubicBezTo>
                    <a:pt x="1216" y="5499"/>
                    <a:pt x="1100" y="5354"/>
                    <a:pt x="1013" y="5210"/>
                  </a:cubicBezTo>
                  <a:cubicBezTo>
                    <a:pt x="927" y="5065"/>
                    <a:pt x="869" y="4891"/>
                    <a:pt x="811" y="4747"/>
                  </a:cubicBezTo>
                  <a:cubicBezTo>
                    <a:pt x="782" y="4573"/>
                    <a:pt x="724" y="4399"/>
                    <a:pt x="695" y="4226"/>
                  </a:cubicBezTo>
                  <a:cubicBezTo>
                    <a:pt x="666" y="4052"/>
                    <a:pt x="666" y="3849"/>
                    <a:pt x="666" y="3676"/>
                  </a:cubicBezTo>
                  <a:cubicBezTo>
                    <a:pt x="637" y="3473"/>
                    <a:pt x="637" y="3300"/>
                    <a:pt x="637" y="3097"/>
                  </a:cubicBezTo>
                  <a:cubicBezTo>
                    <a:pt x="637" y="2836"/>
                    <a:pt x="637" y="2547"/>
                    <a:pt x="666" y="2287"/>
                  </a:cubicBezTo>
                  <a:cubicBezTo>
                    <a:pt x="695" y="1997"/>
                    <a:pt x="753" y="1737"/>
                    <a:pt x="811" y="1505"/>
                  </a:cubicBezTo>
                  <a:cubicBezTo>
                    <a:pt x="898" y="1245"/>
                    <a:pt x="1013" y="1013"/>
                    <a:pt x="1158" y="811"/>
                  </a:cubicBezTo>
                  <a:cubicBezTo>
                    <a:pt x="1303" y="608"/>
                    <a:pt x="1505" y="434"/>
                    <a:pt x="1766" y="290"/>
                  </a:cubicBezTo>
                  <a:lnTo>
                    <a:pt x="17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7795463" y="623625"/>
              <a:ext cx="73100" cy="80350"/>
            </a:xfrm>
            <a:custGeom>
              <a:avLst/>
              <a:gdLst/>
              <a:ahLst/>
              <a:cxnLst/>
              <a:rect l="l" t="t" r="r" b="b"/>
              <a:pathLst>
                <a:path w="2924" h="3214" extrusionOk="0">
                  <a:moveTo>
                    <a:pt x="0" y="1"/>
                  </a:moveTo>
                  <a:lnTo>
                    <a:pt x="0" y="146"/>
                  </a:lnTo>
                  <a:lnTo>
                    <a:pt x="232" y="232"/>
                  </a:lnTo>
                  <a:lnTo>
                    <a:pt x="1419" y="3214"/>
                  </a:lnTo>
                  <a:lnTo>
                    <a:pt x="1650" y="3214"/>
                  </a:lnTo>
                  <a:lnTo>
                    <a:pt x="2721" y="956"/>
                  </a:lnTo>
                  <a:cubicBezTo>
                    <a:pt x="2808" y="811"/>
                    <a:pt x="2837" y="667"/>
                    <a:pt x="2866" y="551"/>
                  </a:cubicBezTo>
                  <a:cubicBezTo>
                    <a:pt x="2924" y="435"/>
                    <a:pt x="2924" y="348"/>
                    <a:pt x="2924" y="261"/>
                  </a:cubicBezTo>
                  <a:cubicBezTo>
                    <a:pt x="2924" y="204"/>
                    <a:pt x="2924" y="146"/>
                    <a:pt x="2895" y="117"/>
                  </a:cubicBezTo>
                  <a:cubicBezTo>
                    <a:pt x="2895" y="59"/>
                    <a:pt x="2895" y="30"/>
                    <a:pt x="2866" y="1"/>
                  </a:cubicBezTo>
                  <a:lnTo>
                    <a:pt x="2200" y="1"/>
                  </a:lnTo>
                  <a:lnTo>
                    <a:pt x="2200" y="146"/>
                  </a:lnTo>
                  <a:cubicBezTo>
                    <a:pt x="2258" y="175"/>
                    <a:pt x="2316" y="204"/>
                    <a:pt x="2374" y="261"/>
                  </a:cubicBezTo>
                  <a:cubicBezTo>
                    <a:pt x="2432" y="319"/>
                    <a:pt x="2461" y="377"/>
                    <a:pt x="2461" y="493"/>
                  </a:cubicBezTo>
                  <a:cubicBezTo>
                    <a:pt x="2461" y="580"/>
                    <a:pt x="2432" y="696"/>
                    <a:pt x="2403" y="840"/>
                  </a:cubicBezTo>
                  <a:cubicBezTo>
                    <a:pt x="2374" y="985"/>
                    <a:pt x="2316" y="1130"/>
                    <a:pt x="2229" y="1303"/>
                  </a:cubicBezTo>
                  <a:lnTo>
                    <a:pt x="1708" y="246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877938" y="583125"/>
              <a:ext cx="44175" cy="155575"/>
            </a:xfrm>
            <a:custGeom>
              <a:avLst/>
              <a:gdLst/>
              <a:ahLst/>
              <a:cxnLst/>
              <a:rect l="l" t="t" r="r" b="b"/>
              <a:pathLst>
                <a:path w="1767" h="6223" extrusionOk="0">
                  <a:moveTo>
                    <a:pt x="1" y="0"/>
                  </a:moveTo>
                  <a:lnTo>
                    <a:pt x="1" y="290"/>
                  </a:lnTo>
                  <a:cubicBezTo>
                    <a:pt x="261" y="434"/>
                    <a:pt x="464" y="608"/>
                    <a:pt x="609" y="811"/>
                  </a:cubicBezTo>
                  <a:cubicBezTo>
                    <a:pt x="753" y="1013"/>
                    <a:pt x="869" y="1245"/>
                    <a:pt x="956" y="1505"/>
                  </a:cubicBezTo>
                  <a:cubicBezTo>
                    <a:pt x="1014" y="1737"/>
                    <a:pt x="1072" y="1997"/>
                    <a:pt x="1101" y="2287"/>
                  </a:cubicBezTo>
                  <a:cubicBezTo>
                    <a:pt x="1130" y="2547"/>
                    <a:pt x="1130" y="2836"/>
                    <a:pt x="1130" y="3097"/>
                  </a:cubicBezTo>
                  <a:cubicBezTo>
                    <a:pt x="1130" y="3300"/>
                    <a:pt x="1130" y="3473"/>
                    <a:pt x="1130" y="3676"/>
                  </a:cubicBezTo>
                  <a:cubicBezTo>
                    <a:pt x="1101" y="3849"/>
                    <a:pt x="1101" y="4052"/>
                    <a:pt x="1072" y="4226"/>
                  </a:cubicBezTo>
                  <a:cubicBezTo>
                    <a:pt x="1043" y="4399"/>
                    <a:pt x="1014" y="4573"/>
                    <a:pt x="956" y="4747"/>
                  </a:cubicBezTo>
                  <a:cubicBezTo>
                    <a:pt x="898" y="4891"/>
                    <a:pt x="840" y="5065"/>
                    <a:pt x="753" y="5210"/>
                  </a:cubicBezTo>
                  <a:cubicBezTo>
                    <a:pt x="667" y="5354"/>
                    <a:pt x="580" y="5499"/>
                    <a:pt x="435" y="5615"/>
                  </a:cubicBezTo>
                  <a:cubicBezTo>
                    <a:pt x="319" y="5731"/>
                    <a:pt x="175" y="5847"/>
                    <a:pt x="1" y="5962"/>
                  </a:cubicBezTo>
                  <a:lnTo>
                    <a:pt x="1" y="6223"/>
                  </a:lnTo>
                  <a:cubicBezTo>
                    <a:pt x="319" y="6078"/>
                    <a:pt x="580" y="5904"/>
                    <a:pt x="782" y="5702"/>
                  </a:cubicBezTo>
                  <a:cubicBezTo>
                    <a:pt x="1014" y="5528"/>
                    <a:pt x="1188" y="5297"/>
                    <a:pt x="1332" y="5065"/>
                  </a:cubicBezTo>
                  <a:cubicBezTo>
                    <a:pt x="1477" y="4834"/>
                    <a:pt x="1593" y="4544"/>
                    <a:pt x="1680" y="4226"/>
                  </a:cubicBezTo>
                  <a:cubicBezTo>
                    <a:pt x="1737" y="3907"/>
                    <a:pt x="1766" y="3531"/>
                    <a:pt x="1766" y="3097"/>
                  </a:cubicBezTo>
                  <a:cubicBezTo>
                    <a:pt x="1766" y="2692"/>
                    <a:pt x="1737" y="2316"/>
                    <a:pt x="1680" y="1997"/>
                  </a:cubicBezTo>
                  <a:cubicBezTo>
                    <a:pt x="1593" y="1679"/>
                    <a:pt x="1477" y="1418"/>
                    <a:pt x="1332" y="1158"/>
                  </a:cubicBezTo>
                  <a:cubicBezTo>
                    <a:pt x="1188" y="926"/>
                    <a:pt x="1014" y="695"/>
                    <a:pt x="782" y="521"/>
                  </a:cubicBezTo>
                  <a:cubicBezTo>
                    <a:pt x="580" y="319"/>
                    <a:pt x="319" y="14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47441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5322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48" y="377"/>
                    <a:pt x="1535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5" y="2982"/>
                    <a:pt x="1448" y="3098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6" y="3271"/>
                    <a:pt x="840" y="3242"/>
                    <a:pt x="753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79" y="608"/>
                  </a:cubicBezTo>
                  <a:cubicBezTo>
                    <a:pt x="637" y="464"/>
                    <a:pt x="695" y="377"/>
                    <a:pt x="753" y="290"/>
                  </a:cubicBezTo>
                  <a:cubicBezTo>
                    <a:pt x="840" y="232"/>
                    <a:pt x="956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595238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37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4" y="58"/>
                    <a:pt x="87" y="87"/>
                  </a:cubicBezTo>
                  <a:lnTo>
                    <a:pt x="87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7" y="203"/>
                    <a:pt x="406" y="203"/>
                    <a:pt x="435" y="174"/>
                  </a:cubicBezTo>
                  <a:lnTo>
                    <a:pt x="522" y="174"/>
                  </a:lnTo>
                  <a:cubicBezTo>
                    <a:pt x="579" y="145"/>
                    <a:pt x="608" y="145"/>
                    <a:pt x="637" y="145"/>
                  </a:cubicBezTo>
                  <a:cubicBezTo>
                    <a:pt x="782" y="145"/>
                    <a:pt x="898" y="203"/>
                    <a:pt x="985" y="260"/>
                  </a:cubicBezTo>
                  <a:cubicBezTo>
                    <a:pt x="1042" y="347"/>
                    <a:pt x="1071" y="463"/>
                    <a:pt x="1071" y="608"/>
                  </a:cubicBezTo>
                  <a:cubicBezTo>
                    <a:pt x="1071" y="724"/>
                    <a:pt x="1071" y="839"/>
                    <a:pt x="1042" y="926"/>
                  </a:cubicBezTo>
                  <a:cubicBezTo>
                    <a:pt x="1042" y="1013"/>
                    <a:pt x="1014" y="1071"/>
                    <a:pt x="956" y="1158"/>
                  </a:cubicBezTo>
                  <a:cubicBezTo>
                    <a:pt x="927" y="1245"/>
                    <a:pt x="869" y="1302"/>
                    <a:pt x="811" y="1389"/>
                  </a:cubicBezTo>
                  <a:cubicBezTo>
                    <a:pt x="753" y="1447"/>
                    <a:pt x="695" y="1534"/>
                    <a:pt x="608" y="1592"/>
                  </a:cubicBezTo>
                  <a:cubicBezTo>
                    <a:pt x="522" y="1679"/>
                    <a:pt x="435" y="1765"/>
                    <a:pt x="348" y="1852"/>
                  </a:cubicBezTo>
                  <a:cubicBezTo>
                    <a:pt x="232" y="1939"/>
                    <a:pt x="116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79" y="1823"/>
                  </a:cubicBezTo>
                  <a:cubicBezTo>
                    <a:pt x="666" y="1737"/>
                    <a:pt x="782" y="1650"/>
                    <a:pt x="869" y="1592"/>
                  </a:cubicBezTo>
                  <a:cubicBezTo>
                    <a:pt x="956" y="1505"/>
                    <a:pt x="1014" y="1418"/>
                    <a:pt x="1100" y="1360"/>
                  </a:cubicBezTo>
                  <a:cubicBezTo>
                    <a:pt x="1158" y="1273"/>
                    <a:pt x="1216" y="1216"/>
                    <a:pt x="1274" y="1129"/>
                  </a:cubicBezTo>
                  <a:cubicBezTo>
                    <a:pt x="1303" y="1042"/>
                    <a:pt x="1361" y="984"/>
                    <a:pt x="1390" y="897"/>
                  </a:cubicBezTo>
                  <a:cubicBezTo>
                    <a:pt x="1390" y="810"/>
                    <a:pt x="1419" y="724"/>
                    <a:pt x="1419" y="608"/>
                  </a:cubicBezTo>
                  <a:cubicBezTo>
                    <a:pt x="1419" y="434"/>
                    <a:pt x="1361" y="260"/>
                    <a:pt x="1216" y="174"/>
                  </a:cubicBezTo>
                  <a:cubicBezTo>
                    <a:pt x="1100" y="58"/>
                    <a:pt x="898" y="0"/>
                    <a:pt x="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638663" y="811750"/>
              <a:ext cx="41975" cy="59375"/>
            </a:xfrm>
            <a:custGeom>
              <a:avLst/>
              <a:gdLst/>
              <a:ahLst/>
              <a:cxnLst/>
              <a:rect l="l" t="t" r="r" b="b"/>
              <a:pathLst>
                <a:path w="1679" h="2375" extrusionOk="0">
                  <a:moveTo>
                    <a:pt x="1042" y="406"/>
                  </a:moveTo>
                  <a:lnTo>
                    <a:pt x="1042" y="1593"/>
                  </a:lnTo>
                  <a:lnTo>
                    <a:pt x="203" y="1593"/>
                  </a:lnTo>
                  <a:lnTo>
                    <a:pt x="1042" y="406"/>
                  </a:lnTo>
                  <a:close/>
                  <a:moveTo>
                    <a:pt x="1158" y="1"/>
                  </a:moveTo>
                  <a:lnTo>
                    <a:pt x="0" y="1622"/>
                  </a:lnTo>
                  <a:lnTo>
                    <a:pt x="0" y="1853"/>
                  </a:lnTo>
                  <a:lnTo>
                    <a:pt x="1042" y="1853"/>
                  </a:lnTo>
                  <a:lnTo>
                    <a:pt x="1042" y="2374"/>
                  </a:lnTo>
                  <a:lnTo>
                    <a:pt x="1360" y="2374"/>
                  </a:lnTo>
                  <a:lnTo>
                    <a:pt x="1360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0" y="159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957738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1" y="3184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2015638" y="839975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274" y="232"/>
                    <a:pt x="1360" y="290"/>
                  </a:cubicBezTo>
                  <a:cubicBezTo>
                    <a:pt x="1447" y="377"/>
                    <a:pt x="1505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05" y="2982"/>
                    <a:pt x="1447" y="3098"/>
                    <a:pt x="1360" y="3155"/>
                  </a:cubicBezTo>
                  <a:cubicBezTo>
                    <a:pt x="1274" y="3242"/>
                    <a:pt x="1187" y="3271"/>
                    <a:pt x="1071" y="3271"/>
                  </a:cubicBezTo>
                  <a:cubicBezTo>
                    <a:pt x="926" y="3271"/>
                    <a:pt x="840" y="3242"/>
                    <a:pt x="753" y="3155"/>
                  </a:cubicBezTo>
                  <a:cubicBezTo>
                    <a:pt x="666" y="3098"/>
                    <a:pt x="608" y="2982"/>
                    <a:pt x="579" y="2866"/>
                  </a:cubicBezTo>
                  <a:cubicBezTo>
                    <a:pt x="521" y="2721"/>
                    <a:pt x="492" y="2548"/>
                    <a:pt x="463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63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6" y="203"/>
                    <a:pt x="1071" y="203"/>
                  </a:cubicBezTo>
                  <a:close/>
                  <a:moveTo>
                    <a:pt x="1071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695" y="3474"/>
                    <a:pt x="1071" y="3474"/>
                  </a:cubicBezTo>
                  <a:cubicBezTo>
                    <a:pt x="1245" y="3474"/>
                    <a:pt x="1418" y="3416"/>
                    <a:pt x="1563" y="3358"/>
                  </a:cubicBezTo>
                  <a:cubicBezTo>
                    <a:pt x="1708" y="3271"/>
                    <a:pt x="1795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1" y="435"/>
                  </a:cubicBezTo>
                  <a:cubicBezTo>
                    <a:pt x="1708" y="145"/>
                    <a:pt x="1447" y="1"/>
                    <a:pt x="1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078588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37" y="0"/>
                  </a:moveTo>
                  <a:cubicBezTo>
                    <a:pt x="521" y="0"/>
                    <a:pt x="434" y="0"/>
                    <a:pt x="348" y="29"/>
                  </a:cubicBezTo>
                  <a:cubicBezTo>
                    <a:pt x="261" y="29"/>
                    <a:pt x="174" y="58"/>
                    <a:pt x="87" y="87"/>
                  </a:cubicBezTo>
                  <a:lnTo>
                    <a:pt x="87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6" y="203"/>
                    <a:pt x="405" y="203"/>
                    <a:pt x="434" y="174"/>
                  </a:cubicBezTo>
                  <a:lnTo>
                    <a:pt x="521" y="174"/>
                  </a:lnTo>
                  <a:cubicBezTo>
                    <a:pt x="550" y="145"/>
                    <a:pt x="608" y="145"/>
                    <a:pt x="637" y="145"/>
                  </a:cubicBezTo>
                  <a:cubicBezTo>
                    <a:pt x="782" y="145"/>
                    <a:pt x="897" y="203"/>
                    <a:pt x="984" y="260"/>
                  </a:cubicBezTo>
                  <a:cubicBezTo>
                    <a:pt x="1042" y="347"/>
                    <a:pt x="1071" y="463"/>
                    <a:pt x="1071" y="608"/>
                  </a:cubicBezTo>
                  <a:cubicBezTo>
                    <a:pt x="1071" y="724"/>
                    <a:pt x="1071" y="839"/>
                    <a:pt x="1042" y="926"/>
                  </a:cubicBezTo>
                  <a:cubicBezTo>
                    <a:pt x="1013" y="1013"/>
                    <a:pt x="984" y="1071"/>
                    <a:pt x="955" y="1158"/>
                  </a:cubicBezTo>
                  <a:cubicBezTo>
                    <a:pt x="926" y="1245"/>
                    <a:pt x="868" y="1302"/>
                    <a:pt x="811" y="1389"/>
                  </a:cubicBezTo>
                  <a:cubicBezTo>
                    <a:pt x="753" y="1447"/>
                    <a:pt x="666" y="1534"/>
                    <a:pt x="608" y="1592"/>
                  </a:cubicBezTo>
                  <a:cubicBezTo>
                    <a:pt x="521" y="1679"/>
                    <a:pt x="434" y="1765"/>
                    <a:pt x="319" y="1852"/>
                  </a:cubicBezTo>
                  <a:cubicBezTo>
                    <a:pt x="232" y="1939"/>
                    <a:pt x="116" y="2026"/>
                    <a:pt x="0" y="2142"/>
                  </a:cubicBezTo>
                  <a:lnTo>
                    <a:pt x="0" y="2402"/>
                  </a:lnTo>
                  <a:lnTo>
                    <a:pt x="1447" y="2402"/>
                  </a:lnTo>
                  <a:lnTo>
                    <a:pt x="1447" y="2113"/>
                  </a:lnTo>
                  <a:lnTo>
                    <a:pt x="232" y="2113"/>
                  </a:lnTo>
                  <a:cubicBezTo>
                    <a:pt x="348" y="2026"/>
                    <a:pt x="463" y="1910"/>
                    <a:pt x="579" y="1823"/>
                  </a:cubicBezTo>
                  <a:cubicBezTo>
                    <a:pt x="666" y="1737"/>
                    <a:pt x="782" y="1650"/>
                    <a:pt x="868" y="1592"/>
                  </a:cubicBezTo>
                  <a:cubicBezTo>
                    <a:pt x="955" y="1505"/>
                    <a:pt x="1013" y="1418"/>
                    <a:pt x="1100" y="1360"/>
                  </a:cubicBezTo>
                  <a:cubicBezTo>
                    <a:pt x="1158" y="1273"/>
                    <a:pt x="1216" y="1216"/>
                    <a:pt x="1274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89" y="810"/>
                    <a:pt x="1418" y="724"/>
                    <a:pt x="1418" y="608"/>
                  </a:cubicBezTo>
                  <a:cubicBezTo>
                    <a:pt x="1418" y="434"/>
                    <a:pt x="1332" y="260"/>
                    <a:pt x="1216" y="174"/>
                  </a:cubicBezTo>
                  <a:cubicBezTo>
                    <a:pt x="1071" y="58"/>
                    <a:pt x="897" y="0"/>
                    <a:pt x="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2124163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08" y="0"/>
                  </a:moveTo>
                  <a:cubicBezTo>
                    <a:pt x="522" y="0"/>
                    <a:pt x="406" y="0"/>
                    <a:pt x="319" y="29"/>
                  </a:cubicBezTo>
                  <a:cubicBezTo>
                    <a:pt x="232" y="29"/>
                    <a:pt x="145" y="58"/>
                    <a:pt x="58" y="87"/>
                  </a:cubicBezTo>
                  <a:lnTo>
                    <a:pt x="58" y="521"/>
                  </a:lnTo>
                  <a:lnTo>
                    <a:pt x="174" y="521"/>
                  </a:lnTo>
                  <a:lnTo>
                    <a:pt x="261" y="232"/>
                  </a:lnTo>
                  <a:cubicBezTo>
                    <a:pt x="261" y="232"/>
                    <a:pt x="290" y="232"/>
                    <a:pt x="319" y="203"/>
                  </a:cubicBezTo>
                  <a:cubicBezTo>
                    <a:pt x="348" y="203"/>
                    <a:pt x="377" y="203"/>
                    <a:pt x="406" y="174"/>
                  </a:cubicBezTo>
                  <a:lnTo>
                    <a:pt x="522" y="174"/>
                  </a:lnTo>
                  <a:cubicBezTo>
                    <a:pt x="550" y="145"/>
                    <a:pt x="579" y="145"/>
                    <a:pt x="608" y="145"/>
                  </a:cubicBezTo>
                  <a:cubicBezTo>
                    <a:pt x="782" y="145"/>
                    <a:pt x="898" y="203"/>
                    <a:pt x="956" y="260"/>
                  </a:cubicBezTo>
                  <a:cubicBezTo>
                    <a:pt x="1014" y="347"/>
                    <a:pt x="1071" y="463"/>
                    <a:pt x="1071" y="608"/>
                  </a:cubicBezTo>
                  <a:cubicBezTo>
                    <a:pt x="1071" y="724"/>
                    <a:pt x="1043" y="839"/>
                    <a:pt x="1043" y="926"/>
                  </a:cubicBezTo>
                  <a:cubicBezTo>
                    <a:pt x="1014" y="1013"/>
                    <a:pt x="985" y="1071"/>
                    <a:pt x="956" y="1158"/>
                  </a:cubicBezTo>
                  <a:cubicBezTo>
                    <a:pt x="898" y="1245"/>
                    <a:pt x="840" y="1302"/>
                    <a:pt x="782" y="1389"/>
                  </a:cubicBezTo>
                  <a:cubicBezTo>
                    <a:pt x="724" y="1447"/>
                    <a:pt x="666" y="1534"/>
                    <a:pt x="579" y="1592"/>
                  </a:cubicBezTo>
                  <a:cubicBezTo>
                    <a:pt x="493" y="1679"/>
                    <a:pt x="406" y="1765"/>
                    <a:pt x="319" y="1852"/>
                  </a:cubicBezTo>
                  <a:cubicBezTo>
                    <a:pt x="232" y="1939"/>
                    <a:pt x="116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50" y="1823"/>
                  </a:cubicBezTo>
                  <a:cubicBezTo>
                    <a:pt x="666" y="1737"/>
                    <a:pt x="753" y="1650"/>
                    <a:pt x="840" y="1592"/>
                  </a:cubicBezTo>
                  <a:cubicBezTo>
                    <a:pt x="927" y="1505"/>
                    <a:pt x="1014" y="1418"/>
                    <a:pt x="1071" y="1360"/>
                  </a:cubicBezTo>
                  <a:cubicBezTo>
                    <a:pt x="1129" y="1273"/>
                    <a:pt x="1187" y="1216"/>
                    <a:pt x="1245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90" y="810"/>
                    <a:pt x="1390" y="724"/>
                    <a:pt x="1390" y="608"/>
                  </a:cubicBezTo>
                  <a:cubicBezTo>
                    <a:pt x="1390" y="434"/>
                    <a:pt x="1332" y="260"/>
                    <a:pt x="1187" y="174"/>
                  </a:cubicBezTo>
                  <a:cubicBezTo>
                    <a:pt x="1071" y="58"/>
                    <a:pt x="869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244036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1013" y="1"/>
                  </a:moveTo>
                  <a:lnTo>
                    <a:pt x="29" y="551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2498238" y="839975"/>
              <a:ext cx="55025" cy="86850"/>
            </a:xfrm>
            <a:custGeom>
              <a:avLst/>
              <a:gdLst/>
              <a:ahLst/>
              <a:cxnLst/>
              <a:rect l="l" t="t" r="r" b="b"/>
              <a:pathLst>
                <a:path w="2201" h="3474" extrusionOk="0">
                  <a:moveTo>
                    <a:pt x="1072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51" y="724"/>
                    <a:pt x="1680" y="869"/>
                    <a:pt x="1680" y="1072"/>
                  </a:cubicBezTo>
                  <a:cubicBezTo>
                    <a:pt x="1709" y="1274"/>
                    <a:pt x="1737" y="1477"/>
                    <a:pt x="1737" y="1708"/>
                  </a:cubicBezTo>
                  <a:cubicBezTo>
                    <a:pt x="1737" y="1969"/>
                    <a:pt x="1709" y="2171"/>
                    <a:pt x="1680" y="2374"/>
                  </a:cubicBezTo>
                  <a:cubicBezTo>
                    <a:pt x="1680" y="2548"/>
                    <a:pt x="1651" y="2721"/>
                    <a:pt x="1593" y="2866"/>
                  </a:cubicBezTo>
                  <a:cubicBezTo>
                    <a:pt x="1535" y="2982"/>
                    <a:pt x="1477" y="3098"/>
                    <a:pt x="1390" y="3155"/>
                  </a:cubicBezTo>
                  <a:cubicBezTo>
                    <a:pt x="1303" y="3242"/>
                    <a:pt x="1216" y="3271"/>
                    <a:pt x="1072" y="3271"/>
                  </a:cubicBezTo>
                  <a:cubicBezTo>
                    <a:pt x="956" y="3271"/>
                    <a:pt x="869" y="3242"/>
                    <a:pt x="782" y="3155"/>
                  </a:cubicBezTo>
                  <a:cubicBezTo>
                    <a:pt x="696" y="3098"/>
                    <a:pt x="638" y="2982"/>
                    <a:pt x="580" y="2866"/>
                  </a:cubicBezTo>
                  <a:cubicBezTo>
                    <a:pt x="551" y="2721"/>
                    <a:pt x="522" y="2548"/>
                    <a:pt x="493" y="2374"/>
                  </a:cubicBezTo>
                  <a:cubicBezTo>
                    <a:pt x="493" y="2171"/>
                    <a:pt x="464" y="1969"/>
                    <a:pt x="464" y="1708"/>
                  </a:cubicBezTo>
                  <a:cubicBezTo>
                    <a:pt x="464" y="1477"/>
                    <a:pt x="493" y="1274"/>
                    <a:pt x="493" y="1072"/>
                  </a:cubicBezTo>
                  <a:cubicBezTo>
                    <a:pt x="522" y="869"/>
                    <a:pt x="551" y="724"/>
                    <a:pt x="580" y="608"/>
                  </a:cubicBezTo>
                  <a:cubicBezTo>
                    <a:pt x="638" y="464"/>
                    <a:pt x="696" y="377"/>
                    <a:pt x="782" y="290"/>
                  </a:cubicBezTo>
                  <a:cubicBezTo>
                    <a:pt x="869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90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48" y="3416"/>
                    <a:pt x="1564" y="3358"/>
                  </a:cubicBezTo>
                  <a:cubicBezTo>
                    <a:pt x="1709" y="3271"/>
                    <a:pt x="1824" y="3155"/>
                    <a:pt x="1911" y="3011"/>
                  </a:cubicBezTo>
                  <a:cubicBezTo>
                    <a:pt x="1998" y="2866"/>
                    <a:pt x="2085" y="2692"/>
                    <a:pt x="2114" y="2461"/>
                  </a:cubicBezTo>
                  <a:cubicBezTo>
                    <a:pt x="2172" y="2258"/>
                    <a:pt x="2201" y="1998"/>
                    <a:pt x="2201" y="1708"/>
                  </a:cubicBezTo>
                  <a:cubicBezTo>
                    <a:pt x="2201" y="1158"/>
                    <a:pt x="2085" y="724"/>
                    <a:pt x="1911" y="435"/>
                  </a:cubicBezTo>
                  <a:cubicBezTo>
                    <a:pt x="1737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2561913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09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4" y="58"/>
                    <a:pt x="88" y="87"/>
                  </a:cubicBezTo>
                  <a:lnTo>
                    <a:pt x="88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61" y="232"/>
                    <a:pt x="290" y="232"/>
                    <a:pt x="319" y="203"/>
                  </a:cubicBezTo>
                  <a:cubicBezTo>
                    <a:pt x="348" y="203"/>
                    <a:pt x="377" y="203"/>
                    <a:pt x="406" y="174"/>
                  </a:cubicBezTo>
                  <a:lnTo>
                    <a:pt x="522" y="174"/>
                  </a:lnTo>
                  <a:cubicBezTo>
                    <a:pt x="551" y="145"/>
                    <a:pt x="580" y="145"/>
                    <a:pt x="609" y="145"/>
                  </a:cubicBezTo>
                  <a:cubicBezTo>
                    <a:pt x="782" y="145"/>
                    <a:pt x="898" y="203"/>
                    <a:pt x="956" y="260"/>
                  </a:cubicBezTo>
                  <a:cubicBezTo>
                    <a:pt x="1043" y="347"/>
                    <a:pt x="1072" y="463"/>
                    <a:pt x="1072" y="608"/>
                  </a:cubicBezTo>
                  <a:cubicBezTo>
                    <a:pt x="1072" y="724"/>
                    <a:pt x="1043" y="839"/>
                    <a:pt x="1043" y="926"/>
                  </a:cubicBezTo>
                  <a:cubicBezTo>
                    <a:pt x="1014" y="1013"/>
                    <a:pt x="985" y="1071"/>
                    <a:pt x="956" y="1158"/>
                  </a:cubicBezTo>
                  <a:cubicBezTo>
                    <a:pt x="898" y="1245"/>
                    <a:pt x="869" y="1302"/>
                    <a:pt x="811" y="1389"/>
                  </a:cubicBezTo>
                  <a:cubicBezTo>
                    <a:pt x="724" y="1447"/>
                    <a:pt x="667" y="1534"/>
                    <a:pt x="580" y="1592"/>
                  </a:cubicBezTo>
                  <a:cubicBezTo>
                    <a:pt x="522" y="1679"/>
                    <a:pt x="435" y="1765"/>
                    <a:pt x="319" y="1852"/>
                  </a:cubicBezTo>
                  <a:cubicBezTo>
                    <a:pt x="232" y="1939"/>
                    <a:pt x="117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51" y="1823"/>
                  </a:cubicBezTo>
                  <a:cubicBezTo>
                    <a:pt x="667" y="1737"/>
                    <a:pt x="753" y="1650"/>
                    <a:pt x="840" y="1592"/>
                  </a:cubicBezTo>
                  <a:cubicBezTo>
                    <a:pt x="927" y="1505"/>
                    <a:pt x="1014" y="1418"/>
                    <a:pt x="1072" y="1360"/>
                  </a:cubicBezTo>
                  <a:cubicBezTo>
                    <a:pt x="1159" y="1273"/>
                    <a:pt x="1216" y="1216"/>
                    <a:pt x="1245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90" y="810"/>
                    <a:pt x="1390" y="724"/>
                    <a:pt x="1390" y="608"/>
                  </a:cubicBezTo>
                  <a:cubicBezTo>
                    <a:pt x="1390" y="434"/>
                    <a:pt x="1332" y="260"/>
                    <a:pt x="1216" y="174"/>
                  </a:cubicBezTo>
                  <a:cubicBezTo>
                    <a:pt x="1072" y="58"/>
                    <a:pt x="869" y="0"/>
                    <a:pt x="6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260678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53" y="145"/>
                  </a:moveTo>
                  <a:cubicBezTo>
                    <a:pt x="840" y="145"/>
                    <a:pt x="898" y="145"/>
                    <a:pt x="955" y="203"/>
                  </a:cubicBezTo>
                  <a:cubicBezTo>
                    <a:pt x="1013" y="260"/>
                    <a:pt x="1071" y="318"/>
                    <a:pt x="1100" y="405"/>
                  </a:cubicBezTo>
                  <a:cubicBezTo>
                    <a:pt x="1129" y="492"/>
                    <a:pt x="1158" y="608"/>
                    <a:pt x="1158" y="753"/>
                  </a:cubicBezTo>
                  <a:cubicBezTo>
                    <a:pt x="1187" y="897"/>
                    <a:pt x="1187" y="1042"/>
                    <a:pt x="1187" y="1216"/>
                  </a:cubicBezTo>
                  <a:cubicBezTo>
                    <a:pt x="1187" y="1360"/>
                    <a:pt x="1187" y="1534"/>
                    <a:pt x="1158" y="1650"/>
                  </a:cubicBezTo>
                  <a:cubicBezTo>
                    <a:pt x="1158" y="1794"/>
                    <a:pt x="1129" y="1910"/>
                    <a:pt x="1100" y="1997"/>
                  </a:cubicBezTo>
                  <a:cubicBezTo>
                    <a:pt x="1071" y="2084"/>
                    <a:pt x="1013" y="2171"/>
                    <a:pt x="955" y="2229"/>
                  </a:cubicBezTo>
                  <a:cubicBezTo>
                    <a:pt x="898" y="2258"/>
                    <a:pt x="840" y="2286"/>
                    <a:pt x="753" y="2286"/>
                  </a:cubicBezTo>
                  <a:cubicBezTo>
                    <a:pt x="666" y="2286"/>
                    <a:pt x="579" y="2258"/>
                    <a:pt x="521" y="2229"/>
                  </a:cubicBezTo>
                  <a:cubicBezTo>
                    <a:pt x="463" y="2171"/>
                    <a:pt x="434" y="2084"/>
                    <a:pt x="405" y="1997"/>
                  </a:cubicBezTo>
                  <a:cubicBezTo>
                    <a:pt x="377" y="1910"/>
                    <a:pt x="348" y="1794"/>
                    <a:pt x="319" y="1650"/>
                  </a:cubicBezTo>
                  <a:cubicBezTo>
                    <a:pt x="319" y="1534"/>
                    <a:pt x="319" y="1360"/>
                    <a:pt x="319" y="1216"/>
                  </a:cubicBezTo>
                  <a:cubicBezTo>
                    <a:pt x="319" y="1042"/>
                    <a:pt x="319" y="897"/>
                    <a:pt x="319" y="753"/>
                  </a:cubicBezTo>
                  <a:cubicBezTo>
                    <a:pt x="348" y="608"/>
                    <a:pt x="377" y="492"/>
                    <a:pt x="405" y="405"/>
                  </a:cubicBezTo>
                  <a:cubicBezTo>
                    <a:pt x="434" y="318"/>
                    <a:pt x="463" y="260"/>
                    <a:pt x="521" y="203"/>
                  </a:cubicBezTo>
                  <a:cubicBezTo>
                    <a:pt x="579" y="145"/>
                    <a:pt x="666" y="145"/>
                    <a:pt x="753" y="145"/>
                  </a:cubicBezTo>
                  <a:close/>
                  <a:moveTo>
                    <a:pt x="753" y="0"/>
                  </a:moveTo>
                  <a:cubicBezTo>
                    <a:pt x="492" y="0"/>
                    <a:pt x="319" y="87"/>
                    <a:pt x="174" y="318"/>
                  </a:cubicBezTo>
                  <a:cubicBezTo>
                    <a:pt x="58" y="521"/>
                    <a:pt x="0" y="810"/>
                    <a:pt x="0" y="1216"/>
                  </a:cubicBezTo>
                  <a:cubicBezTo>
                    <a:pt x="0" y="1592"/>
                    <a:pt x="58" y="1910"/>
                    <a:pt x="174" y="2113"/>
                  </a:cubicBezTo>
                  <a:cubicBezTo>
                    <a:pt x="319" y="2315"/>
                    <a:pt x="492" y="2431"/>
                    <a:pt x="753" y="2431"/>
                  </a:cubicBezTo>
                  <a:cubicBezTo>
                    <a:pt x="869" y="2431"/>
                    <a:pt x="984" y="2402"/>
                    <a:pt x="1100" y="2344"/>
                  </a:cubicBezTo>
                  <a:cubicBezTo>
                    <a:pt x="1187" y="2286"/>
                    <a:pt x="1274" y="2229"/>
                    <a:pt x="1332" y="2113"/>
                  </a:cubicBezTo>
                  <a:cubicBezTo>
                    <a:pt x="1390" y="2026"/>
                    <a:pt x="1447" y="1881"/>
                    <a:pt x="1476" y="1737"/>
                  </a:cubicBezTo>
                  <a:cubicBezTo>
                    <a:pt x="1505" y="1592"/>
                    <a:pt x="1534" y="1389"/>
                    <a:pt x="1534" y="1216"/>
                  </a:cubicBezTo>
                  <a:cubicBezTo>
                    <a:pt x="1534" y="810"/>
                    <a:pt x="1447" y="521"/>
                    <a:pt x="1332" y="289"/>
                  </a:cubicBezTo>
                  <a:cubicBezTo>
                    <a:pt x="1187" y="87"/>
                    <a:pt x="1013" y="0"/>
                    <a:pt x="7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292371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29815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4" y="464"/>
                    <a:pt x="1592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92" y="2866"/>
                  </a:cubicBezTo>
                  <a:cubicBezTo>
                    <a:pt x="1534" y="2982"/>
                    <a:pt x="1477" y="3098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50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4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64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3048888" y="811050"/>
              <a:ext cx="31850" cy="60075"/>
            </a:xfrm>
            <a:custGeom>
              <a:avLst/>
              <a:gdLst/>
              <a:ahLst/>
              <a:cxnLst/>
              <a:rect l="l" t="t" r="r" b="b"/>
              <a:pathLst>
                <a:path w="1274" h="2403" extrusionOk="0">
                  <a:moveTo>
                    <a:pt x="695" y="0"/>
                  </a:moveTo>
                  <a:lnTo>
                    <a:pt x="0" y="405"/>
                  </a:lnTo>
                  <a:lnTo>
                    <a:pt x="0" y="492"/>
                  </a:lnTo>
                  <a:lnTo>
                    <a:pt x="492" y="318"/>
                  </a:lnTo>
                  <a:lnTo>
                    <a:pt x="492" y="2258"/>
                  </a:lnTo>
                  <a:lnTo>
                    <a:pt x="0" y="2315"/>
                  </a:lnTo>
                  <a:lnTo>
                    <a:pt x="0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08938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82" y="145"/>
                  </a:moveTo>
                  <a:cubicBezTo>
                    <a:pt x="840" y="145"/>
                    <a:pt x="898" y="145"/>
                    <a:pt x="956" y="174"/>
                  </a:cubicBezTo>
                  <a:cubicBezTo>
                    <a:pt x="1014" y="203"/>
                    <a:pt x="1043" y="232"/>
                    <a:pt x="1072" y="260"/>
                  </a:cubicBezTo>
                  <a:cubicBezTo>
                    <a:pt x="1101" y="318"/>
                    <a:pt x="1130" y="347"/>
                    <a:pt x="1130" y="405"/>
                  </a:cubicBezTo>
                  <a:cubicBezTo>
                    <a:pt x="1159" y="463"/>
                    <a:pt x="1159" y="550"/>
                    <a:pt x="1159" y="608"/>
                  </a:cubicBezTo>
                  <a:cubicBezTo>
                    <a:pt x="1159" y="666"/>
                    <a:pt x="1159" y="753"/>
                    <a:pt x="1130" y="810"/>
                  </a:cubicBezTo>
                  <a:cubicBezTo>
                    <a:pt x="1130" y="868"/>
                    <a:pt x="1101" y="897"/>
                    <a:pt x="1072" y="955"/>
                  </a:cubicBezTo>
                  <a:cubicBezTo>
                    <a:pt x="1043" y="984"/>
                    <a:pt x="1014" y="1013"/>
                    <a:pt x="956" y="1042"/>
                  </a:cubicBezTo>
                  <a:cubicBezTo>
                    <a:pt x="898" y="1042"/>
                    <a:pt x="840" y="1071"/>
                    <a:pt x="782" y="1071"/>
                  </a:cubicBezTo>
                  <a:cubicBezTo>
                    <a:pt x="696" y="1071"/>
                    <a:pt x="638" y="1042"/>
                    <a:pt x="580" y="1042"/>
                  </a:cubicBezTo>
                  <a:cubicBezTo>
                    <a:pt x="551" y="1013"/>
                    <a:pt x="493" y="984"/>
                    <a:pt x="464" y="955"/>
                  </a:cubicBezTo>
                  <a:cubicBezTo>
                    <a:pt x="435" y="897"/>
                    <a:pt x="435" y="868"/>
                    <a:pt x="406" y="810"/>
                  </a:cubicBezTo>
                  <a:cubicBezTo>
                    <a:pt x="406" y="753"/>
                    <a:pt x="406" y="666"/>
                    <a:pt x="406" y="608"/>
                  </a:cubicBezTo>
                  <a:cubicBezTo>
                    <a:pt x="406" y="550"/>
                    <a:pt x="406" y="463"/>
                    <a:pt x="406" y="405"/>
                  </a:cubicBezTo>
                  <a:cubicBezTo>
                    <a:pt x="435" y="347"/>
                    <a:pt x="435" y="318"/>
                    <a:pt x="464" y="260"/>
                  </a:cubicBezTo>
                  <a:cubicBezTo>
                    <a:pt x="493" y="232"/>
                    <a:pt x="551" y="203"/>
                    <a:pt x="580" y="174"/>
                  </a:cubicBezTo>
                  <a:cubicBezTo>
                    <a:pt x="638" y="145"/>
                    <a:pt x="696" y="145"/>
                    <a:pt x="782" y="145"/>
                  </a:cubicBezTo>
                  <a:close/>
                  <a:moveTo>
                    <a:pt x="753" y="1216"/>
                  </a:moveTo>
                  <a:cubicBezTo>
                    <a:pt x="840" y="1216"/>
                    <a:pt x="927" y="1245"/>
                    <a:pt x="985" y="1245"/>
                  </a:cubicBezTo>
                  <a:cubicBezTo>
                    <a:pt x="1043" y="1273"/>
                    <a:pt x="1101" y="1302"/>
                    <a:pt x="1130" y="1360"/>
                  </a:cubicBezTo>
                  <a:cubicBezTo>
                    <a:pt x="1159" y="1418"/>
                    <a:pt x="1188" y="1476"/>
                    <a:pt x="1188" y="1534"/>
                  </a:cubicBezTo>
                  <a:cubicBezTo>
                    <a:pt x="1217" y="1592"/>
                    <a:pt x="1217" y="1679"/>
                    <a:pt x="1217" y="1765"/>
                  </a:cubicBezTo>
                  <a:cubicBezTo>
                    <a:pt x="1217" y="1852"/>
                    <a:pt x="1217" y="1910"/>
                    <a:pt x="1188" y="1997"/>
                  </a:cubicBezTo>
                  <a:cubicBezTo>
                    <a:pt x="1188" y="2055"/>
                    <a:pt x="1159" y="2113"/>
                    <a:pt x="1130" y="2171"/>
                  </a:cubicBezTo>
                  <a:cubicBezTo>
                    <a:pt x="1101" y="2200"/>
                    <a:pt x="1043" y="2229"/>
                    <a:pt x="985" y="2258"/>
                  </a:cubicBezTo>
                  <a:cubicBezTo>
                    <a:pt x="927" y="2286"/>
                    <a:pt x="840" y="2286"/>
                    <a:pt x="753" y="2286"/>
                  </a:cubicBezTo>
                  <a:cubicBezTo>
                    <a:pt x="667" y="2286"/>
                    <a:pt x="609" y="2286"/>
                    <a:pt x="551" y="2258"/>
                  </a:cubicBezTo>
                  <a:cubicBezTo>
                    <a:pt x="493" y="2229"/>
                    <a:pt x="435" y="2200"/>
                    <a:pt x="406" y="2171"/>
                  </a:cubicBezTo>
                  <a:cubicBezTo>
                    <a:pt x="377" y="2113"/>
                    <a:pt x="348" y="2055"/>
                    <a:pt x="348" y="1997"/>
                  </a:cubicBezTo>
                  <a:cubicBezTo>
                    <a:pt x="319" y="1910"/>
                    <a:pt x="319" y="1852"/>
                    <a:pt x="319" y="1765"/>
                  </a:cubicBezTo>
                  <a:cubicBezTo>
                    <a:pt x="319" y="1679"/>
                    <a:pt x="319" y="1592"/>
                    <a:pt x="348" y="1534"/>
                  </a:cubicBezTo>
                  <a:cubicBezTo>
                    <a:pt x="348" y="1476"/>
                    <a:pt x="377" y="1418"/>
                    <a:pt x="406" y="1360"/>
                  </a:cubicBezTo>
                  <a:cubicBezTo>
                    <a:pt x="435" y="1302"/>
                    <a:pt x="493" y="1273"/>
                    <a:pt x="551" y="1245"/>
                  </a:cubicBezTo>
                  <a:cubicBezTo>
                    <a:pt x="609" y="1245"/>
                    <a:pt x="667" y="1216"/>
                    <a:pt x="753" y="1216"/>
                  </a:cubicBezTo>
                  <a:close/>
                  <a:moveTo>
                    <a:pt x="782" y="0"/>
                  </a:moveTo>
                  <a:cubicBezTo>
                    <a:pt x="667" y="0"/>
                    <a:pt x="551" y="0"/>
                    <a:pt x="464" y="29"/>
                  </a:cubicBezTo>
                  <a:cubicBezTo>
                    <a:pt x="377" y="58"/>
                    <a:pt x="319" y="116"/>
                    <a:pt x="261" y="174"/>
                  </a:cubicBezTo>
                  <a:cubicBezTo>
                    <a:pt x="204" y="203"/>
                    <a:pt x="146" y="289"/>
                    <a:pt x="117" y="347"/>
                  </a:cubicBezTo>
                  <a:cubicBezTo>
                    <a:pt x="88" y="434"/>
                    <a:pt x="88" y="521"/>
                    <a:pt x="88" y="608"/>
                  </a:cubicBezTo>
                  <a:cubicBezTo>
                    <a:pt x="88" y="753"/>
                    <a:pt x="117" y="839"/>
                    <a:pt x="175" y="926"/>
                  </a:cubicBezTo>
                  <a:cubicBezTo>
                    <a:pt x="233" y="1042"/>
                    <a:pt x="319" y="1100"/>
                    <a:pt x="435" y="1129"/>
                  </a:cubicBezTo>
                  <a:cubicBezTo>
                    <a:pt x="290" y="1187"/>
                    <a:pt x="204" y="1273"/>
                    <a:pt x="117" y="1360"/>
                  </a:cubicBezTo>
                  <a:cubicBezTo>
                    <a:pt x="59" y="1476"/>
                    <a:pt x="1" y="1592"/>
                    <a:pt x="1" y="1765"/>
                  </a:cubicBezTo>
                  <a:cubicBezTo>
                    <a:pt x="1" y="1997"/>
                    <a:pt x="59" y="2171"/>
                    <a:pt x="204" y="2258"/>
                  </a:cubicBezTo>
                  <a:cubicBezTo>
                    <a:pt x="319" y="2373"/>
                    <a:pt x="522" y="2431"/>
                    <a:pt x="753" y="2431"/>
                  </a:cubicBezTo>
                  <a:cubicBezTo>
                    <a:pt x="1043" y="2431"/>
                    <a:pt x="1217" y="2373"/>
                    <a:pt x="1361" y="2258"/>
                  </a:cubicBezTo>
                  <a:cubicBezTo>
                    <a:pt x="1477" y="2142"/>
                    <a:pt x="1535" y="1997"/>
                    <a:pt x="1535" y="1765"/>
                  </a:cubicBezTo>
                  <a:cubicBezTo>
                    <a:pt x="1535" y="1679"/>
                    <a:pt x="1535" y="1621"/>
                    <a:pt x="1506" y="1534"/>
                  </a:cubicBezTo>
                  <a:cubicBezTo>
                    <a:pt x="1506" y="1476"/>
                    <a:pt x="1477" y="1418"/>
                    <a:pt x="1419" y="1360"/>
                  </a:cubicBezTo>
                  <a:cubicBezTo>
                    <a:pt x="1390" y="1331"/>
                    <a:pt x="1332" y="1273"/>
                    <a:pt x="1303" y="1245"/>
                  </a:cubicBezTo>
                  <a:cubicBezTo>
                    <a:pt x="1246" y="1187"/>
                    <a:pt x="1188" y="1158"/>
                    <a:pt x="1130" y="1129"/>
                  </a:cubicBezTo>
                  <a:cubicBezTo>
                    <a:pt x="1217" y="1100"/>
                    <a:pt x="1303" y="1042"/>
                    <a:pt x="1361" y="926"/>
                  </a:cubicBezTo>
                  <a:cubicBezTo>
                    <a:pt x="1448" y="839"/>
                    <a:pt x="1477" y="724"/>
                    <a:pt x="1477" y="608"/>
                  </a:cubicBezTo>
                  <a:cubicBezTo>
                    <a:pt x="1477" y="521"/>
                    <a:pt x="1448" y="434"/>
                    <a:pt x="1419" y="347"/>
                  </a:cubicBezTo>
                  <a:cubicBezTo>
                    <a:pt x="1390" y="289"/>
                    <a:pt x="1361" y="203"/>
                    <a:pt x="1303" y="145"/>
                  </a:cubicBezTo>
                  <a:cubicBezTo>
                    <a:pt x="1246" y="116"/>
                    <a:pt x="1159" y="58"/>
                    <a:pt x="1072" y="29"/>
                  </a:cubicBezTo>
                  <a:cubicBezTo>
                    <a:pt x="985" y="0"/>
                    <a:pt x="898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407038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464938" y="839975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60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8"/>
                    <a:pt x="136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53" y="3155"/>
                  </a:cubicBezTo>
                  <a:cubicBezTo>
                    <a:pt x="695" y="3098"/>
                    <a:pt x="608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08" y="464"/>
                    <a:pt x="695" y="377"/>
                    <a:pt x="753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45" y="3474"/>
                    <a:pt x="1418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1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532213" y="811050"/>
              <a:ext cx="31875" cy="60075"/>
            </a:xfrm>
            <a:custGeom>
              <a:avLst/>
              <a:gdLst/>
              <a:ahLst/>
              <a:cxnLst/>
              <a:rect l="l" t="t" r="r" b="b"/>
              <a:pathLst>
                <a:path w="1275" h="2403" extrusionOk="0">
                  <a:moveTo>
                    <a:pt x="695" y="0"/>
                  </a:moveTo>
                  <a:lnTo>
                    <a:pt x="1" y="405"/>
                  </a:lnTo>
                  <a:lnTo>
                    <a:pt x="1" y="492"/>
                  </a:lnTo>
                  <a:lnTo>
                    <a:pt x="493" y="318"/>
                  </a:lnTo>
                  <a:lnTo>
                    <a:pt x="493" y="2258"/>
                  </a:lnTo>
                  <a:lnTo>
                    <a:pt x="1" y="2315"/>
                  </a:lnTo>
                  <a:lnTo>
                    <a:pt x="1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3573463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840" y="1158"/>
                  </a:moveTo>
                  <a:cubicBezTo>
                    <a:pt x="956" y="1158"/>
                    <a:pt x="1042" y="1187"/>
                    <a:pt x="1129" y="1273"/>
                  </a:cubicBezTo>
                  <a:cubicBezTo>
                    <a:pt x="1187" y="1360"/>
                    <a:pt x="1216" y="1505"/>
                    <a:pt x="1216" y="1708"/>
                  </a:cubicBezTo>
                  <a:cubicBezTo>
                    <a:pt x="1216" y="1794"/>
                    <a:pt x="1216" y="1881"/>
                    <a:pt x="1187" y="1968"/>
                  </a:cubicBezTo>
                  <a:cubicBezTo>
                    <a:pt x="1187" y="2026"/>
                    <a:pt x="1158" y="2084"/>
                    <a:pt x="1129" y="2142"/>
                  </a:cubicBezTo>
                  <a:cubicBezTo>
                    <a:pt x="1100" y="2200"/>
                    <a:pt x="1042" y="2229"/>
                    <a:pt x="985" y="2258"/>
                  </a:cubicBezTo>
                  <a:cubicBezTo>
                    <a:pt x="956" y="2286"/>
                    <a:pt x="869" y="2286"/>
                    <a:pt x="811" y="2286"/>
                  </a:cubicBezTo>
                  <a:cubicBezTo>
                    <a:pt x="724" y="2286"/>
                    <a:pt x="637" y="2258"/>
                    <a:pt x="579" y="2229"/>
                  </a:cubicBezTo>
                  <a:cubicBezTo>
                    <a:pt x="522" y="2171"/>
                    <a:pt x="464" y="2113"/>
                    <a:pt x="435" y="2026"/>
                  </a:cubicBezTo>
                  <a:cubicBezTo>
                    <a:pt x="377" y="1939"/>
                    <a:pt x="348" y="1823"/>
                    <a:pt x="348" y="1679"/>
                  </a:cubicBezTo>
                  <a:cubicBezTo>
                    <a:pt x="319" y="1563"/>
                    <a:pt x="319" y="1418"/>
                    <a:pt x="319" y="1245"/>
                  </a:cubicBezTo>
                  <a:cubicBezTo>
                    <a:pt x="406" y="1216"/>
                    <a:pt x="493" y="1187"/>
                    <a:pt x="579" y="1187"/>
                  </a:cubicBezTo>
                  <a:cubicBezTo>
                    <a:pt x="666" y="1158"/>
                    <a:pt x="753" y="1158"/>
                    <a:pt x="840" y="1158"/>
                  </a:cubicBezTo>
                  <a:close/>
                  <a:moveTo>
                    <a:pt x="869" y="0"/>
                  </a:moveTo>
                  <a:cubicBezTo>
                    <a:pt x="753" y="0"/>
                    <a:pt x="637" y="29"/>
                    <a:pt x="550" y="87"/>
                  </a:cubicBezTo>
                  <a:cubicBezTo>
                    <a:pt x="435" y="116"/>
                    <a:pt x="348" y="203"/>
                    <a:pt x="261" y="289"/>
                  </a:cubicBezTo>
                  <a:cubicBezTo>
                    <a:pt x="174" y="405"/>
                    <a:pt x="116" y="521"/>
                    <a:pt x="58" y="666"/>
                  </a:cubicBezTo>
                  <a:cubicBezTo>
                    <a:pt x="1" y="839"/>
                    <a:pt x="1" y="1013"/>
                    <a:pt x="1" y="1216"/>
                  </a:cubicBezTo>
                  <a:cubicBezTo>
                    <a:pt x="1" y="1418"/>
                    <a:pt x="1" y="1592"/>
                    <a:pt x="58" y="1765"/>
                  </a:cubicBezTo>
                  <a:cubicBezTo>
                    <a:pt x="87" y="1910"/>
                    <a:pt x="145" y="2026"/>
                    <a:pt x="203" y="2142"/>
                  </a:cubicBezTo>
                  <a:cubicBezTo>
                    <a:pt x="290" y="2229"/>
                    <a:pt x="348" y="2315"/>
                    <a:pt x="464" y="2344"/>
                  </a:cubicBezTo>
                  <a:cubicBezTo>
                    <a:pt x="579" y="2402"/>
                    <a:pt x="695" y="2431"/>
                    <a:pt x="811" y="2431"/>
                  </a:cubicBezTo>
                  <a:cubicBezTo>
                    <a:pt x="927" y="2431"/>
                    <a:pt x="1042" y="2431"/>
                    <a:pt x="1129" y="2373"/>
                  </a:cubicBezTo>
                  <a:cubicBezTo>
                    <a:pt x="1216" y="2344"/>
                    <a:pt x="1303" y="2286"/>
                    <a:pt x="1361" y="2229"/>
                  </a:cubicBezTo>
                  <a:cubicBezTo>
                    <a:pt x="1419" y="2171"/>
                    <a:pt x="1448" y="2084"/>
                    <a:pt x="1477" y="1997"/>
                  </a:cubicBezTo>
                  <a:cubicBezTo>
                    <a:pt x="1506" y="1881"/>
                    <a:pt x="1535" y="1794"/>
                    <a:pt x="1535" y="1650"/>
                  </a:cubicBezTo>
                  <a:cubicBezTo>
                    <a:pt x="1535" y="1563"/>
                    <a:pt x="1535" y="1447"/>
                    <a:pt x="1506" y="1360"/>
                  </a:cubicBezTo>
                  <a:cubicBezTo>
                    <a:pt x="1448" y="1273"/>
                    <a:pt x="1419" y="1216"/>
                    <a:pt x="1361" y="1158"/>
                  </a:cubicBezTo>
                  <a:cubicBezTo>
                    <a:pt x="1303" y="1100"/>
                    <a:pt x="1245" y="1042"/>
                    <a:pt x="1158" y="1013"/>
                  </a:cubicBezTo>
                  <a:cubicBezTo>
                    <a:pt x="1071" y="984"/>
                    <a:pt x="985" y="984"/>
                    <a:pt x="898" y="984"/>
                  </a:cubicBezTo>
                  <a:cubicBezTo>
                    <a:pt x="782" y="984"/>
                    <a:pt x="695" y="984"/>
                    <a:pt x="608" y="1013"/>
                  </a:cubicBezTo>
                  <a:cubicBezTo>
                    <a:pt x="493" y="1042"/>
                    <a:pt x="406" y="1100"/>
                    <a:pt x="319" y="1129"/>
                  </a:cubicBezTo>
                  <a:cubicBezTo>
                    <a:pt x="319" y="955"/>
                    <a:pt x="348" y="810"/>
                    <a:pt x="377" y="695"/>
                  </a:cubicBezTo>
                  <a:cubicBezTo>
                    <a:pt x="406" y="579"/>
                    <a:pt x="435" y="463"/>
                    <a:pt x="493" y="405"/>
                  </a:cubicBezTo>
                  <a:cubicBezTo>
                    <a:pt x="522" y="318"/>
                    <a:pt x="579" y="260"/>
                    <a:pt x="637" y="203"/>
                  </a:cubicBezTo>
                  <a:cubicBezTo>
                    <a:pt x="724" y="174"/>
                    <a:pt x="782" y="145"/>
                    <a:pt x="869" y="145"/>
                  </a:cubicBezTo>
                  <a:lnTo>
                    <a:pt x="956" y="145"/>
                  </a:lnTo>
                  <a:cubicBezTo>
                    <a:pt x="985" y="174"/>
                    <a:pt x="1014" y="174"/>
                    <a:pt x="1042" y="174"/>
                  </a:cubicBezTo>
                  <a:cubicBezTo>
                    <a:pt x="1071" y="174"/>
                    <a:pt x="1100" y="203"/>
                    <a:pt x="1129" y="203"/>
                  </a:cubicBezTo>
                  <a:cubicBezTo>
                    <a:pt x="1158" y="203"/>
                    <a:pt x="1187" y="232"/>
                    <a:pt x="1216" y="232"/>
                  </a:cubicBezTo>
                  <a:lnTo>
                    <a:pt x="1274" y="463"/>
                  </a:lnTo>
                  <a:lnTo>
                    <a:pt x="1390" y="463"/>
                  </a:lnTo>
                  <a:lnTo>
                    <a:pt x="1390" y="58"/>
                  </a:lnTo>
                  <a:cubicBezTo>
                    <a:pt x="1332" y="58"/>
                    <a:pt x="1245" y="29"/>
                    <a:pt x="1158" y="29"/>
                  </a:cubicBezTo>
                  <a:cubicBezTo>
                    <a:pt x="1042" y="0"/>
                    <a:pt x="956" y="0"/>
                    <a:pt x="8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88966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1013" y="1"/>
                  </a:moveTo>
                  <a:lnTo>
                    <a:pt x="29" y="551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3947538" y="839975"/>
              <a:ext cx="55025" cy="86850"/>
            </a:xfrm>
            <a:custGeom>
              <a:avLst/>
              <a:gdLst/>
              <a:ahLst/>
              <a:cxnLst/>
              <a:rect l="l" t="t" r="r" b="b"/>
              <a:pathLst>
                <a:path w="2201" h="3474" extrusionOk="0">
                  <a:moveTo>
                    <a:pt x="1072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51" y="724"/>
                    <a:pt x="1680" y="869"/>
                    <a:pt x="1708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708" y="2374"/>
                  </a:cubicBezTo>
                  <a:cubicBezTo>
                    <a:pt x="1680" y="2548"/>
                    <a:pt x="1651" y="2721"/>
                    <a:pt x="1593" y="2866"/>
                  </a:cubicBezTo>
                  <a:cubicBezTo>
                    <a:pt x="1535" y="2982"/>
                    <a:pt x="1477" y="3098"/>
                    <a:pt x="1390" y="3155"/>
                  </a:cubicBezTo>
                  <a:cubicBezTo>
                    <a:pt x="1303" y="3242"/>
                    <a:pt x="1216" y="3271"/>
                    <a:pt x="1072" y="3271"/>
                  </a:cubicBezTo>
                  <a:cubicBezTo>
                    <a:pt x="956" y="3271"/>
                    <a:pt x="869" y="3242"/>
                    <a:pt x="782" y="3155"/>
                  </a:cubicBezTo>
                  <a:cubicBezTo>
                    <a:pt x="695" y="3098"/>
                    <a:pt x="638" y="2982"/>
                    <a:pt x="609" y="2866"/>
                  </a:cubicBezTo>
                  <a:cubicBezTo>
                    <a:pt x="551" y="2721"/>
                    <a:pt x="522" y="2548"/>
                    <a:pt x="493" y="2374"/>
                  </a:cubicBezTo>
                  <a:cubicBezTo>
                    <a:pt x="493" y="2171"/>
                    <a:pt x="464" y="1969"/>
                    <a:pt x="464" y="1708"/>
                  </a:cubicBezTo>
                  <a:cubicBezTo>
                    <a:pt x="464" y="1477"/>
                    <a:pt x="493" y="1274"/>
                    <a:pt x="493" y="1072"/>
                  </a:cubicBezTo>
                  <a:cubicBezTo>
                    <a:pt x="522" y="869"/>
                    <a:pt x="551" y="724"/>
                    <a:pt x="609" y="608"/>
                  </a:cubicBezTo>
                  <a:cubicBezTo>
                    <a:pt x="638" y="464"/>
                    <a:pt x="695" y="377"/>
                    <a:pt x="782" y="290"/>
                  </a:cubicBezTo>
                  <a:cubicBezTo>
                    <a:pt x="869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117" y="724"/>
                    <a:pt x="1" y="1158"/>
                    <a:pt x="1" y="1708"/>
                  </a:cubicBezTo>
                  <a:cubicBezTo>
                    <a:pt x="1" y="2287"/>
                    <a:pt x="117" y="2721"/>
                    <a:pt x="290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48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85" y="2692"/>
                    <a:pt x="2114" y="2461"/>
                  </a:cubicBezTo>
                  <a:cubicBezTo>
                    <a:pt x="2172" y="2258"/>
                    <a:pt x="2200" y="1998"/>
                    <a:pt x="2200" y="1708"/>
                  </a:cubicBezTo>
                  <a:cubicBezTo>
                    <a:pt x="2200" y="1158"/>
                    <a:pt x="2085" y="724"/>
                    <a:pt x="1911" y="435"/>
                  </a:cubicBezTo>
                  <a:cubicBezTo>
                    <a:pt x="1737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014838" y="811050"/>
              <a:ext cx="31850" cy="60075"/>
            </a:xfrm>
            <a:custGeom>
              <a:avLst/>
              <a:gdLst/>
              <a:ahLst/>
              <a:cxnLst/>
              <a:rect l="l" t="t" r="r" b="b"/>
              <a:pathLst>
                <a:path w="1274" h="2403" extrusionOk="0">
                  <a:moveTo>
                    <a:pt x="695" y="0"/>
                  </a:moveTo>
                  <a:lnTo>
                    <a:pt x="29" y="405"/>
                  </a:lnTo>
                  <a:lnTo>
                    <a:pt x="29" y="492"/>
                  </a:lnTo>
                  <a:lnTo>
                    <a:pt x="493" y="318"/>
                  </a:lnTo>
                  <a:lnTo>
                    <a:pt x="493" y="2258"/>
                  </a:lnTo>
                  <a:lnTo>
                    <a:pt x="1" y="2315"/>
                  </a:lnTo>
                  <a:lnTo>
                    <a:pt x="1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811" y="2258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4053913" y="811750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71" y="406"/>
                  </a:moveTo>
                  <a:lnTo>
                    <a:pt x="1071" y="1593"/>
                  </a:lnTo>
                  <a:lnTo>
                    <a:pt x="203" y="1593"/>
                  </a:lnTo>
                  <a:lnTo>
                    <a:pt x="1071" y="406"/>
                  </a:lnTo>
                  <a:close/>
                  <a:moveTo>
                    <a:pt x="1158" y="1"/>
                  </a:moveTo>
                  <a:lnTo>
                    <a:pt x="0" y="1622"/>
                  </a:lnTo>
                  <a:lnTo>
                    <a:pt x="0" y="1853"/>
                  </a:lnTo>
                  <a:lnTo>
                    <a:pt x="1071" y="1853"/>
                  </a:lnTo>
                  <a:lnTo>
                    <a:pt x="1071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437301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29" y="551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3" y="3387"/>
                  </a:lnTo>
                  <a:lnTo>
                    <a:pt x="1823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44308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4" y="464"/>
                    <a:pt x="1592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2" y="2866"/>
                  </a:cubicBezTo>
                  <a:cubicBezTo>
                    <a:pt x="1534" y="2982"/>
                    <a:pt x="1477" y="3098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90" y="3011"/>
                  </a:cubicBezTo>
                  <a:cubicBezTo>
                    <a:pt x="464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84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498188" y="811050"/>
              <a:ext cx="31850" cy="60075"/>
            </a:xfrm>
            <a:custGeom>
              <a:avLst/>
              <a:gdLst/>
              <a:ahLst/>
              <a:cxnLst/>
              <a:rect l="l" t="t" r="r" b="b"/>
              <a:pathLst>
                <a:path w="1274" h="2403" extrusionOk="0">
                  <a:moveTo>
                    <a:pt x="695" y="0"/>
                  </a:moveTo>
                  <a:lnTo>
                    <a:pt x="0" y="405"/>
                  </a:lnTo>
                  <a:lnTo>
                    <a:pt x="0" y="492"/>
                  </a:lnTo>
                  <a:lnTo>
                    <a:pt x="492" y="318"/>
                  </a:lnTo>
                  <a:lnTo>
                    <a:pt x="492" y="2258"/>
                  </a:lnTo>
                  <a:lnTo>
                    <a:pt x="0" y="2315"/>
                  </a:lnTo>
                  <a:lnTo>
                    <a:pt x="0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4539413" y="811050"/>
              <a:ext cx="36225" cy="60075"/>
            </a:xfrm>
            <a:custGeom>
              <a:avLst/>
              <a:gdLst/>
              <a:ahLst/>
              <a:cxnLst/>
              <a:rect l="l" t="t" r="r" b="b"/>
              <a:pathLst>
                <a:path w="1449" h="2403" extrusionOk="0">
                  <a:moveTo>
                    <a:pt x="638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5" y="58"/>
                    <a:pt x="88" y="87"/>
                  </a:cubicBezTo>
                  <a:lnTo>
                    <a:pt x="88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7" y="203"/>
                    <a:pt x="406" y="203"/>
                    <a:pt x="435" y="174"/>
                  </a:cubicBezTo>
                  <a:lnTo>
                    <a:pt x="522" y="174"/>
                  </a:lnTo>
                  <a:cubicBezTo>
                    <a:pt x="551" y="145"/>
                    <a:pt x="609" y="145"/>
                    <a:pt x="638" y="145"/>
                  </a:cubicBezTo>
                  <a:cubicBezTo>
                    <a:pt x="782" y="145"/>
                    <a:pt x="898" y="203"/>
                    <a:pt x="985" y="260"/>
                  </a:cubicBezTo>
                  <a:cubicBezTo>
                    <a:pt x="1043" y="347"/>
                    <a:pt x="1072" y="463"/>
                    <a:pt x="1072" y="608"/>
                  </a:cubicBezTo>
                  <a:cubicBezTo>
                    <a:pt x="1072" y="724"/>
                    <a:pt x="1072" y="839"/>
                    <a:pt x="1043" y="926"/>
                  </a:cubicBezTo>
                  <a:cubicBezTo>
                    <a:pt x="1014" y="1013"/>
                    <a:pt x="985" y="1071"/>
                    <a:pt x="956" y="1158"/>
                  </a:cubicBezTo>
                  <a:cubicBezTo>
                    <a:pt x="927" y="1245"/>
                    <a:pt x="869" y="1302"/>
                    <a:pt x="811" y="1389"/>
                  </a:cubicBezTo>
                  <a:cubicBezTo>
                    <a:pt x="753" y="1447"/>
                    <a:pt x="667" y="1534"/>
                    <a:pt x="609" y="1592"/>
                  </a:cubicBezTo>
                  <a:cubicBezTo>
                    <a:pt x="522" y="1679"/>
                    <a:pt x="435" y="1765"/>
                    <a:pt x="319" y="1852"/>
                  </a:cubicBezTo>
                  <a:cubicBezTo>
                    <a:pt x="232" y="1939"/>
                    <a:pt x="117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80" y="1823"/>
                  </a:cubicBezTo>
                  <a:cubicBezTo>
                    <a:pt x="667" y="1737"/>
                    <a:pt x="782" y="1650"/>
                    <a:pt x="869" y="1592"/>
                  </a:cubicBezTo>
                  <a:cubicBezTo>
                    <a:pt x="956" y="1505"/>
                    <a:pt x="1014" y="1418"/>
                    <a:pt x="1101" y="1360"/>
                  </a:cubicBezTo>
                  <a:cubicBezTo>
                    <a:pt x="1159" y="1273"/>
                    <a:pt x="1216" y="1216"/>
                    <a:pt x="1274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90" y="810"/>
                    <a:pt x="1419" y="724"/>
                    <a:pt x="1419" y="608"/>
                  </a:cubicBezTo>
                  <a:cubicBezTo>
                    <a:pt x="1419" y="434"/>
                    <a:pt x="1332" y="260"/>
                    <a:pt x="1216" y="174"/>
                  </a:cubicBezTo>
                  <a:cubicBezTo>
                    <a:pt x="1072" y="58"/>
                    <a:pt x="898" y="0"/>
                    <a:pt x="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4856338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914238" y="839975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89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8"/>
                    <a:pt x="1389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39" y="3242"/>
                    <a:pt x="753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37" y="464"/>
                    <a:pt x="695" y="377"/>
                    <a:pt x="753" y="290"/>
                  </a:cubicBezTo>
                  <a:cubicBezTo>
                    <a:pt x="83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74" y="3474"/>
                    <a:pt x="1418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0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4981513" y="811050"/>
              <a:ext cx="31875" cy="60075"/>
            </a:xfrm>
            <a:custGeom>
              <a:avLst/>
              <a:gdLst/>
              <a:ahLst/>
              <a:cxnLst/>
              <a:rect l="l" t="t" r="r" b="b"/>
              <a:pathLst>
                <a:path w="1275" h="2403" extrusionOk="0">
                  <a:moveTo>
                    <a:pt x="695" y="0"/>
                  </a:moveTo>
                  <a:lnTo>
                    <a:pt x="1" y="405"/>
                  </a:lnTo>
                  <a:lnTo>
                    <a:pt x="1" y="492"/>
                  </a:lnTo>
                  <a:lnTo>
                    <a:pt x="493" y="318"/>
                  </a:lnTo>
                  <a:lnTo>
                    <a:pt x="493" y="2258"/>
                  </a:lnTo>
                  <a:lnTo>
                    <a:pt x="1" y="2315"/>
                  </a:lnTo>
                  <a:lnTo>
                    <a:pt x="1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02203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53" y="145"/>
                  </a:moveTo>
                  <a:cubicBezTo>
                    <a:pt x="840" y="145"/>
                    <a:pt x="927" y="145"/>
                    <a:pt x="985" y="203"/>
                  </a:cubicBezTo>
                  <a:cubicBezTo>
                    <a:pt x="1043" y="260"/>
                    <a:pt x="1071" y="318"/>
                    <a:pt x="1129" y="405"/>
                  </a:cubicBezTo>
                  <a:cubicBezTo>
                    <a:pt x="1158" y="492"/>
                    <a:pt x="1187" y="608"/>
                    <a:pt x="1187" y="753"/>
                  </a:cubicBezTo>
                  <a:cubicBezTo>
                    <a:pt x="1216" y="897"/>
                    <a:pt x="1216" y="1042"/>
                    <a:pt x="1216" y="1216"/>
                  </a:cubicBezTo>
                  <a:cubicBezTo>
                    <a:pt x="1216" y="1360"/>
                    <a:pt x="1216" y="1534"/>
                    <a:pt x="1187" y="1650"/>
                  </a:cubicBezTo>
                  <a:cubicBezTo>
                    <a:pt x="1187" y="1794"/>
                    <a:pt x="1158" y="1910"/>
                    <a:pt x="1129" y="1997"/>
                  </a:cubicBezTo>
                  <a:cubicBezTo>
                    <a:pt x="1071" y="2084"/>
                    <a:pt x="1043" y="2171"/>
                    <a:pt x="985" y="2229"/>
                  </a:cubicBezTo>
                  <a:cubicBezTo>
                    <a:pt x="927" y="2258"/>
                    <a:pt x="840" y="2286"/>
                    <a:pt x="753" y="2286"/>
                  </a:cubicBezTo>
                  <a:cubicBezTo>
                    <a:pt x="666" y="2286"/>
                    <a:pt x="608" y="2258"/>
                    <a:pt x="550" y="2229"/>
                  </a:cubicBezTo>
                  <a:cubicBezTo>
                    <a:pt x="493" y="2171"/>
                    <a:pt x="435" y="2084"/>
                    <a:pt x="406" y="1997"/>
                  </a:cubicBezTo>
                  <a:cubicBezTo>
                    <a:pt x="377" y="1910"/>
                    <a:pt x="348" y="1794"/>
                    <a:pt x="348" y="1650"/>
                  </a:cubicBezTo>
                  <a:cubicBezTo>
                    <a:pt x="348" y="1534"/>
                    <a:pt x="319" y="1360"/>
                    <a:pt x="319" y="1216"/>
                  </a:cubicBezTo>
                  <a:cubicBezTo>
                    <a:pt x="319" y="1042"/>
                    <a:pt x="348" y="897"/>
                    <a:pt x="348" y="753"/>
                  </a:cubicBezTo>
                  <a:cubicBezTo>
                    <a:pt x="348" y="608"/>
                    <a:pt x="377" y="492"/>
                    <a:pt x="406" y="405"/>
                  </a:cubicBezTo>
                  <a:cubicBezTo>
                    <a:pt x="435" y="318"/>
                    <a:pt x="493" y="260"/>
                    <a:pt x="550" y="203"/>
                  </a:cubicBezTo>
                  <a:cubicBezTo>
                    <a:pt x="608" y="145"/>
                    <a:pt x="666" y="145"/>
                    <a:pt x="753" y="145"/>
                  </a:cubicBezTo>
                  <a:close/>
                  <a:moveTo>
                    <a:pt x="782" y="0"/>
                  </a:moveTo>
                  <a:cubicBezTo>
                    <a:pt x="522" y="0"/>
                    <a:pt x="319" y="87"/>
                    <a:pt x="203" y="318"/>
                  </a:cubicBezTo>
                  <a:cubicBezTo>
                    <a:pt x="58" y="521"/>
                    <a:pt x="1" y="810"/>
                    <a:pt x="1" y="1216"/>
                  </a:cubicBezTo>
                  <a:cubicBezTo>
                    <a:pt x="1" y="1592"/>
                    <a:pt x="58" y="1910"/>
                    <a:pt x="203" y="2113"/>
                  </a:cubicBezTo>
                  <a:cubicBezTo>
                    <a:pt x="319" y="2315"/>
                    <a:pt x="522" y="2431"/>
                    <a:pt x="753" y="2431"/>
                  </a:cubicBezTo>
                  <a:cubicBezTo>
                    <a:pt x="898" y="2431"/>
                    <a:pt x="1014" y="2402"/>
                    <a:pt x="1100" y="2344"/>
                  </a:cubicBezTo>
                  <a:cubicBezTo>
                    <a:pt x="1216" y="2286"/>
                    <a:pt x="1274" y="2229"/>
                    <a:pt x="1361" y="2113"/>
                  </a:cubicBezTo>
                  <a:cubicBezTo>
                    <a:pt x="1419" y="2026"/>
                    <a:pt x="1448" y="1881"/>
                    <a:pt x="1477" y="1737"/>
                  </a:cubicBezTo>
                  <a:cubicBezTo>
                    <a:pt x="1535" y="1592"/>
                    <a:pt x="1535" y="1389"/>
                    <a:pt x="1535" y="1216"/>
                  </a:cubicBezTo>
                  <a:cubicBezTo>
                    <a:pt x="1535" y="810"/>
                    <a:pt x="1477" y="521"/>
                    <a:pt x="1332" y="289"/>
                  </a:cubicBezTo>
                  <a:cubicBezTo>
                    <a:pt x="1216" y="87"/>
                    <a:pt x="1014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5362113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54199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8" y="203"/>
                    <a:pt x="1303" y="232"/>
                    <a:pt x="1361" y="290"/>
                  </a:cubicBezTo>
                  <a:cubicBezTo>
                    <a:pt x="1448" y="377"/>
                    <a:pt x="1535" y="464"/>
                    <a:pt x="1564" y="608"/>
                  </a:cubicBezTo>
                  <a:cubicBezTo>
                    <a:pt x="1622" y="724"/>
                    <a:pt x="1651" y="869"/>
                    <a:pt x="1680" y="1072"/>
                  </a:cubicBezTo>
                  <a:cubicBezTo>
                    <a:pt x="1709" y="1274"/>
                    <a:pt x="1709" y="1477"/>
                    <a:pt x="1709" y="1708"/>
                  </a:cubicBezTo>
                  <a:cubicBezTo>
                    <a:pt x="1709" y="1969"/>
                    <a:pt x="1709" y="2171"/>
                    <a:pt x="1680" y="2374"/>
                  </a:cubicBezTo>
                  <a:cubicBezTo>
                    <a:pt x="1651" y="2548"/>
                    <a:pt x="1622" y="2721"/>
                    <a:pt x="1564" y="2866"/>
                  </a:cubicBezTo>
                  <a:cubicBezTo>
                    <a:pt x="1535" y="2982"/>
                    <a:pt x="1448" y="3098"/>
                    <a:pt x="1361" y="3155"/>
                  </a:cubicBezTo>
                  <a:cubicBezTo>
                    <a:pt x="1303" y="3242"/>
                    <a:pt x="1188" y="3271"/>
                    <a:pt x="1072" y="3271"/>
                  </a:cubicBezTo>
                  <a:cubicBezTo>
                    <a:pt x="956" y="3271"/>
                    <a:pt x="840" y="3242"/>
                    <a:pt x="754" y="3155"/>
                  </a:cubicBezTo>
                  <a:cubicBezTo>
                    <a:pt x="696" y="3098"/>
                    <a:pt x="609" y="2982"/>
                    <a:pt x="580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80" y="608"/>
                  </a:cubicBezTo>
                  <a:cubicBezTo>
                    <a:pt x="609" y="464"/>
                    <a:pt x="696" y="377"/>
                    <a:pt x="754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5" y="1"/>
                    <a:pt x="435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35" y="3300"/>
                    <a:pt x="725" y="3474"/>
                    <a:pt x="1072" y="3474"/>
                  </a:cubicBezTo>
                  <a:cubicBezTo>
                    <a:pt x="1246" y="3474"/>
                    <a:pt x="1419" y="3416"/>
                    <a:pt x="1564" y="3358"/>
                  </a:cubicBezTo>
                  <a:cubicBezTo>
                    <a:pt x="1709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4" y="2461"/>
                  </a:cubicBezTo>
                  <a:cubicBezTo>
                    <a:pt x="2143" y="2258"/>
                    <a:pt x="2172" y="1998"/>
                    <a:pt x="2172" y="1708"/>
                  </a:cubicBezTo>
                  <a:cubicBezTo>
                    <a:pt x="2172" y="1158"/>
                    <a:pt x="2085" y="724"/>
                    <a:pt x="1882" y="435"/>
                  </a:cubicBezTo>
                  <a:cubicBezTo>
                    <a:pt x="1709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482963" y="811050"/>
              <a:ext cx="38350" cy="60800"/>
            </a:xfrm>
            <a:custGeom>
              <a:avLst/>
              <a:gdLst/>
              <a:ahLst/>
              <a:cxnLst/>
              <a:rect l="l" t="t" r="r" b="b"/>
              <a:pathLst>
                <a:path w="1534" h="2432" extrusionOk="0">
                  <a:moveTo>
                    <a:pt x="753" y="145"/>
                  </a:moveTo>
                  <a:cubicBezTo>
                    <a:pt x="810" y="145"/>
                    <a:pt x="868" y="145"/>
                    <a:pt x="926" y="174"/>
                  </a:cubicBezTo>
                  <a:cubicBezTo>
                    <a:pt x="984" y="203"/>
                    <a:pt x="1013" y="232"/>
                    <a:pt x="1042" y="260"/>
                  </a:cubicBezTo>
                  <a:cubicBezTo>
                    <a:pt x="1071" y="318"/>
                    <a:pt x="1100" y="347"/>
                    <a:pt x="1100" y="405"/>
                  </a:cubicBezTo>
                  <a:cubicBezTo>
                    <a:pt x="1129" y="463"/>
                    <a:pt x="1129" y="550"/>
                    <a:pt x="1129" y="608"/>
                  </a:cubicBezTo>
                  <a:cubicBezTo>
                    <a:pt x="1129" y="666"/>
                    <a:pt x="1129" y="753"/>
                    <a:pt x="1100" y="810"/>
                  </a:cubicBezTo>
                  <a:cubicBezTo>
                    <a:pt x="1100" y="868"/>
                    <a:pt x="1071" y="897"/>
                    <a:pt x="1042" y="955"/>
                  </a:cubicBezTo>
                  <a:cubicBezTo>
                    <a:pt x="1013" y="984"/>
                    <a:pt x="984" y="1013"/>
                    <a:pt x="926" y="1042"/>
                  </a:cubicBezTo>
                  <a:cubicBezTo>
                    <a:pt x="868" y="1042"/>
                    <a:pt x="810" y="1071"/>
                    <a:pt x="753" y="1071"/>
                  </a:cubicBezTo>
                  <a:cubicBezTo>
                    <a:pt x="666" y="1071"/>
                    <a:pt x="608" y="1042"/>
                    <a:pt x="550" y="1042"/>
                  </a:cubicBezTo>
                  <a:cubicBezTo>
                    <a:pt x="521" y="1013"/>
                    <a:pt x="492" y="984"/>
                    <a:pt x="463" y="955"/>
                  </a:cubicBezTo>
                  <a:cubicBezTo>
                    <a:pt x="434" y="897"/>
                    <a:pt x="405" y="868"/>
                    <a:pt x="405" y="810"/>
                  </a:cubicBezTo>
                  <a:cubicBezTo>
                    <a:pt x="376" y="753"/>
                    <a:pt x="376" y="666"/>
                    <a:pt x="376" y="608"/>
                  </a:cubicBezTo>
                  <a:cubicBezTo>
                    <a:pt x="376" y="550"/>
                    <a:pt x="376" y="463"/>
                    <a:pt x="405" y="405"/>
                  </a:cubicBezTo>
                  <a:cubicBezTo>
                    <a:pt x="405" y="347"/>
                    <a:pt x="434" y="318"/>
                    <a:pt x="463" y="260"/>
                  </a:cubicBezTo>
                  <a:cubicBezTo>
                    <a:pt x="492" y="232"/>
                    <a:pt x="521" y="203"/>
                    <a:pt x="550" y="174"/>
                  </a:cubicBezTo>
                  <a:cubicBezTo>
                    <a:pt x="608" y="145"/>
                    <a:pt x="666" y="145"/>
                    <a:pt x="753" y="145"/>
                  </a:cubicBezTo>
                  <a:close/>
                  <a:moveTo>
                    <a:pt x="753" y="1216"/>
                  </a:moveTo>
                  <a:cubicBezTo>
                    <a:pt x="839" y="1216"/>
                    <a:pt x="897" y="1245"/>
                    <a:pt x="955" y="1245"/>
                  </a:cubicBezTo>
                  <a:cubicBezTo>
                    <a:pt x="1013" y="1273"/>
                    <a:pt x="1071" y="1302"/>
                    <a:pt x="1100" y="1360"/>
                  </a:cubicBezTo>
                  <a:cubicBezTo>
                    <a:pt x="1129" y="1418"/>
                    <a:pt x="1158" y="1476"/>
                    <a:pt x="1187" y="1534"/>
                  </a:cubicBezTo>
                  <a:cubicBezTo>
                    <a:pt x="1187" y="1592"/>
                    <a:pt x="1216" y="1679"/>
                    <a:pt x="1216" y="1765"/>
                  </a:cubicBezTo>
                  <a:cubicBezTo>
                    <a:pt x="1216" y="1852"/>
                    <a:pt x="1187" y="1910"/>
                    <a:pt x="1187" y="1997"/>
                  </a:cubicBezTo>
                  <a:cubicBezTo>
                    <a:pt x="1158" y="2055"/>
                    <a:pt x="1129" y="2113"/>
                    <a:pt x="1100" y="2171"/>
                  </a:cubicBezTo>
                  <a:cubicBezTo>
                    <a:pt x="1071" y="2200"/>
                    <a:pt x="1013" y="2229"/>
                    <a:pt x="955" y="2258"/>
                  </a:cubicBezTo>
                  <a:cubicBezTo>
                    <a:pt x="897" y="2286"/>
                    <a:pt x="839" y="2286"/>
                    <a:pt x="753" y="2286"/>
                  </a:cubicBezTo>
                  <a:cubicBezTo>
                    <a:pt x="666" y="2286"/>
                    <a:pt x="579" y="2286"/>
                    <a:pt x="521" y="2258"/>
                  </a:cubicBezTo>
                  <a:cubicBezTo>
                    <a:pt x="463" y="2229"/>
                    <a:pt x="434" y="2200"/>
                    <a:pt x="405" y="2171"/>
                  </a:cubicBezTo>
                  <a:cubicBezTo>
                    <a:pt x="347" y="2113"/>
                    <a:pt x="347" y="2055"/>
                    <a:pt x="318" y="1997"/>
                  </a:cubicBezTo>
                  <a:cubicBezTo>
                    <a:pt x="318" y="1910"/>
                    <a:pt x="318" y="1852"/>
                    <a:pt x="318" y="1765"/>
                  </a:cubicBezTo>
                  <a:cubicBezTo>
                    <a:pt x="318" y="1679"/>
                    <a:pt x="318" y="1592"/>
                    <a:pt x="318" y="1534"/>
                  </a:cubicBezTo>
                  <a:cubicBezTo>
                    <a:pt x="347" y="1476"/>
                    <a:pt x="347" y="1418"/>
                    <a:pt x="405" y="1360"/>
                  </a:cubicBezTo>
                  <a:cubicBezTo>
                    <a:pt x="434" y="1302"/>
                    <a:pt x="463" y="1273"/>
                    <a:pt x="521" y="1245"/>
                  </a:cubicBezTo>
                  <a:cubicBezTo>
                    <a:pt x="579" y="1245"/>
                    <a:pt x="666" y="1216"/>
                    <a:pt x="753" y="1216"/>
                  </a:cubicBezTo>
                  <a:close/>
                  <a:moveTo>
                    <a:pt x="753" y="0"/>
                  </a:moveTo>
                  <a:cubicBezTo>
                    <a:pt x="637" y="0"/>
                    <a:pt x="550" y="0"/>
                    <a:pt x="463" y="29"/>
                  </a:cubicBezTo>
                  <a:cubicBezTo>
                    <a:pt x="376" y="58"/>
                    <a:pt x="289" y="116"/>
                    <a:pt x="232" y="174"/>
                  </a:cubicBezTo>
                  <a:cubicBezTo>
                    <a:pt x="174" y="203"/>
                    <a:pt x="145" y="289"/>
                    <a:pt x="87" y="347"/>
                  </a:cubicBezTo>
                  <a:cubicBezTo>
                    <a:pt x="87" y="434"/>
                    <a:pt x="58" y="521"/>
                    <a:pt x="58" y="608"/>
                  </a:cubicBezTo>
                  <a:cubicBezTo>
                    <a:pt x="58" y="753"/>
                    <a:pt x="87" y="839"/>
                    <a:pt x="145" y="926"/>
                  </a:cubicBezTo>
                  <a:cubicBezTo>
                    <a:pt x="232" y="1042"/>
                    <a:pt x="289" y="1100"/>
                    <a:pt x="405" y="1129"/>
                  </a:cubicBezTo>
                  <a:cubicBezTo>
                    <a:pt x="289" y="1187"/>
                    <a:pt x="174" y="1273"/>
                    <a:pt x="87" y="1360"/>
                  </a:cubicBezTo>
                  <a:cubicBezTo>
                    <a:pt x="29" y="1476"/>
                    <a:pt x="0" y="1592"/>
                    <a:pt x="0" y="1765"/>
                  </a:cubicBezTo>
                  <a:cubicBezTo>
                    <a:pt x="0" y="1997"/>
                    <a:pt x="58" y="2171"/>
                    <a:pt x="174" y="2258"/>
                  </a:cubicBezTo>
                  <a:cubicBezTo>
                    <a:pt x="289" y="2373"/>
                    <a:pt x="492" y="2431"/>
                    <a:pt x="753" y="2431"/>
                  </a:cubicBezTo>
                  <a:cubicBezTo>
                    <a:pt x="1013" y="2431"/>
                    <a:pt x="1216" y="2373"/>
                    <a:pt x="1331" y="2258"/>
                  </a:cubicBezTo>
                  <a:cubicBezTo>
                    <a:pt x="1447" y="2142"/>
                    <a:pt x="1534" y="1997"/>
                    <a:pt x="1534" y="1765"/>
                  </a:cubicBezTo>
                  <a:cubicBezTo>
                    <a:pt x="1534" y="1679"/>
                    <a:pt x="1505" y="1621"/>
                    <a:pt x="1476" y="1534"/>
                  </a:cubicBezTo>
                  <a:cubicBezTo>
                    <a:pt x="1476" y="1476"/>
                    <a:pt x="1447" y="1418"/>
                    <a:pt x="1389" y="1360"/>
                  </a:cubicBezTo>
                  <a:cubicBezTo>
                    <a:pt x="1360" y="1331"/>
                    <a:pt x="1331" y="1273"/>
                    <a:pt x="1273" y="1245"/>
                  </a:cubicBezTo>
                  <a:cubicBezTo>
                    <a:pt x="1216" y="1187"/>
                    <a:pt x="1158" y="1158"/>
                    <a:pt x="1100" y="1129"/>
                  </a:cubicBezTo>
                  <a:cubicBezTo>
                    <a:pt x="1216" y="1100"/>
                    <a:pt x="1302" y="1042"/>
                    <a:pt x="1360" y="926"/>
                  </a:cubicBezTo>
                  <a:cubicBezTo>
                    <a:pt x="1418" y="839"/>
                    <a:pt x="1447" y="724"/>
                    <a:pt x="1447" y="608"/>
                  </a:cubicBezTo>
                  <a:cubicBezTo>
                    <a:pt x="1447" y="521"/>
                    <a:pt x="1418" y="434"/>
                    <a:pt x="1389" y="347"/>
                  </a:cubicBezTo>
                  <a:cubicBezTo>
                    <a:pt x="1360" y="289"/>
                    <a:pt x="1331" y="203"/>
                    <a:pt x="1273" y="145"/>
                  </a:cubicBezTo>
                  <a:cubicBezTo>
                    <a:pt x="1216" y="116"/>
                    <a:pt x="1129" y="58"/>
                    <a:pt x="1042" y="29"/>
                  </a:cubicBezTo>
                  <a:cubicBezTo>
                    <a:pt x="955" y="0"/>
                    <a:pt x="868" y="0"/>
                    <a:pt x="7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84546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66" y="435"/>
                  </a:lnTo>
                  <a:lnTo>
                    <a:pt x="666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0" y="318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90333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7" y="203"/>
                    <a:pt x="1274" y="232"/>
                    <a:pt x="1361" y="290"/>
                  </a:cubicBezTo>
                  <a:cubicBezTo>
                    <a:pt x="1448" y="377"/>
                    <a:pt x="1506" y="464"/>
                    <a:pt x="1564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679" y="1274"/>
                    <a:pt x="1708" y="1477"/>
                    <a:pt x="1708" y="1708"/>
                  </a:cubicBezTo>
                  <a:cubicBezTo>
                    <a:pt x="1708" y="1969"/>
                    <a:pt x="1679" y="2171"/>
                    <a:pt x="1679" y="2374"/>
                  </a:cubicBezTo>
                  <a:cubicBezTo>
                    <a:pt x="1650" y="2548"/>
                    <a:pt x="1621" y="2721"/>
                    <a:pt x="1564" y="2866"/>
                  </a:cubicBezTo>
                  <a:cubicBezTo>
                    <a:pt x="1506" y="2982"/>
                    <a:pt x="1448" y="3098"/>
                    <a:pt x="1361" y="3155"/>
                  </a:cubicBezTo>
                  <a:cubicBezTo>
                    <a:pt x="1274" y="3242"/>
                    <a:pt x="1187" y="3271"/>
                    <a:pt x="1072" y="3271"/>
                  </a:cubicBezTo>
                  <a:cubicBezTo>
                    <a:pt x="927" y="3271"/>
                    <a:pt x="840" y="3242"/>
                    <a:pt x="753" y="3155"/>
                  </a:cubicBezTo>
                  <a:cubicBezTo>
                    <a:pt x="666" y="3098"/>
                    <a:pt x="608" y="2982"/>
                    <a:pt x="579" y="2866"/>
                  </a:cubicBezTo>
                  <a:cubicBezTo>
                    <a:pt x="522" y="2721"/>
                    <a:pt x="493" y="2548"/>
                    <a:pt x="464" y="2374"/>
                  </a:cubicBezTo>
                  <a:cubicBezTo>
                    <a:pt x="464" y="2171"/>
                    <a:pt x="435" y="1969"/>
                    <a:pt x="435" y="1708"/>
                  </a:cubicBezTo>
                  <a:cubicBezTo>
                    <a:pt x="435" y="1477"/>
                    <a:pt x="464" y="1274"/>
                    <a:pt x="464" y="1072"/>
                  </a:cubicBezTo>
                  <a:cubicBezTo>
                    <a:pt x="493" y="869"/>
                    <a:pt x="522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7" y="203"/>
                    <a:pt x="1072" y="203"/>
                  </a:cubicBezTo>
                  <a:close/>
                  <a:moveTo>
                    <a:pt x="1072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695" y="3474"/>
                    <a:pt x="1072" y="3474"/>
                  </a:cubicBezTo>
                  <a:cubicBezTo>
                    <a:pt x="1245" y="3474"/>
                    <a:pt x="1419" y="3416"/>
                    <a:pt x="1564" y="3358"/>
                  </a:cubicBezTo>
                  <a:cubicBezTo>
                    <a:pt x="1679" y="3271"/>
                    <a:pt x="1795" y="3155"/>
                    <a:pt x="1882" y="3011"/>
                  </a:cubicBezTo>
                  <a:cubicBezTo>
                    <a:pt x="1998" y="2866"/>
                    <a:pt x="2056" y="2692"/>
                    <a:pt x="2085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5" y="724"/>
                    <a:pt x="1882" y="435"/>
                  </a:cubicBezTo>
                  <a:cubicBezTo>
                    <a:pt x="1708" y="145"/>
                    <a:pt x="1448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96628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840" y="1158"/>
                  </a:moveTo>
                  <a:cubicBezTo>
                    <a:pt x="956" y="1158"/>
                    <a:pt x="1072" y="1187"/>
                    <a:pt x="1129" y="1273"/>
                  </a:cubicBezTo>
                  <a:cubicBezTo>
                    <a:pt x="1187" y="1360"/>
                    <a:pt x="1216" y="1505"/>
                    <a:pt x="1216" y="1708"/>
                  </a:cubicBezTo>
                  <a:cubicBezTo>
                    <a:pt x="1216" y="1794"/>
                    <a:pt x="1216" y="1881"/>
                    <a:pt x="1187" y="1968"/>
                  </a:cubicBezTo>
                  <a:cubicBezTo>
                    <a:pt x="1187" y="2026"/>
                    <a:pt x="1158" y="2084"/>
                    <a:pt x="1129" y="2142"/>
                  </a:cubicBezTo>
                  <a:cubicBezTo>
                    <a:pt x="1100" y="2200"/>
                    <a:pt x="1043" y="2229"/>
                    <a:pt x="1014" y="2258"/>
                  </a:cubicBezTo>
                  <a:cubicBezTo>
                    <a:pt x="956" y="2286"/>
                    <a:pt x="898" y="2286"/>
                    <a:pt x="811" y="2286"/>
                  </a:cubicBezTo>
                  <a:cubicBezTo>
                    <a:pt x="724" y="2286"/>
                    <a:pt x="637" y="2258"/>
                    <a:pt x="579" y="2229"/>
                  </a:cubicBezTo>
                  <a:cubicBezTo>
                    <a:pt x="522" y="2171"/>
                    <a:pt x="464" y="2113"/>
                    <a:pt x="435" y="2026"/>
                  </a:cubicBezTo>
                  <a:cubicBezTo>
                    <a:pt x="406" y="1939"/>
                    <a:pt x="377" y="1823"/>
                    <a:pt x="348" y="1679"/>
                  </a:cubicBezTo>
                  <a:cubicBezTo>
                    <a:pt x="319" y="1563"/>
                    <a:pt x="319" y="1418"/>
                    <a:pt x="319" y="1245"/>
                  </a:cubicBezTo>
                  <a:cubicBezTo>
                    <a:pt x="406" y="1216"/>
                    <a:pt x="493" y="1187"/>
                    <a:pt x="579" y="1187"/>
                  </a:cubicBezTo>
                  <a:cubicBezTo>
                    <a:pt x="666" y="1158"/>
                    <a:pt x="753" y="1158"/>
                    <a:pt x="840" y="1158"/>
                  </a:cubicBezTo>
                  <a:close/>
                  <a:moveTo>
                    <a:pt x="898" y="0"/>
                  </a:moveTo>
                  <a:cubicBezTo>
                    <a:pt x="782" y="0"/>
                    <a:pt x="666" y="29"/>
                    <a:pt x="551" y="87"/>
                  </a:cubicBezTo>
                  <a:cubicBezTo>
                    <a:pt x="435" y="116"/>
                    <a:pt x="348" y="203"/>
                    <a:pt x="261" y="289"/>
                  </a:cubicBezTo>
                  <a:cubicBezTo>
                    <a:pt x="174" y="405"/>
                    <a:pt x="116" y="521"/>
                    <a:pt x="59" y="666"/>
                  </a:cubicBezTo>
                  <a:cubicBezTo>
                    <a:pt x="30" y="839"/>
                    <a:pt x="1" y="1013"/>
                    <a:pt x="1" y="1216"/>
                  </a:cubicBezTo>
                  <a:cubicBezTo>
                    <a:pt x="1" y="1418"/>
                    <a:pt x="30" y="1592"/>
                    <a:pt x="59" y="1765"/>
                  </a:cubicBezTo>
                  <a:cubicBezTo>
                    <a:pt x="87" y="1910"/>
                    <a:pt x="145" y="2026"/>
                    <a:pt x="203" y="2142"/>
                  </a:cubicBezTo>
                  <a:cubicBezTo>
                    <a:pt x="290" y="2229"/>
                    <a:pt x="377" y="2315"/>
                    <a:pt x="464" y="2344"/>
                  </a:cubicBezTo>
                  <a:cubicBezTo>
                    <a:pt x="579" y="2402"/>
                    <a:pt x="695" y="2431"/>
                    <a:pt x="811" y="2431"/>
                  </a:cubicBezTo>
                  <a:cubicBezTo>
                    <a:pt x="927" y="2431"/>
                    <a:pt x="1043" y="2431"/>
                    <a:pt x="1129" y="2373"/>
                  </a:cubicBezTo>
                  <a:cubicBezTo>
                    <a:pt x="1216" y="2344"/>
                    <a:pt x="1303" y="2286"/>
                    <a:pt x="1361" y="2229"/>
                  </a:cubicBezTo>
                  <a:cubicBezTo>
                    <a:pt x="1419" y="2171"/>
                    <a:pt x="1477" y="2084"/>
                    <a:pt x="1506" y="1997"/>
                  </a:cubicBezTo>
                  <a:cubicBezTo>
                    <a:pt x="1535" y="1881"/>
                    <a:pt x="1535" y="1794"/>
                    <a:pt x="1535" y="1650"/>
                  </a:cubicBezTo>
                  <a:cubicBezTo>
                    <a:pt x="1535" y="1563"/>
                    <a:pt x="1535" y="1447"/>
                    <a:pt x="1506" y="1360"/>
                  </a:cubicBezTo>
                  <a:cubicBezTo>
                    <a:pt x="1477" y="1273"/>
                    <a:pt x="1419" y="1216"/>
                    <a:pt x="1361" y="1158"/>
                  </a:cubicBezTo>
                  <a:cubicBezTo>
                    <a:pt x="1303" y="1100"/>
                    <a:pt x="1245" y="1042"/>
                    <a:pt x="1158" y="1013"/>
                  </a:cubicBezTo>
                  <a:cubicBezTo>
                    <a:pt x="1100" y="984"/>
                    <a:pt x="1014" y="984"/>
                    <a:pt x="898" y="984"/>
                  </a:cubicBezTo>
                  <a:cubicBezTo>
                    <a:pt x="811" y="984"/>
                    <a:pt x="695" y="984"/>
                    <a:pt x="608" y="1013"/>
                  </a:cubicBezTo>
                  <a:cubicBezTo>
                    <a:pt x="493" y="1042"/>
                    <a:pt x="406" y="1100"/>
                    <a:pt x="319" y="1129"/>
                  </a:cubicBezTo>
                  <a:cubicBezTo>
                    <a:pt x="319" y="955"/>
                    <a:pt x="348" y="810"/>
                    <a:pt x="377" y="695"/>
                  </a:cubicBezTo>
                  <a:cubicBezTo>
                    <a:pt x="406" y="579"/>
                    <a:pt x="435" y="463"/>
                    <a:pt x="493" y="405"/>
                  </a:cubicBezTo>
                  <a:cubicBezTo>
                    <a:pt x="522" y="318"/>
                    <a:pt x="579" y="260"/>
                    <a:pt x="666" y="203"/>
                  </a:cubicBezTo>
                  <a:cubicBezTo>
                    <a:pt x="724" y="174"/>
                    <a:pt x="811" y="145"/>
                    <a:pt x="898" y="145"/>
                  </a:cubicBezTo>
                  <a:lnTo>
                    <a:pt x="956" y="145"/>
                  </a:lnTo>
                  <a:cubicBezTo>
                    <a:pt x="1014" y="174"/>
                    <a:pt x="1043" y="174"/>
                    <a:pt x="1072" y="174"/>
                  </a:cubicBezTo>
                  <a:cubicBezTo>
                    <a:pt x="1100" y="174"/>
                    <a:pt x="1129" y="203"/>
                    <a:pt x="1158" y="203"/>
                  </a:cubicBezTo>
                  <a:cubicBezTo>
                    <a:pt x="1187" y="203"/>
                    <a:pt x="1187" y="232"/>
                    <a:pt x="1216" y="232"/>
                  </a:cubicBezTo>
                  <a:lnTo>
                    <a:pt x="1274" y="463"/>
                  </a:lnTo>
                  <a:lnTo>
                    <a:pt x="1390" y="463"/>
                  </a:lnTo>
                  <a:lnTo>
                    <a:pt x="1390" y="58"/>
                  </a:lnTo>
                  <a:cubicBezTo>
                    <a:pt x="1332" y="58"/>
                    <a:pt x="1245" y="29"/>
                    <a:pt x="1158" y="29"/>
                  </a:cubicBezTo>
                  <a:cubicBezTo>
                    <a:pt x="1072" y="0"/>
                    <a:pt x="985" y="0"/>
                    <a:pt x="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328063" y="840700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1"/>
                  </a:lnTo>
                  <a:lnTo>
                    <a:pt x="30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385963" y="839975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8"/>
                    <a:pt x="1390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9" y="3242"/>
                    <a:pt x="782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1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447463" y="811750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42" y="406"/>
                  </a:moveTo>
                  <a:lnTo>
                    <a:pt x="1042" y="1593"/>
                  </a:lnTo>
                  <a:lnTo>
                    <a:pt x="203" y="1593"/>
                  </a:lnTo>
                  <a:lnTo>
                    <a:pt x="1042" y="406"/>
                  </a:lnTo>
                  <a:close/>
                  <a:moveTo>
                    <a:pt x="1158" y="1"/>
                  </a:moveTo>
                  <a:lnTo>
                    <a:pt x="0" y="1622"/>
                  </a:lnTo>
                  <a:lnTo>
                    <a:pt x="0" y="1853"/>
                  </a:lnTo>
                  <a:lnTo>
                    <a:pt x="1042" y="1853"/>
                  </a:lnTo>
                  <a:lnTo>
                    <a:pt x="1042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81141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8692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8" y="203"/>
                    <a:pt x="1303" y="232"/>
                    <a:pt x="1390" y="290"/>
                  </a:cubicBezTo>
                  <a:cubicBezTo>
                    <a:pt x="1448" y="377"/>
                    <a:pt x="1535" y="464"/>
                    <a:pt x="1564" y="608"/>
                  </a:cubicBezTo>
                  <a:cubicBezTo>
                    <a:pt x="1622" y="724"/>
                    <a:pt x="1651" y="869"/>
                    <a:pt x="1680" y="1072"/>
                  </a:cubicBezTo>
                  <a:cubicBezTo>
                    <a:pt x="1709" y="1274"/>
                    <a:pt x="1709" y="1477"/>
                    <a:pt x="1709" y="1708"/>
                  </a:cubicBezTo>
                  <a:cubicBezTo>
                    <a:pt x="1709" y="1969"/>
                    <a:pt x="1709" y="2171"/>
                    <a:pt x="1680" y="2374"/>
                  </a:cubicBezTo>
                  <a:cubicBezTo>
                    <a:pt x="1651" y="2548"/>
                    <a:pt x="1622" y="2721"/>
                    <a:pt x="1564" y="2866"/>
                  </a:cubicBezTo>
                  <a:cubicBezTo>
                    <a:pt x="1535" y="2982"/>
                    <a:pt x="1448" y="3098"/>
                    <a:pt x="1390" y="3155"/>
                  </a:cubicBezTo>
                  <a:cubicBezTo>
                    <a:pt x="1303" y="3242"/>
                    <a:pt x="1188" y="3271"/>
                    <a:pt x="1072" y="3271"/>
                  </a:cubicBezTo>
                  <a:cubicBezTo>
                    <a:pt x="956" y="3271"/>
                    <a:pt x="840" y="3242"/>
                    <a:pt x="753" y="3155"/>
                  </a:cubicBezTo>
                  <a:cubicBezTo>
                    <a:pt x="696" y="3098"/>
                    <a:pt x="638" y="2982"/>
                    <a:pt x="580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80" y="608"/>
                  </a:cubicBezTo>
                  <a:cubicBezTo>
                    <a:pt x="638" y="464"/>
                    <a:pt x="696" y="377"/>
                    <a:pt x="753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5" y="1"/>
                    <a:pt x="435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35" y="3300"/>
                    <a:pt x="725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9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4" y="2461"/>
                  </a:cubicBezTo>
                  <a:cubicBezTo>
                    <a:pt x="2143" y="2258"/>
                    <a:pt x="2172" y="1998"/>
                    <a:pt x="2172" y="1708"/>
                  </a:cubicBezTo>
                  <a:cubicBezTo>
                    <a:pt x="2172" y="1158"/>
                    <a:pt x="2085" y="724"/>
                    <a:pt x="1911" y="435"/>
                  </a:cubicBezTo>
                  <a:cubicBezTo>
                    <a:pt x="1709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932238" y="811050"/>
              <a:ext cx="36225" cy="60075"/>
            </a:xfrm>
            <a:custGeom>
              <a:avLst/>
              <a:gdLst/>
              <a:ahLst/>
              <a:cxnLst/>
              <a:rect l="l" t="t" r="r" b="b"/>
              <a:pathLst>
                <a:path w="1449" h="2403" extrusionOk="0">
                  <a:moveTo>
                    <a:pt x="638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5" y="58"/>
                    <a:pt x="88" y="87"/>
                  </a:cubicBezTo>
                  <a:lnTo>
                    <a:pt x="88" y="521"/>
                  </a:lnTo>
                  <a:lnTo>
                    <a:pt x="204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7" y="203"/>
                    <a:pt x="406" y="203"/>
                    <a:pt x="435" y="174"/>
                  </a:cubicBezTo>
                  <a:lnTo>
                    <a:pt x="522" y="174"/>
                  </a:lnTo>
                  <a:cubicBezTo>
                    <a:pt x="580" y="145"/>
                    <a:pt x="609" y="145"/>
                    <a:pt x="638" y="145"/>
                  </a:cubicBezTo>
                  <a:cubicBezTo>
                    <a:pt x="782" y="145"/>
                    <a:pt x="898" y="203"/>
                    <a:pt x="985" y="260"/>
                  </a:cubicBezTo>
                  <a:cubicBezTo>
                    <a:pt x="1043" y="347"/>
                    <a:pt x="1072" y="463"/>
                    <a:pt x="1072" y="608"/>
                  </a:cubicBezTo>
                  <a:cubicBezTo>
                    <a:pt x="1072" y="724"/>
                    <a:pt x="1072" y="839"/>
                    <a:pt x="1043" y="926"/>
                  </a:cubicBezTo>
                  <a:cubicBezTo>
                    <a:pt x="1043" y="1013"/>
                    <a:pt x="1014" y="1071"/>
                    <a:pt x="956" y="1158"/>
                  </a:cubicBezTo>
                  <a:cubicBezTo>
                    <a:pt x="927" y="1245"/>
                    <a:pt x="869" y="1302"/>
                    <a:pt x="811" y="1389"/>
                  </a:cubicBezTo>
                  <a:cubicBezTo>
                    <a:pt x="753" y="1447"/>
                    <a:pt x="696" y="1534"/>
                    <a:pt x="609" y="1592"/>
                  </a:cubicBezTo>
                  <a:cubicBezTo>
                    <a:pt x="522" y="1679"/>
                    <a:pt x="435" y="1765"/>
                    <a:pt x="348" y="1852"/>
                  </a:cubicBezTo>
                  <a:cubicBezTo>
                    <a:pt x="233" y="1939"/>
                    <a:pt x="117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3" y="2113"/>
                  </a:lnTo>
                  <a:cubicBezTo>
                    <a:pt x="348" y="2026"/>
                    <a:pt x="464" y="1910"/>
                    <a:pt x="580" y="1823"/>
                  </a:cubicBezTo>
                  <a:cubicBezTo>
                    <a:pt x="667" y="1737"/>
                    <a:pt x="782" y="1650"/>
                    <a:pt x="869" y="1592"/>
                  </a:cubicBezTo>
                  <a:cubicBezTo>
                    <a:pt x="956" y="1505"/>
                    <a:pt x="1014" y="1418"/>
                    <a:pt x="1101" y="1360"/>
                  </a:cubicBezTo>
                  <a:cubicBezTo>
                    <a:pt x="1159" y="1273"/>
                    <a:pt x="1217" y="1216"/>
                    <a:pt x="1274" y="1129"/>
                  </a:cubicBezTo>
                  <a:cubicBezTo>
                    <a:pt x="1303" y="1042"/>
                    <a:pt x="1361" y="984"/>
                    <a:pt x="1390" y="897"/>
                  </a:cubicBezTo>
                  <a:cubicBezTo>
                    <a:pt x="1390" y="810"/>
                    <a:pt x="1419" y="724"/>
                    <a:pt x="1419" y="608"/>
                  </a:cubicBezTo>
                  <a:cubicBezTo>
                    <a:pt x="1419" y="434"/>
                    <a:pt x="1361" y="260"/>
                    <a:pt x="1217" y="174"/>
                  </a:cubicBezTo>
                  <a:cubicBezTo>
                    <a:pt x="1101" y="58"/>
                    <a:pt x="898" y="0"/>
                    <a:pt x="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729476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0" y="318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735263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274" y="232"/>
                    <a:pt x="1361" y="290"/>
                  </a:cubicBezTo>
                  <a:cubicBezTo>
                    <a:pt x="1448" y="377"/>
                    <a:pt x="1506" y="464"/>
                    <a:pt x="1564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4" y="2866"/>
                  </a:cubicBezTo>
                  <a:cubicBezTo>
                    <a:pt x="1506" y="2982"/>
                    <a:pt x="1448" y="3098"/>
                    <a:pt x="1361" y="3155"/>
                  </a:cubicBezTo>
                  <a:cubicBezTo>
                    <a:pt x="1274" y="3242"/>
                    <a:pt x="1187" y="3271"/>
                    <a:pt x="1071" y="3271"/>
                  </a:cubicBezTo>
                  <a:cubicBezTo>
                    <a:pt x="927" y="3271"/>
                    <a:pt x="840" y="3242"/>
                    <a:pt x="753" y="3155"/>
                  </a:cubicBezTo>
                  <a:cubicBezTo>
                    <a:pt x="666" y="3098"/>
                    <a:pt x="608" y="2982"/>
                    <a:pt x="579" y="2866"/>
                  </a:cubicBezTo>
                  <a:cubicBezTo>
                    <a:pt x="522" y="2721"/>
                    <a:pt x="493" y="2548"/>
                    <a:pt x="464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64" y="1072"/>
                  </a:cubicBezTo>
                  <a:cubicBezTo>
                    <a:pt x="493" y="869"/>
                    <a:pt x="522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7" y="203"/>
                    <a:pt x="1071" y="203"/>
                  </a:cubicBezTo>
                  <a:close/>
                  <a:moveTo>
                    <a:pt x="1071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695" y="3474"/>
                    <a:pt x="1071" y="3474"/>
                  </a:cubicBezTo>
                  <a:cubicBezTo>
                    <a:pt x="1245" y="3474"/>
                    <a:pt x="1419" y="3416"/>
                    <a:pt x="1564" y="3358"/>
                  </a:cubicBezTo>
                  <a:cubicBezTo>
                    <a:pt x="1708" y="3271"/>
                    <a:pt x="1795" y="3155"/>
                    <a:pt x="1911" y="3011"/>
                  </a:cubicBezTo>
                  <a:cubicBezTo>
                    <a:pt x="1998" y="2866"/>
                    <a:pt x="2056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2" y="435"/>
                  </a:cubicBezTo>
                  <a:cubicBezTo>
                    <a:pt x="1708" y="145"/>
                    <a:pt x="1448" y="1"/>
                    <a:pt x="1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7414863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82" y="145"/>
                  </a:moveTo>
                  <a:cubicBezTo>
                    <a:pt x="840" y="145"/>
                    <a:pt x="927" y="145"/>
                    <a:pt x="985" y="203"/>
                  </a:cubicBezTo>
                  <a:cubicBezTo>
                    <a:pt x="1043" y="260"/>
                    <a:pt x="1100" y="318"/>
                    <a:pt x="1129" y="405"/>
                  </a:cubicBezTo>
                  <a:cubicBezTo>
                    <a:pt x="1158" y="492"/>
                    <a:pt x="1187" y="608"/>
                    <a:pt x="1187" y="753"/>
                  </a:cubicBezTo>
                  <a:cubicBezTo>
                    <a:pt x="1216" y="897"/>
                    <a:pt x="1216" y="1042"/>
                    <a:pt x="1216" y="1216"/>
                  </a:cubicBezTo>
                  <a:cubicBezTo>
                    <a:pt x="1216" y="1360"/>
                    <a:pt x="1216" y="1534"/>
                    <a:pt x="1187" y="1650"/>
                  </a:cubicBezTo>
                  <a:cubicBezTo>
                    <a:pt x="1187" y="1794"/>
                    <a:pt x="1158" y="1910"/>
                    <a:pt x="1129" y="1997"/>
                  </a:cubicBezTo>
                  <a:cubicBezTo>
                    <a:pt x="1100" y="2084"/>
                    <a:pt x="1043" y="2171"/>
                    <a:pt x="985" y="2229"/>
                  </a:cubicBezTo>
                  <a:cubicBezTo>
                    <a:pt x="927" y="2258"/>
                    <a:pt x="840" y="2286"/>
                    <a:pt x="782" y="2286"/>
                  </a:cubicBezTo>
                  <a:cubicBezTo>
                    <a:pt x="695" y="2286"/>
                    <a:pt x="608" y="2258"/>
                    <a:pt x="551" y="2229"/>
                  </a:cubicBezTo>
                  <a:cubicBezTo>
                    <a:pt x="493" y="2171"/>
                    <a:pt x="464" y="2084"/>
                    <a:pt x="435" y="1997"/>
                  </a:cubicBezTo>
                  <a:cubicBezTo>
                    <a:pt x="377" y="1910"/>
                    <a:pt x="377" y="1794"/>
                    <a:pt x="348" y="1650"/>
                  </a:cubicBezTo>
                  <a:cubicBezTo>
                    <a:pt x="348" y="1534"/>
                    <a:pt x="348" y="1360"/>
                    <a:pt x="348" y="1216"/>
                  </a:cubicBezTo>
                  <a:cubicBezTo>
                    <a:pt x="348" y="1042"/>
                    <a:pt x="348" y="897"/>
                    <a:pt x="348" y="753"/>
                  </a:cubicBezTo>
                  <a:cubicBezTo>
                    <a:pt x="377" y="608"/>
                    <a:pt x="377" y="492"/>
                    <a:pt x="435" y="405"/>
                  </a:cubicBezTo>
                  <a:cubicBezTo>
                    <a:pt x="464" y="318"/>
                    <a:pt x="493" y="260"/>
                    <a:pt x="551" y="203"/>
                  </a:cubicBezTo>
                  <a:cubicBezTo>
                    <a:pt x="608" y="145"/>
                    <a:pt x="695" y="145"/>
                    <a:pt x="782" y="145"/>
                  </a:cubicBezTo>
                  <a:close/>
                  <a:moveTo>
                    <a:pt x="782" y="0"/>
                  </a:moveTo>
                  <a:cubicBezTo>
                    <a:pt x="522" y="0"/>
                    <a:pt x="319" y="87"/>
                    <a:pt x="203" y="318"/>
                  </a:cubicBezTo>
                  <a:cubicBezTo>
                    <a:pt x="88" y="521"/>
                    <a:pt x="1" y="810"/>
                    <a:pt x="1" y="1216"/>
                  </a:cubicBezTo>
                  <a:cubicBezTo>
                    <a:pt x="1" y="1592"/>
                    <a:pt x="88" y="1910"/>
                    <a:pt x="203" y="2113"/>
                  </a:cubicBezTo>
                  <a:cubicBezTo>
                    <a:pt x="319" y="2315"/>
                    <a:pt x="522" y="2431"/>
                    <a:pt x="782" y="2431"/>
                  </a:cubicBezTo>
                  <a:cubicBezTo>
                    <a:pt x="898" y="2431"/>
                    <a:pt x="1014" y="2402"/>
                    <a:pt x="1100" y="2344"/>
                  </a:cubicBezTo>
                  <a:cubicBezTo>
                    <a:pt x="1216" y="2286"/>
                    <a:pt x="1303" y="2229"/>
                    <a:pt x="1361" y="2113"/>
                  </a:cubicBezTo>
                  <a:cubicBezTo>
                    <a:pt x="1419" y="2026"/>
                    <a:pt x="1477" y="1881"/>
                    <a:pt x="1506" y="1737"/>
                  </a:cubicBezTo>
                  <a:cubicBezTo>
                    <a:pt x="1535" y="1592"/>
                    <a:pt x="1535" y="1389"/>
                    <a:pt x="1535" y="1216"/>
                  </a:cubicBezTo>
                  <a:cubicBezTo>
                    <a:pt x="1535" y="810"/>
                    <a:pt x="1477" y="521"/>
                    <a:pt x="1361" y="289"/>
                  </a:cubicBezTo>
                  <a:cubicBezTo>
                    <a:pt x="1216" y="87"/>
                    <a:pt x="1043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7613838" y="866025"/>
              <a:ext cx="54300" cy="60800"/>
            </a:xfrm>
            <a:custGeom>
              <a:avLst/>
              <a:gdLst/>
              <a:ahLst/>
              <a:cxnLst/>
              <a:rect l="l" t="t" r="r" b="b"/>
              <a:pathLst>
                <a:path w="2172" h="2432" extrusionOk="0">
                  <a:moveTo>
                    <a:pt x="1" y="1"/>
                  </a:moveTo>
                  <a:lnTo>
                    <a:pt x="1" y="116"/>
                  </a:lnTo>
                  <a:lnTo>
                    <a:pt x="175" y="174"/>
                  </a:lnTo>
                  <a:lnTo>
                    <a:pt x="1043" y="2432"/>
                  </a:lnTo>
                  <a:lnTo>
                    <a:pt x="1216" y="2432"/>
                  </a:lnTo>
                  <a:lnTo>
                    <a:pt x="2027" y="724"/>
                  </a:lnTo>
                  <a:cubicBezTo>
                    <a:pt x="2085" y="608"/>
                    <a:pt x="2114" y="522"/>
                    <a:pt x="2143" y="435"/>
                  </a:cubicBezTo>
                  <a:cubicBezTo>
                    <a:pt x="2172" y="348"/>
                    <a:pt x="2172" y="261"/>
                    <a:pt x="2172" y="203"/>
                  </a:cubicBezTo>
                  <a:cubicBezTo>
                    <a:pt x="2172" y="174"/>
                    <a:pt x="2172" y="116"/>
                    <a:pt x="2172" y="87"/>
                  </a:cubicBezTo>
                  <a:cubicBezTo>
                    <a:pt x="2172" y="59"/>
                    <a:pt x="2143" y="30"/>
                    <a:pt x="2143" y="1"/>
                  </a:cubicBezTo>
                  <a:lnTo>
                    <a:pt x="1651" y="1"/>
                  </a:lnTo>
                  <a:lnTo>
                    <a:pt x="1651" y="116"/>
                  </a:lnTo>
                  <a:cubicBezTo>
                    <a:pt x="1680" y="145"/>
                    <a:pt x="1737" y="174"/>
                    <a:pt x="1766" y="203"/>
                  </a:cubicBezTo>
                  <a:cubicBezTo>
                    <a:pt x="1824" y="261"/>
                    <a:pt x="1824" y="319"/>
                    <a:pt x="1824" y="377"/>
                  </a:cubicBezTo>
                  <a:cubicBezTo>
                    <a:pt x="1824" y="435"/>
                    <a:pt x="1824" y="522"/>
                    <a:pt x="1795" y="637"/>
                  </a:cubicBezTo>
                  <a:cubicBezTo>
                    <a:pt x="1766" y="753"/>
                    <a:pt x="1708" y="869"/>
                    <a:pt x="1651" y="985"/>
                  </a:cubicBezTo>
                  <a:lnTo>
                    <a:pt x="1274" y="1853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7709363" y="836350"/>
              <a:ext cx="32575" cy="116525"/>
            </a:xfrm>
            <a:custGeom>
              <a:avLst/>
              <a:gdLst/>
              <a:ahLst/>
              <a:cxnLst/>
              <a:rect l="l" t="t" r="r" b="b"/>
              <a:pathLst>
                <a:path w="1303" h="4661" extrusionOk="0">
                  <a:moveTo>
                    <a:pt x="1303" y="1"/>
                  </a:moveTo>
                  <a:cubicBezTo>
                    <a:pt x="1100" y="117"/>
                    <a:pt x="898" y="233"/>
                    <a:pt x="724" y="377"/>
                  </a:cubicBezTo>
                  <a:cubicBezTo>
                    <a:pt x="579" y="522"/>
                    <a:pt x="434" y="667"/>
                    <a:pt x="319" y="869"/>
                  </a:cubicBezTo>
                  <a:cubicBezTo>
                    <a:pt x="203" y="1043"/>
                    <a:pt x="116" y="1246"/>
                    <a:pt x="87" y="1477"/>
                  </a:cubicBezTo>
                  <a:cubicBezTo>
                    <a:pt x="29" y="1738"/>
                    <a:pt x="0" y="1998"/>
                    <a:pt x="0" y="2316"/>
                  </a:cubicBezTo>
                  <a:cubicBezTo>
                    <a:pt x="0" y="2635"/>
                    <a:pt x="29" y="2924"/>
                    <a:pt x="87" y="3156"/>
                  </a:cubicBezTo>
                  <a:cubicBezTo>
                    <a:pt x="116" y="3387"/>
                    <a:pt x="203" y="3590"/>
                    <a:pt x="319" y="3792"/>
                  </a:cubicBezTo>
                  <a:cubicBezTo>
                    <a:pt x="434" y="3966"/>
                    <a:pt x="579" y="4111"/>
                    <a:pt x="724" y="4256"/>
                  </a:cubicBezTo>
                  <a:cubicBezTo>
                    <a:pt x="898" y="4400"/>
                    <a:pt x="1100" y="4545"/>
                    <a:pt x="1303" y="4661"/>
                  </a:cubicBezTo>
                  <a:lnTo>
                    <a:pt x="1303" y="4429"/>
                  </a:lnTo>
                  <a:cubicBezTo>
                    <a:pt x="1187" y="4371"/>
                    <a:pt x="1071" y="4284"/>
                    <a:pt x="984" y="4198"/>
                  </a:cubicBezTo>
                  <a:cubicBezTo>
                    <a:pt x="898" y="4082"/>
                    <a:pt x="811" y="3995"/>
                    <a:pt x="753" y="3879"/>
                  </a:cubicBezTo>
                  <a:cubicBezTo>
                    <a:pt x="695" y="3764"/>
                    <a:pt x="637" y="3648"/>
                    <a:pt x="608" y="3532"/>
                  </a:cubicBezTo>
                  <a:cubicBezTo>
                    <a:pt x="579" y="3416"/>
                    <a:pt x="550" y="3271"/>
                    <a:pt x="521" y="3156"/>
                  </a:cubicBezTo>
                  <a:cubicBezTo>
                    <a:pt x="521" y="3011"/>
                    <a:pt x="492" y="2866"/>
                    <a:pt x="492" y="2751"/>
                  </a:cubicBezTo>
                  <a:cubicBezTo>
                    <a:pt x="492" y="2606"/>
                    <a:pt x="492" y="2461"/>
                    <a:pt x="492" y="2316"/>
                  </a:cubicBezTo>
                  <a:cubicBezTo>
                    <a:pt x="492" y="2114"/>
                    <a:pt x="492" y="1911"/>
                    <a:pt x="492" y="1680"/>
                  </a:cubicBezTo>
                  <a:cubicBezTo>
                    <a:pt x="521" y="1477"/>
                    <a:pt x="550" y="1303"/>
                    <a:pt x="608" y="1101"/>
                  </a:cubicBezTo>
                  <a:cubicBezTo>
                    <a:pt x="666" y="927"/>
                    <a:pt x="753" y="753"/>
                    <a:pt x="869" y="609"/>
                  </a:cubicBezTo>
                  <a:cubicBezTo>
                    <a:pt x="984" y="435"/>
                    <a:pt x="1129" y="319"/>
                    <a:pt x="1303" y="204"/>
                  </a:cubicBezTo>
                  <a:lnTo>
                    <a:pt x="1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749888" y="841425"/>
              <a:ext cx="85400" cy="83950"/>
            </a:xfrm>
            <a:custGeom>
              <a:avLst/>
              <a:gdLst/>
              <a:ahLst/>
              <a:cxnLst/>
              <a:rect l="l" t="t" r="r" b="b"/>
              <a:pathLst>
                <a:path w="3416" h="3358" extrusionOk="0">
                  <a:moveTo>
                    <a:pt x="0" y="1"/>
                  </a:moveTo>
                  <a:lnTo>
                    <a:pt x="0" y="116"/>
                  </a:lnTo>
                  <a:lnTo>
                    <a:pt x="434" y="203"/>
                  </a:lnTo>
                  <a:lnTo>
                    <a:pt x="434" y="3155"/>
                  </a:lnTo>
                  <a:lnTo>
                    <a:pt x="0" y="3213"/>
                  </a:lnTo>
                  <a:lnTo>
                    <a:pt x="0" y="3358"/>
                  </a:lnTo>
                  <a:lnTo>
                    <a:pt x="1360" y="3358"/>
                  </a:lnTo>
                  <a:lnTo>
                    <a:pt x="1360" y="3213"/>
                  </a:lnTo>
                  <a:lnTo>
                    <a:pt x="926" y="3155"/>
                  </a:lnTo>
                  <a:lnTo>
                    <a:pt x="926" y="1737"/>
                  </a:lnTo>
                  <a:lnTo>
                    <a:pt x="2518" y="1737"/>
                  </a:lnTo>
                  <a:lnTo>
                    <a:pt x="2518" y="3155"/>
                  </a:lnTo>
                  <a:lnTo>
                    <a:pt x="2084" y="3213"/>
                  </a:lnTo>
                  <a:lnTo>
                    <a:pt x="2084" y="3358"/>
                  </a:lnTo>
                  <a:lnTo>
                    <a:pt x="3415" y="3358"/>
                  </a:lnTo>
                  <a:lnTo>
                    <a:pt x="3415" y="3213"/>
                  </a:lnTo>
                  <a:lnTo>
                    <a:pt x="2981" y="3155"/>
                  </a:lnTo>
                  <a:lnTo>
                    <a:pt x="2981" y="203"/>
                  </a:lnTo>
                  <a:lnTo>
                    <a:pt x="3415" y="116"/>
                  </a:lnTo>
                  <a:lnTo>
                    <a:pt x="3415" y="1"/>
                  </a:lnTo>
                  <a:lnTo>
                    <a:pt x="2084" y="1"/>
                  </a:lnTo>
                  <a:lnTo>
                    <a:pt x="2084" y="116"/>
                  </a:lnTo>
                  <a:lnTo>
                    <a:pt x="2518" y="203"/>
                  </a:lnTo>
                  <a:lnTo>
                    <a:pt x="2518" y="1506"/>
                  </a:lnTo>
                  <a:lnTo>
                    <a:pt x="926" y="1506"/>
                  </a:lnTo>
                  <a:lnTo>
                    <a:pt x="926" y="203"/>
                  </a:lnTo>
                  <a:lnTo>
                    <a:pt x="1360" y="116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7842488" y="866025"/>
              <a:ext cx="49950" cy="59350"/>
            </a:xfrm>
            <a:custGeom>
              <a:avLst/>
              <a:gdLst/>
              <a:ahLst/>
              <a:cxnLst/>
              <a:rect l="l" t="t" r="r" b="b"/>
              <a:pathLst>
                <a:path w="1998" h="2374" extrusionOk="0">
                  <a:moveTo>
                    <a:pt x="88" y="1"/>
                  </a:moveTo>
                  <a:lnTo>
                    <a:pt x="88" y="637"/>
                  </a:lnTo>
                  <a:lnTo>
                    <a:pt x="203" y="637"/>
                  </a:lnTo>
                  <a:lnTo>
                    <a:pt x="290" y="290"/>
                  </a:lnTo>
                  <a:cubicBezTo>
                    <a:pt x="319" y="290"/>
                    <a:pt x="319" y="290"/>
                    <a:pt x="377" y="261"/>
                  </a:cubicBezTo>
                  <a:cubicBezTo>
                    <a:pt x="406" y="261"/>
                    <a:pt x="435" y="232"/>
                    <a:pt x="464" y="232"/>
                  </a:cubicBezTo>
                  <a:lnTo>
                    <a:pt x="609" y="232"/>
                  </a:lnTo>
                  <a:cubicBezTo>
                    <a:pt x="637" y="203"/>
                    <a:pt x="695" y="203"/>
                    <a:pt x="753" y="203"/>
                  </a:cubicBezTo>
                  <a:lnTo>
                    <a:pt x="1303" y="203"/>
                  </a:lnTo>
                  <a:lnTo>
                    <a:pt x="1" y="2258"/>
                  </a:lnTo>
                  <a:lnTo>
                    <a:pt x="1" y="2374"/>
                  </a:lnTo>
                  <a:lnTo>
                    <a:pt x="1940" y="2374"/>
                  </a:lnTo>
                  <a:lnTo>
                    <a:pt x="1998" y="1564"/>
                  </a:lnTo>
                  <a:lnTo>
                    <a:pt x="1882" y="1564"/>
                  </a:lnTo>
                  <a:lnTo>
                    <a:pt x="1766" y="2056"/>
                  </a:lnTo>
                  <a:cubicBezTo>
                    <a:pt x="1737" y="2084"/>
                    <a:pt x="1708" y="2084"/>
                    <a:pt x="1650" y="2113"/>
                  </a:cubicBezTo>
                  <a:cubicBezTo>
                    <a:pt x="1622" y="2113"/>
                    <a:pt x="1564" y="2113"/>
                    <a:pt x="1535" y="2142"/>
                  </a:cubicBezTo>
                  <a:cubicBezTo>
                    <a:pt x="1477" y="2142"/>
                    <a:pt x="1419" y="2142"/>
                    <a:pt x="1361" y="2171"/>
                  </a:cubicBezTo>
                  <a:lnTo>
                    <a:pt x="551" y="2171"/>
                  </a:lnTo>
                  <a:lnTo>
                    <a:pt x="1824" y="145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7900388" y="836350"/>
              <a:ext cx="32575" cy="116525"/>
            </a:xfrm>
            <a:custGeom>
              <a:avLst/>
              <a:gdLst/>
              <a:ahLst/>
              <a:cxnLst/>
              <a:rect l="l" t="t" r="r" b="b"/>
              <a:pathLst>
                <a:path w="1303" h="4661" extrusionOk="0">
                  <a:moveTo>
                    <a:pt x="0" y="1"/>
                  </a:moveTo>
                  <a:lnTo>
                    <a:pt x="0" y="204"/>
                  </a:lnTo>
                  <a:cubicBezTo>
                    <a:pt x="174" y="319"/>
                    <a:pt x="347" y="435"/>
                    <a:pt x="434" y="609"/>
                  </a:cubicBezTo>
                  <a:cubicBezTo>
                    <a:pt x="550" y="753"/>
                    <a:pt x="637" y="927"/>
                    <a:pt x="695" y="1101"/>
                  </a:cubicBezTo>
                  <a:cubicBezTo>
                    <a:pt x="753" y="1303"/>
                    <a:pt x="782" y="1477"/>
                    <a:pt x="811" y="1680"/>
                  </a:cubicBezTo>
                  <a:cubicBezTo>
                    <a:pt x="811" y="1911"/>
                    <a:pt x="839" y="2114"/>
                    <a:pt x="839" y="2316"/>
                  </a:cubicBezTo>
                  <a:cubicBezTo>
                    <a:pt x="839" y="2461"/>
                    <a:pt x="839" y="2606"/>
                    <a:pt x="811" y="2751"/>
                  </a:cubicBezTo>
                  <a:cubicBezTo>
                    <a:pt x="811" y="2866"/>
                    <a:pt x="811" y="3011"/>
                    <a:pt x="782" y="3156"/>
                  </a:cubicBezTo>
                  <a:cubicBezTo>
                    <a:pt x="753" y="3271"/>
                    <a:pt x="724" y="3416"/>
                    <a:pt x="695" y="3532"/>
                  </a:cubicBezTo>
                  <a:cubicBezTo>
                    <a:pt x="666" y="3648"/>
                    <a:pt x="608" y="3764"/>
                    <a:pt x="550" y="3879"/>
                  </a:cubicBezTo>
                  <a:cubicBezTo>
                    <a:pt x="492" y="3995"/>
                    <a:pt x="405" y="4082"/>
                    <a:pt x="319" y="4198"/>
                  </a:cubicBezTo>
                  <a:cubicBezTo>
                    <a:pt x="232" y="4284"/>
                    <a:pt x="116" y="4371"/>
                    <a:pt x="0" y="4429"/>
                  </a:cubicBezTo>
                  <a:lnTo>
                    <a:pt x="0" y="4661"/>
                  </a:lnTo>
                  <a:cubicBezTo>
                    <a:pt x="203" y="4545"/>
                    <a:pt x="405" y="4400"/>
                    <a:pt x="579" y="4256"/>
                  </a:cubicBezTo>
                  <a:cubicBezTo>
                    <a:pt x="753" y="4111"/>
                    <a:pt x="868" y="3966"/>
                    <a:pt x="984" y="3792"/>
                  </a:cubicBezTo>
                  <a:cubicBezTo>
                    <a:pt x="1100" y="3590"/>
                    <a:pt x="1187" y="3387"/>
                    <a:pt x="1245" y="3156"/>
                  </a:cubicBezTo>
                  <a:cubicBezTo>
                    <a:pt x="1274" y="2924"/>
                    <a:pt x="1303" y="2635"/>
                    <a:pt x="1303" y="2316"/>
                  </a:cubicBezTo>
                  <a:cubicBezTo>
                    <a:pt x="1303" y="1998"/>
                    <a:pt x="1274" y="1738"/>
                    <a:pt x="1245" y="1477"/>
                  </a:cubicBezTo>
                  <a:cubicBezTo>
                    <a:pt x="1187" y="1246"/>
                    <a:pt x="1100" y="1043"/>
                    <a:pt x="984" y="869"/>
                  </a:cubicBezTo>
                  <a:cubicBezTo>
                    <a:pt x="868" y="667"/>
                    <a:pt x="753" y="522"/>
                    <a:pt x="579" y="377"/>
                  </a:cubicBezTo>
                  <a:cubicBezTo>
                    <a:pt x="405" y="233"/>
                    <a:pt x="203" y="117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1776138" y="1363850"/>
              <a:ext cx="54275" cy="86125"/>
            </a:xfrm>
            <a:custGeom>
              <a:avLst/>
              <a:gdLst/>
              <a:ahLst/>
              <a:cxnLst/>
              <a:rect l="l" t="t" r="r" b="b"/>
              <a:pathLst>
                <a:path w="2171" h="3445" extrusionOk="0">
                  <a:moveTo>
                    <a:pt x="0" y="0"/>
                  </a:moveTo>
                  <a:lnTo>
                    <a:pt x="0" y="116"/>
                  </a:lnTo>
                  <a:lnTo>
                    <a:pt x="145" y="174"/>
                  </a:lnTo>
                  <a:cubicBezTo>
                    <a:pt x="203" y="289"/>
                    <a:pt x="261" y="434"/>
                    <a:pt x="348" y="608"/>
                  </a:cubicBezTo>
                  <a:cubicBezTo>
                    <a:pt x="405" y="781"/>
                    <a:pt x="492" y="955"/>
                    <a:pt x="550" y="1158"/>
                  </a:cubicBezTo>
                  <a:cubicBezTo>
                    <a:pt x="637" y="1360"/>
                    <a:pt x="695" y="1563"/>
                    <a:pt x="782" y="1765"/>
                  </a:cubicBezTo>
                  <a:cubicBezTo>
                    <a:pt x="840" y="1997"/>
                    <a:pt x="926" y="2171"/>
                    <a:pt x="984" y="2373"/>
                  </a:cubicBezTo>
                  <a:cubicBezTo>
                    <a:pt x="955" y="2460"/>
                    <a:pt x="955" y="2547"/>
                    <a:pt x="955" y="2634"/>
                  </a:cubicBezTo>
                  <a:cubicBezTo>
                    <a:pt x="926" y="2721"/>
                    <a:pt x="926" y="2807"/>
                    <a:pt x="897" y="2894"/>
                  </a:cubicBezTo>
                  <a:cubicBezTo>
                    <a:pt x="897" y="2981"/>
                    <a:pt x="897" y="3068"/>
                    <a:pt x="897" y="3155"/>
                  </a:cubicBezTo>
                  <a:cubicBezTo>
                    <a:pt x="897" y="3242"/>
                    <a:pt x="897" y="3299"/>
                    <a:pt x="897" y="3386"/>
                  </a:cubicBezTo>
                  <a:lnTo>
                    <a:pt x="1013" y="3444"/>
                  </a:lnTo>
                  <a:lnTo>
                    <a:pt x="1389" y="3415"/>
                  </a:lnTo>
                  <a:cubicBezTo>
                    <a:pt x="1389" y="3357"/>
                    <a:pt x="1389" y="3270"/>
                    <a:pt x="1389" y="3155"/>
                  </a:cubicBezTo>
                  <a:cubicBezTo>
                    <a:pt x="1389" y="3068"/>
                    <a:pt x="1389" y="2952"/>
                    <a:pt x="1389" y="2836"/>
                  </a:cubicBezTo>
                  <a:cubicBezTo>
                    <a:pt x="1361" y="2750"/>
                    <a:pt x="1361" y="2634"/>
                    <a:pt x="1361" y="2547"/>
                  </a:cubicBezTo>
                  <a:cubicBezTo>
                    <a:pt x="1361" y="2460"/>
                    <a:pt x="1332" y="2373"/>
                    <a:pt x="1332" y="2315"/>
                  </a:cubicBezTo>
                  <a:lnTo>
                    <a:pt x="1939" y="897"/>
                  </a:lnTo>
                  <a:cubicBezTo>
                    <a:pt x="2026" y="753"/>
                    <a:pt x="2055" y="608"/>
                    <a:pt x="2113" y="492"/>
                  </a:cubicBezTo>
                  <a:cubicBezTo>
                    <a:pt x="2142" y="376"/>
                    <a:pt x="2171" y="260"/>
                    <a:pt x="2171" y="203"/>
                  </a:cubicBezTo>
                  <a:cubicBezTo>
                    <a:pt x="2171" y="145"/>
                    <a:pt x="2171" y="116"/>
                    <a:pt x="2171" y="87"/>
                  </a:cubicBezTo>
                  <a:cubicBezTo>
                    <a:pt x="2171" y="58"/>
                    <a:pt x="2142" y="29"/>
                    <a:pt x="2142" y="0"/>
                  </a:cubicBezTo>
                  <a:lnTo>
                    <a:pt x="1650" y="0"/>
                  </a:lnTo>
                  <a:lnTo>
                    <a:pt x="1650" y="116"/>
                  </a:lnTo>
                  <a:cubicBezTo>
                    <a:pt x="1708" y="116"/>
                    <a:pt x="1737" y="145"/>
                    <a:pt x="1766" y="203"/>
                  </a:cubicBezTo>
                  <a:cubicBezTo>
                    <a:pt x="1824" y="232"/>
                    <a:pt x="1824" y="289"/>
                    <a:pt x="1824" y="347"/>
                  </a:cubicBezTo>
                  <a:cubicBezTo>
                    <a:pt x="1824" y="376"/>
                    <a:pt x="1824" y="434"/>
                    <a:pt x="1824" y="463"/>
                  </a:cubicBezTo>
                  <a:cubicBezTo>
                    <a:pt x="1824" y="492"/>
                    <a:pt x="1795" y="550"/>
                    <a:pt x="1795" y="608"/>
                  </a:cubicBezTo>
                  <a:cubicBezTo>
                    <a:pt x="1766" y="637"/>
                    <a:pt x="1766" y="695"/>
                    <a:pt x="1737" y="753"/>
                  </a:cubicBezTo>
                  <a:cubicBezTo>
                    <a:pt x="1737" y="781"/>
                    <a:pt x="1708" y="839"/>
                    <a:pt x="1679" y="897"/>
                  </a:cubicBezTo>
                  <a:lnTo>
                    <a:pt x="1245" y="1910"/>
                  </a:lnTo>
                  <a:cubicBezTo>
                    <a:pt x="1187" y="1765"/>
                    <a:pt x="1158" y="1621"/>
                    <a:pt x="1100" y="1447"/>
                  </a:cubicBezTo>
                  <a:cubicBezTo>
                    <a:pt x="1042" y="1273"/>
                    <a:pt x="984" y="1100"/>
                    <a:pt x="926" y="926"/>
                  </a:cubicBezTo>
                  <a:cubicBezTo>
                    <a:pt x="868" y="753"/>
                    <a:pt x="811" y="608"/>
                    <a:pt x="724" y="434"/>
                  </a:cubicBezTo>
                  <a:cubicBezTo>
                    <a:pt x="666" y="260"/>
                    <a:pt x="608" y="116"/>
                    <a:pt x="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1868013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5" y="0"/>
                  </a:moveTo>
                  <a:cubicBezTo>
                    <a:pt x="1477" y="0"/>
                    <a:pt x="1390" y="0"/>
                    <a:pt x="1303" y="29"/>
                  </a:cubicBezTo>
                  <a:cubicBezTo>
                    <a:pt x="1245" y="58"/>
                    <a:pt x="1159" y="87"/>
                    <a:pt x="1072" y="116"/>
                  </a:cubicBezTo>
                  <a:cubicBezTo>
                    <a:pt x="1014" y="174"/>
                    <a:pt x="927" y="203"/>
                    <a:pt x="869" y="232"/>
                  </a:cubicBezTo>
                  <a:cubicBezTo>
                    <a:pt x="811" y="290"/>
                    <a:pt x="753" y="318"/>
                    <a:pt x="696" y="347"/>
                  </a:cubicBezTo>
                  <a:lnTo>
                    <a:pt x="696" y="58"/>
                  </a:lnTo>
                  <a:lnTo>
                    <a:pt x="1" y="58"/>
                  </a:lnTo>
                  <a:lnTo>
                    <a:pt x="1" y="174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1" y="2287"/>
                  </a:lnTo>
                  <a:lnTo>
                    <a:pt x="1" y="2402"/>
                  </a:lnTo>
                  <a:lnTo>
                    <a:pt x="1130" y="2402"/>
                  </a:lnTo>
                  <a:lnTo>
                    <a:pt x="1130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782" y="434"/>
                    <a:pt x="840" y="434"/>
                  </a:cubicBezTo>
                  <a:cubicBezTo>
                    <a:pt x="898" y="405"/>
                    <a:pt x="956" y="405"/>
                    <a:pt x="985" y="405"/>
                  </a:cubicBezTo>
                  <a:cubicBezTo>
                    <a:pt x="1043" y="376"/>
                    <a:pt x="1101" y="376"/>
                    <a:pt x="1159" y="376"/>
                  </a:cubicBezTo>
                  <a:cubicBezTo>
                    <a:pt x="1217" y="347"/>
                    <a:pt x="1274" y="347"/>
                    <a:pt x="1303" y="347"/>
                  </a:cubicBezTo>
                  <a:lnTo>
                    <a:pt x="1448" y="637"/>
                  </a:lnTo>
                  <a:lnTo>
                    <a:pt x="1564" y="637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1912888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03" y="1216"/>
                  </a:moveTo>
                  <a:lnTo>
                    <a:pt x="1303" y="2055"/>
                  </a:lnTo>
                  <a:cubicBezTo>
                    <a:pt x="1216" y="2084"/>
                    <a:pt x="1129" y="2113"/>
                    <a:pt x="1071" y="2142"/>
                  </a:cubicBezTo>
                  <a:cubicBezTo>
                    <a:pt x="984" y="2171"/>
                    <a:pt x="869" y="2200"/>
                    <a:pt x="753" y="2200"/>
                  </a:cubicBezTo>
                  <a:cubicBezTo>
                    <a:pt x="521" y="2200"/>
                    <a:pt x="406" y="2055"/>
                    <a:pt x="406" y="1737"/>
                  </a:cubicBezTo>
                  <a:cubicBezTo>
                    <a:pt x="406" y="1650"/>
                    <a:pt x="406" y="1563"/>
                    <a:pt x="434" y="1476"/>
                  </a:cubicBezTo>
                  <a:cubicBezTo>
                    <a:pt x="463" y="1418"/>
                    <a:pt x="492" y="1360"/>
                    <a:pt x="550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8" y="1216"/>
                    <a:pt x="984" y="1216"/>
                  </a:cubicBezTo>
                  <a:close/>
                  <a:moveTo>
                    <a:pt x="984" y="0"/>
                  </a:moveTo>
                  <a:cubicBezTo>
                    <a:pt x="840" y="0"/>
                    <a:pt x="724" y="0"/>
                    <a:pt x="608" y="29"/>
                  </a:cubicBezTo>
                  <a:cubicBezTo>
                    <a:pt x="492" y="58"/>
                    <a:pt x="377" y="58"/>
                    <a:pt x="261" y="87"/>
                  </a:cubicBezTo>
                  <a:lnTo>
                    <a:pt x="261" y="608"/>
                  </a:lnTo>
                  <a:lnTo>
                    <a:pt x="406" y="608"/>
                  </a:lnTo>
                  <a:lnTo>
                    <a:pt x="492" y="318"/>
                  </a:lnTo>
                  <a:cubicBezTo>
                    <a:pt x="550" y="290"/>
                    <a:pt x="608" y="261"/>
                    <a:pt x="695" y="232"/>
                  </a:cubicBezTo>
                  <a:cubicBezTo>
                    <a:pt x="782" y="203"/>
                    <a:pt x="869" y="203"/>
                    <a:pt x="955" y="203"/>
                  </a:cubicBezTo>
                  <a:cubicBezTo>
                    <a:pt x="1013" y="203"/>
                    <a:pt x="1071" y="203"/>
                    <a:pt x="1129" y="232"/>
                  </a:cubicBezTo>
                  <a:cubicBezTo>
                    <a:pt x="1158" y="261"/>
                    <a:pt x="1216" y="290"/>
                    <a:pt x="1245" y="318"/>
                  </a:cubicBezTo>
                  <a:cubicBezTo>
                    <a:pt x="1274" y="376"/>
                    <a:pt x="1274" y="405"/>
                    <a:pt x="1303" y="463"/>
                  </a:cubicBezTo>
                  <a:cubicBezTo>
                    <a:pt x="1303" y="521"/>
                    <a:pt x="1303" y="608"/>
                    <a:pt x="1303" y="666"/>
                  </a:cubicBezTo>
                  <a:lnTo>
                    <a:pt x="1303" y="1042"/>
                  </a:lnTo>
                  <a:lnTo>
                    <a:pt x="955" y="1042"/>
                  </a:lnTo>
                  <a:cubicBezTo>
                    <a:pt x="869" y="1042"/>
                    <a:pt x="811" y="1042"/>
                    <a:pt x="724" y="1071"/>
                  </a:cubicBezTo>
                  <a:cubicBezTo>
                    <a:pt x="637" y="1071"/>
                    <a:pt x="550" y="1071"/>
                    <a:pt x="492" y="1100"/>
                  </a:cubicBezTo>
                  <a:cubicBezTo>
                    <a:pt x="434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7" y="1360"/>
                    <a:pt x="58" y="1418"/>
                    <a:pt x="29" y="1505"/>
                  </a:cubicBezTo>
                  <a:cubicBezTo>
                    <a:pt x="0" y="1563"/>
                    <a:pt x="0" y="1650"/>
                    <a:pt x="0" y="1766"/>
                  </a:cubicBezTo>
                  <a:cubicBezTo>
                    <a:pt x="0" y="1852"/>
                    <a:pt x="0" y="1968"/>
                    <a:pt x="29" y="2055"/>
                  </a:cubicBezTo>
                  <a:cubicBezTo>
                    <a:pt x="29" y="2142"/>
                    <a:pt x="87" y="2200"/>
                    <a:pt x="116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377" y="2460"/>
                    <a:pt x="492" y="2460"/>
                    <a:pt x="608" y="2460"/>
                  </a:cubicBezTo>
                  <a:cubicBezTo>
                    <a:pt x="695" y="2460"/>
                    <a:pt x="782" y="2460"/>
                    <a:pt x="869" y="2431"/>
                  </a:cubicBezTo>
                  <a:cubicBezTo>
                    <a:pt x="927" y="2402"/>
                    <a:pt x="1013" y="2402"/>
                    <a:pt x="1071" y="2373"/>
                  </a:cubicBezTo>
                  <a:cubicBezTo>
                    <a:pt x="1129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61" y="2402"/>
                  </a:lnTo>
                  <a:lnTo>
                    <a:pt x="2026" y="2402"/>
                  </a:lnTo>
                  <a:lnTo>
                    <a:pt x="2026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21" y="261"/>
                    <a:pt x="1592" y="174"/>
                    <a:pt x="1505" y="145"/>
                  </a:cubicBezTo>
                  <a:cubicBezTo>
                    <a:pt x="1447" y="87"/>
                    <a:pt x="1361" y="58"/>
                    <a:pt x="1274" y="29"/>
                  </a:cubicBezTo>
                  <a:cubicBezTo>
                    <a:pt x="1187" y="0"/>
                    <a:pt x="1071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1966438" y="1363850"/>
              <a:ext cx="62250" cy="86850"/>
            </a:xfrm>
            <a:custGeom>
              <a:avLst/>
              <a:gdLst/>
              <a:ahLst/>
              <a:cxnLst/>
              <a:rect l="l" t="t" r="r" b="b"/>
              <a:pathLst>
                <a:path w="2490" h="3474" extrusionOk="0">
                  <a:moveTo>
                    <a:pt x="0" y="0"/>
                  </a:moveTo>
                  <a:lnTo>
                    <a:pt x="0" y="116"/>
                  </a:lnTo>
                  <a:lnTo>
                    <a:pt x="261" y="174"/>
                  </a:lnTo>
                  <a:lnTo>
                    <a:pt x="1158" y="2373"/>
                  </a:lnTo>
                  <a:lnTo>
                    <a:pt x="1071" y="2547"/>
                  </a:lnTo>
                  <a:cubicBezTo>
                    <a:pt x="1042" y="2663"/>
                    <a:pt x="1013" y="2750"/>
                    <a:pt x="984" y="2836"/>
                  </a:cubicBezTo>
                  <a:cubicBezTo>
                    <a:pt x="926" y="2894"/>
                    <a:pt x="897" y="2981"/>
                    <a:pt x="839" y="3039"/>
                  </a:cubicBezTo>
                  <a:cubicBezTo>
                    <a:pt x="782" y="3097"/>
                    <a:pt x="724" y="3126"/>
                    <a:pt x="666" y="3155"/>
                  </a:cubicBezTo>
                  <a:cubicBezTo>
                    <a:pt x="608" y="3184"/>
                    <a:pt x="550" y="3213"/>
                    <a:pt x="492" y="3213"/>
                  </a:cubicBezTo>
                  <a:cubicBezTo>
                    <a:pt x="376" y="3213"/>
                    <a:pt x="318" y="3184"/>
                    <a:pt x="261" y="3155"/>
                  </a:cubicBezTo>
                  <a:lnTo>
                    <a:pt x="174" y="2923"/>
                  </a:lnTo>
                  <a:lnTo>
                    <a:pt x="58" y="2923"/>
                  </a:lnTo>
                  <a:lnTo>
                    <a:pt x="58" y="3415"/>
                  </a:lnTo>
                  <a:cubicBezTo>
                    <a:pt x="87" y="3415"/>
                    <a:pt x="116" y="3444"/>
                    <a:pt x="145" y="3444"/>
                  </a:cubicBezTo>
                  <a:lnTo>
                    <a:pt x="232" y="3444"/>
                  </a:lnTo>
                  <a:cubicBezTo>
                    <a:pt x="261" y="3444"/>
                    <a:pt x="290" y="3473"/>
                    <a:pt x="318" y="3473"/>
                  </a:cubicBezTo>
                  <a:lnTo>
                    <a:pt x="434" y="3473"/>
                  </a:lnTo>
                  <a:cubicBezTo>
                    <a:pt x="550" y="3473"/>
                    <a:pt x="666" y="3444"/>
                    <a:pt x="753" y="3386"/>
                  </a:cubicBezTo>
                  <a:cubicBezTo>
                    <a:pt x="839" y="3328"/>
                    <a:pt x="926" y="3270"/>
                    <a:pt x="984" y="3184"/>
                  </a:cubicBezTo>
                  <a:cubicBezTo>
                    <a:pt x="1042" y="3097"/>
                    <a:pt x="1100" y="3010"/>
                    <a:pt x="1158" y="2894"/>
                  </a:cubicBezTo>
                  <a:cubicBezTo>
                    <a:pt x="1216" y="2778"/>
                    <a:pt x="1274" y="2634"/>
                    <a:pt x="1331" y="2489"/>
                  </a:cubicBezTo>
                  <a:lnTo>
                    <a:pt x="2258" y="174"/>
                  </a:lnTo>
                  <a:lnTo>
                    <a:pt x="2489" y="116"/>
                  </a:lnTo>
                  <a:lnTo>
                    <a:pt x="2489" y="0"/>
                  </a:lnTo>
                  <a:lnTo>
                    <a:pt x="1621" y="0"/>
                  </a:lnTo>
                  <a:lnTo>
                    <a:pt x="1621" y="116"/>
                  </a:lnTo>
                  <a:lnTo>
                    <a:pt x="1997" y="174"/>
                  </a:lnTo>
                  <a:lnTo>
                    <a:pt x="1360" y="1823"/>
                  </a:lnTo>
                  <a:lnTo>
                    <a:pt x="724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2034438" y="1362400"/>
              <a:ext cx="40550" cy="61525"/>
            </a:xfrm>
            <a:custGeom>
              <a:avLst/>
              <a:gdLst/>
              <a:ahLst/>
              <a:cxnLst/>
              <a:rect l="l" t="t" r="r" b="b"/>
              <a:pathLst>
                <a:path w="1622" h="2461" extrusionOk="0">
                  <a:moveTo>
                    <a:pt x="782" y="0"/>
                  </a:moveTo>
                  <a:cubicBezTo>
                    <a:pt x="666" y="0"/>
                    <a:pt x="580" y="0"/>
                    <a:pt x="464" y="29"/>
                  </a:cubicBezTo>
                  <a:cubicBezTo>
                    <a:pt x="377" y="58"/>
                    <a:pt x="290" y="116"/>
                    <a:pt x="232" y="174"/>
                  </a:cubicBezTo>
                  <a:cubicBezTo>
                    <a:pt x="145" y="232"/>
                    <a:pt x="116" y="290"/>
                    <a:pt x="59" y="376"/>
                  </a:cubicBezTo>
                  <a:cubicBezTo>
                    <a:pt x="30" y="463"/>
                    <a:pt x="1" y="550"/>
                    <a:pt x="1" y="666"/>
                  </a:cubicBezTo>
                  <a:cubicBezTo>
                    <a:pt x="1" y="782"/>
                    <a:pt x="30" y="868"/>
                    <a:pt x="59" y="955"/>
                  </a:cubicBezTo>
                  <a:cubicBezTo>
                    <a:pt x="88" y="1013"/>
                    <a:pt x="145" y="1071"/>
                    <a:pt x="203" y="1129"/>
                  </a:cubicBezTo>
                  <a:cubicBezTo>
                    <a:pt x="261" y="1187"/>
                    <a:pt x="319" y="1216"/>
                    <a:pt x="406" y="1245"/>
                  </a:cubicBezTo>
                  <a:cubicBezTo>
                    <a:pt x="464" y="1274"/>
                    <a:pt x="551" y="1303"/>
                    <a:pt x="608" y="1331"/>
                  </a:cubicBezTo>
                  <a:cubicBezTo>
                    <a:pt x="695" y="1360"/>
                    <a:pt x="753" y="1389"/>
                    <a:pt x="840" y="1418"/>
                  </a:cubicBezTo>
                  <a:cubicBezTo>
                    <a:pt x="898" y="1447"/>
                    <a:pt x="985" y="1476"/>
                    <a:pt x="1043" y="1505"/>
                  </a:cubicBezTo>
                  <a:cubicBezTo>
                    <a:pt x="1101" y="1534"/>
                    <a:pt x="1129" y="1592"/>
                    <a:pt x="1158" y="1650"/>
                  </a:cubicBezTo>
                  <a:cubicBezTo>
                    <a:pt x="1216" y="1708"/>
                    <a:pt x="1216" y="1766"/>
                    <a:pt x="1216" y="1852"/>
                  </a:cubicBezTo>
                  <a:cubicBezTo>
                    <a:pt x="1216" y="1997"/>
                    <a:pt x="1187" y="2084"/>
                    <a:pt x="1101" y="2171"/>
                  </a:cubicBezTo>
                  <a:cubicBezTo>
                    <a:pt x="1014" y="2229"/>
                    <a:pt x="898" y="2258"/>
                    <a:pt x="724" y="2258"/>
                  </a:cubicBezTo>
                  <a:cubicBezTo>
                    <a:pt x="637" y="2258"/>
                    <a:pt x="522" y="2258"/>
                    <a:pt x="464" y="2229"/>
                  </a:cubicBezTo>
                  <a:cubicBezTo>
                    <a:pt x="377" y="2171"/>
                    <a:pt x="290" y="2142"/>
                    <a:pt x="261" y="2084"/>
                  </a:cubicBezTo>
                  <a:lnTo>
                    <a:pt x="116" y="1766"/>
                  </a:lnTo>
                  <a:lnTo>
                    <a:pt x="1" y="1766"/>
                  </a:lnTo>
                  <a:lnTo>
                    <a:pt x="1" y="2344"/>
                  </a:lnTo>
                  <a:cubicBezTo>
                    <a:pt x="30" y="2344"/>
                    <a:pt x="59" y="2373"/>
                    <a:pt x="116" y="2373"/>
                  </a:cubicBezTo>
                  <a:cubicBezTo>
                    <a:pt x="174" y="2402"/>
                    <a:pt x="232" y="2402"/>
                    <a:pt x="290" y="2402"/>
                  </a:cubicBezTo>
                  <a:cubicBezTo>
                    <a:pt x="348" y="2431"/>
                    <a:pt x="435" y="2431"/>
                    <a:pt x="493" y="2460"/>
                  </a:cubicBezTo>
                  <a:lnTo>
                    <a:pt x="724" y="2460"/>
                  </a:lnTo>
                  <a:cubicBezTo>
                    <a:pt x="898" y="2460"/>
                    <a:pt x="1014" y="2460"/>
                    <a:pt x="1129" y="2402"/>
                  </a:cubicBezTo>
                  <a:cubicBezTo>
                    <a:pt x="1245" y="2373"/>
                    <a:pt x="1332" y="2316"/>
                    <a:pt x="1419" y="2258"/>
                  </a:cubicBezTo>
                  <a:cubicBezTo>
                    <a:pt x="1477" y="2200"/>
                    <a:pt x="1535" y="2142"/>
                    <a:pt x="1564" y="2055"/>
                  </a:cubicBezTo>
                  <a:cubicBezTo>
                    <a:pt x="1593" y="1939"/>
                    <a:pt x="1621" y="1852"/>
                    <a:pt x="1621" y="1766"/>
                  </a:cubicBezTo>
                  <a:cubicBezTo>
                    <a:pt x="1621" y="1650"/>
                    <a:pt x="1593" y="1534"/>
                    <a:pt x="1564" y="1476"/>
                  </a:cubicBezTo>
                  <a:cubicBezTo>
                    <a:pt x="1535" y="1389"/>
                    <a:pt x="1477" y="1331"/>
                    <a:pt x="1419" y="1274"/>
                  </a:cubicBezTo>
                  <a:cubicBezTo>
                    <a:pt x="1361" y="1216"/>
                    <a:pt x="1303" y="1187"/>
                    <a:pt x="1216" y="1129"/>
                  </a:cubicBezTo>
                  <a:cubicBezTo>
                    <a:pt x="1158" y="1100"/>
                    <a:pt x="1072" y="1071"/>
                    <a:pt x="985" y="1042"/>
                  </a:cubicBezTo>
                  <a:cubicBezTo>
                    <a:pt x="927" y="1013"/>
                    <a:pt x="840" y="984"/>
                    <a:pt x="782" y="955"/>
                  </a:cubicBezTo>
                  <a:cubicBezTo>
                    <a:pt x="695" y="955"/>
                    <a:pt x="637" y="926"/>
                    <a:pt x="580" y="868"/>
                  </a:cubicBezTo>
                  <a:cubicBezTo>
                    <a:pt x="522" y="839"/>
                    <a:pt x="464" y="811"/>
                    <a:pt x="435" y="753"/>
                  </a:cubicBezTo>
                  <a:cubicBezTo>
                    <a:pt x="406" y="695"/>
                    <a:pt x="377" y="637"/>
                    <a:pt x="377" y="579"/>
                  </a:cubicBezTo>
                  <a:cubicBezTo>
                    <a:pt x="377" y="463"/>
                    <a:pt x="406" y="347"/>
                    <a:pt x="493" y="290"/>
                  </a:cubicBezTo>
                  <a:cubicBezTo>
                    <a:pt x="551" y="232"/>
                    <a:pt x="666" y="203"/>
                    <a:pt x="811" y="203"/>
                  </a:cubicBezTo>
                  <a:cubicBezTo>
                    <a:pt x="898" y="203"/>
                    <a:pt x="956" y="203"/>
                    <a:pt x="1043" y="232"/>
                  </a:cubicBezTo>
                  <a:cubicBezTo>
                    <a:pt x="1101" y="232"/>
                    <a:pt x="1187" y="261"/>
                    <a:pt x="1216" y="318"/>
                  </a:cubicBezTo>
                  <a:lnTo>
                    <a:pt x="1332" y="579"/>
                  </a:lnTo>
                  <a:lnTo>
                    <a:pt x="1448" y="579"/>
                  </a:lnTo>
                  <a:lnTo>
                    <a:pt x="1448" y="58"/>
                  </a:lnTo>
                  <a:cubicBezTo>
                    <a:pt x="1332" y="58"/>
                    <a:pt x="1245" y="29"/>
                    <a:pt x="1129" y="29"/>
                  </a:cubicBezTo>
                  <a:cubicBezTo>
                    <a:pt x="1014" y="0"/>
                    <a:pt x="898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2886088" y="1338525"/>
              <a:ext cx="87575" cy="83950"/>
            </a:xfrm>
            <a:custGeom>
              <a:avLst/>
              <a:gdLst/>
              <a:ahLst/>
              <a:cxnLst/>
              <a:rect l="l" t="t" r="r" b="b"/>
              <a:pathLst>
                <a:path w="3503" h="3358" extrusionOk="0">
                  <a:moveTo>
                    <a:pt x="145" y="0"/>
                  </a:moveTo>
                  <a:lnTo>
                    <a:pt x="145" y="145"/>
                  </a:lnTo>
                  <a:lnTo>
                    <a:pt x="521" y="203"/>
                  </a:lnTo>
                  <a:lnTo>
                    <a:pt x="1505" y="1650"/>
                  </a:lnTo>
                  <a:lnTo>
                    <a:pt x="376" y="3155"/>
                  </a:lnTo>
                  <a:lnTo>
                    <a:pt x="0" y="3242"/>
                  </a:lnTo>
                  <a:lnTo>
                    <a:pt x="0" y="3357"/>
                  </a:lnTo>
                  <a:lnTo>
                    <a:pt x="1100" y="3357"/>
                  </a:lnTo>
                  <a:lnTo>
                    <a:pt x="1100" y="3242"/>
                  </a:lnTo>
                  <a:lnTo>
                    <a:pt x="666" y="3155"/>
                  </a:lnTo>
                  <a:lnTo>
                    <a:pt x="1650" y="1852"/>
                  </a:lnTo>
                  <a:lnTo>
                    <a:pt x="2547" y="3155"/>
                  </a:lnTo>
                  <a:lnTo>
                    <a:pt x="2113" y="3242"/>
                  </a:lnTo>
                  <a:lnTo>
                    <a:pt x="2113" y="3357"/>
                  </a:lnTo>
                  <a:lnTo>
                    <a:pt x="3502" y="3357"/>
                  </a:lnTo>
                  <a:lnTo>
                    <a:pt x="3502" y="3242"/>
                  </a:lnTo>
                  <a:lnTo>
                    <a:pt x="3126" y="3155"/>
                  </a:lnTo>
                  <a:lnTo>
                    <a:pt x="1968" y="1476"/>
                  </a:lnTo>
                  <a:lnTo>
                    <a:pt x="2894" y="203"/>
                  </a:lnTo>
                  <a:lnTo>
                    <a:pt x="3271" y="145"/>
                  </a:lnTo>
                  <a:lnTo>
                    <a:pt x="3271" y="0"/>
                  </a:lnTo>
                  <a:lnTo>
                    <a:pt x="2171" y="0"/>
                  </a:lnTo>
                  <a:lnTo>
                    <a:pt x="2171" y="145"/>
                  </a:lnTo>
                  <a:lnTo>
                    <a:pt x="2605" y="203"/>
                  </a:lnTo>
                  <a:lnTo>
                    <a:pt x="1823" y="1245"/>
                  </a:lnTo>
                  <a:lnTo>
                    <a:pt x="1129" y="203"/>
                  </a:lnTo>
                  <a:lnTo>
                    <a:pt x="1534" y="1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010538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4" y="0"/>
                  </a:moveTo>
                  <a:cubicBezTo>
                    <a:pt x="1476" y="0"/>
                    <a:pt x="1389" y="0"/>
                    <a:pt x="1332" y="29"/>
                  </a:cubicBezTo>
                  <a:cubicBezTo>
                    <a:pt x="1245" y="58"/>
                    <a:pt x="1158" y="87"/>
                    <a:pt x="1071" y="116"/>
                  </a:cubicBezTo>
                  <a:cubicBezTo>
                    <a:pt x="1013" y="174"/>
                    <a:pt x="926" y="203"/>
                    <a:pt x="869" y="232"/>
                  </a:cubicBezTo>
                  <a:cubicBezTo>
                    <a:pt x="811" y="290"/>
                    <a:pt x="753" y="318"/>
                    <a:pt x="724" y="347"/>
                  </a:cubicBezTo>
                  <a:lnTo>
                    <a:pt x="695" y="58"/>
                  </a:lnTo>
                  <a:lnTo>
                    <a:pt x="0" y="58"/>
                  </a:lnTo>
                  <a:lnTo>
                    <a:pt x="0" y="174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0" y="2287"/>
                  </a:lnTo>
                  <a:lnTo>
                    <a:pt x="0" y="2402"/>
                  </a:lnTo>
                  <a:lnTo>
                    <a:pt x="1129" y="2402"/>
                  </a:lnTo>
                  <a:lnTo>
                    <a:pt x="1129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782" y="434"/>
                    <a:pt x="840" y="434"/>
                  </a:cubicBezTo>
                  <a:cubicBezTo>
                    <a:pt x="897" y="405"/>
                    <a:pt x="955" y="405"/>
                    <a:pt x="984" y="405"/>
                  </a:cubicBezTo>
                  <a:cubicBezTo>
                    <a:pt x="1042" y="376"/>
                    <a:pt x="1100" y="376"/>
                    <a:pt x="1158" y="376"/>
                  </a:cubicBezTo>
                  <a:cubicBezTo>
                    <a:pt x="1216" y="347"/>
                    <a:pt x="1274" y="347"/>
                    <a:pt x="1303" y="347"/>
                  </a:cubicBezTo>
                  <a:lnTo>
                    <a:pt x="1447" y="637"/>
                  </a:lnTo>
                  <a:lnTo>
                    <a:pt x="1563" y="637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055388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03" y="1216"/>
                  </a:moveTo>
                  <a:lnTo>
                    <a:pt x="1303" y="2055"/>
                  </a:lnTo>
                  <a:cubicBezTo>
                    <a:pt x="1216" y="2084"/>
                    <a:pt x="1158" y="2113"/>
                    <a:pt x="1072" y="2142"/>
                  </a:cubicBezTo>
                  <a:cubicBezTo>
                    <a:pt x="985" y="2171"/>
                    <a:pt x="898" y="2200"/>
                    <a:pt x="782" y="2200"/>
                  </a:cubicBezTo>
                  <a:cubicBezTo>
                    <a:pt x="522" y="2200"/>
                    <a:pt x="406" y="2055"/>
                    <a:pt x="406" y="1737"/>
                  </a:cubicBezTo>
                  <a:cubicBezTo>
                    <a:pt x="406" y="1650"/>
                    <a:pt x="435" y="1563"/>
                    <a:pt x="435" y="1476"/>
                  </a:cubicBezTo>
                  <a:cubicBezTo>
                    <a:pt x="464" y="1418"/>
                    <a:pt x="493" y="1360"/>
                    <a:pt x="551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8" y="1216"/>
                    <a:pt x="985" y="1216"/>
                  </a:cubicBezTo>
                  <a:close/>
                  <a:moveTo>
                    <a:pt x="985" y="0"/>
                  </a:moveTo>
                  <a:cubicBezTo>
                    <a:pt x="840" y="0"/>
                    <a:pt x="724" y="0"/>
                    <a:pt x="608" y="29"/>
                  </a:cubicBezTo>
                  <a:cubicBezTo>
                    <a:pt x="493" y="58"/>
                    <a:pt x="377" y="58"/>
                    <a:pt x="261" y="87"/>
                  </a:cubicBezTo>
                  <a:lnTo>
                    <a:pt x="261" y="608"/>
                  </a:lnTo>
                  <a:lnTo>
                    <a:pt x="406" y="608"/>
                  </a:lnTo>
                  <a:lnTo>
                    <a:pt x="493" y="318"/>
                  </a:lnTo>
                  <a:cubicBezTo>
                    <a:pt x="551" y="290"/>
                    <a:pt x="637" y="261"/>
                    <a:pt x="695" y="232"/>
                  </a:cubicBezTo>
                  <a:cubicBezTo>
                    <a:pt x="782" y="203"/>
                    <a:pt x="869" y="203"/>
                    <a:pt x="956" y="203"/>
                  </a:cubicBezTo>
                  <a:cubicBezTo>
                    <a:pt x="1014" y="203"/>
                    <a:pt x="1072" y="203"/>
                    <a:pt x="1129" y="232"/>
                  </a:cubicBezTo>
                  <a:cubicBezTo>
                    <a:pt x="1187" y="261"/>
                    <a:pt x="1216" y="290"/>
                    <a:pt x="1245" y="318"/>
                  </a:cubicBezTo>
                  <a:cubicBezTo>
                    <a:pt x="1274" y="376"/>
                    <a:pt x="1274" y="405"/>
                    <a:pt x="1303" y="463"/>
                  </a:cubicBezTo>
                  <a:cubicBezTo>
                    <a:pt x="1303" y="521"/>
                    <a:pt x="1303" y="608"/>
                    <a:pt x="1303" y="666"/>
                  </a:cubicBezTo>
                  <a:lnTo>
                    <a:pt x="1303" y="1042"/>
                  </a:lnTo>
                  <a:lnTo>
                    <a:pt x="956" y="1042"/>
                  </a:lnTo>
                  <a:cubicBezTo>
                    <a:pt x="869" y="1042"/>
                    <a:pt x="811" y="1042"/>
                    <a:pt x="724" y="1071"/>
                  </a:cubicBezTo>
                  <a:cubicBezTo>
                    <a:pt x="637" y="1071"/>
                    <a:pt x="580" y="1071"/>
                    <a:pt x="493" y="1100"/>
                  </a:cubicBezTo>
                  <a:cubicBezTo>
                    <a:pt x="435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8" y="1360"/>
                    <a:pt x="59" y="1418"/>
                    <a:pt x="30" y="1505"/>
                  </a:cubicBezTo>
                  <a:cubicBezTo>
                    <a:pt x="1" y="1563"/>
                    <a:pt x="1" y="1650"/>
                    <a:pt x="1" y="1766"/>
                  </a:cubicBezTo>
                  <a:cubicBezTo>
                    <a:pt x="1" y="1852"/>
                    <a:pt x="1" y="1968"/>
                    <a:pt x="30" y="2055"/>
                  </a:cubicBezTo>
                  <a:cubicBezTo>
                    <a:pt x="59" y="2142"/>
                    <a:pt x="88" y="2200"/>
                    <a:pt x="116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377" y="2460"/>
                    <a:pt x="493" y="2460"/>
                    <a:pt x="608" y="2460"/>
                  </a:cubicBezTo>
                  <a:cubicBezTo>
                    <a:pt x="695" y="2460"/>
                    <a:pt x="782" y="2460"/>
                    <a:pt x="869" y="2431"/>
                  </a:cubicBezTo>
                  <a:cubicBezTo>
                    <a:pt x="956" y="2402"/>
                    <a:pt x="1014" y="2402"/>
                    <a:pt x="1072" y="2373"/>
                  </a:cubicBezTo>
                  <a:cubicBezTo>
                    <a:pt x="1129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90" y="2402"/>
                  </a:lnTo>
                  <a:lnTo>
                    <a:pt x="2027" y="2402"/>
                  </a:lnTo>
                  <a:lnTo>
                    <a:pt x="2027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50" y="261"/>
                    <a:pt x="1593" y="174"/>
                    <a:pt x="1506" y="145"/>
                  </a:cubicBezTo>
                  <a:cubicBezTo>
                    <a:pt x="1448" y="87"/>
                    <a:pt x="1361" y="58"/>
                    <a:pt x="1274" y="29"/>
                  </a:cubicBezTo>
                  <a:cubicBezTo>
                    <a:pt x="1187" y="0"/>
                    <a:pt x="1100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3109663" y="1363850"/>
              <a:ext cx="61525" cy="86850"/>
            </a:xfrm>
            <a:custGeom>
              <a:avLst/>
              <a:gdLst/>
              <a:ahLst/>
              <a:cxnLst/>
              <a:rect l="l" t="t" r="r" b="b"/>
              <a:pathLst>
                <a:path w="2461" h="3474" extrusionOk="0">
                  <a:moveTo>
                    <a:pt x="0" y="0"/>
                  </a:moveTo>
                  <a:lnTo>
                    <a:pt x="0" y="116"/>
                  </a:lnTo>
                  <a:lnTo>
                    <a:pt x="232" y="174"/>
                  </a:lnTo>
                  <a:lnTo>
                    <a:pt x="1129" y="2373"/>
                  </a:lnTo>
                  <a:lnTo>
                    <a:pt x="1071" y="2547"/>
                  </a:lnTo>
                  <a:cubicBezTo>
                    <a:pt x="1013" y="2663"/>
                    <a:pt x="984" y="2750"/>
                    <a:pt x="955" y="2836"/>
                  </a:cubicBezTo>
                  <a:cubicBezTo>
                    <a:pt x="898" y="2894"/>
                    <a:pt x="869" y="2981"/>
                    <a:pt x="811" y="3039"/>
                  </a:cubicBezTo>
                  <a:cubicBezTo>
                    <a:pt x="753" y="3097"/>
                    <a:pt x="695" y="3126"/>
                    <a:pt x="637" y="3155"/>
                  </a:cubicBezTo>
                  <a:cubicBezTo>
                    <a:pt x="579" y="3184"/>
                    <a:pt x="521" y="3213"/>
                    <a:pt x="463" y="3213"/>
                  </a:cubicBezTo>
                  <a:cubicBezTo>
                    <a:pt x="348" y="3213"/>
                    <a:pt x="290" y="3184"/>
                    <a:pt x="232" y="3155"/>
                  </a:cubicBezTo>
                  <a:lnTo>
                    <a:pt x="145" y="2923"/>
                  </a:lnTo>
                  <a:lnTo>
                    <a:pt x="29" y="2923"/>
                  </a:lnTo>
                  <a:lnTo>
                    <a:pt x="29" y="3415"/>
                  </a:lnTo>
                  <a:cubicBezTo>
                    <a:pt x="58" y="3415"/>
                    <a:pt x="116" y="3444"/>
                    <a:pt x="145" y="3444"/>
                  </a:cubicBezTo>
                  <a:lnTo>
                    <a:pt x="203" y="3444"/>
                  </a:lnTo>
                  <a:cubicBezTo>
                    <a:pt x="232" y="3444"/>
                    <a:pt x="290" y="3473"/>
                    <a:pt x="319" y="3473"/>
                  </a:cubicBezTo>
                  <a:lnTo>
                    <a:pt x="435" y="3473"/>
                  </a:lnTo>
                  <a:cubicBezTo>
                    <a:pt x="550" y="3473"/>
                    <a:pt x="637" y="3444"/>
                    <a:pt x="724" y="3386"/>
                  </a:cubicBezTo>
                  <a:cubicBezTo>
                    <a:pt x="811" y="3328"/>
                    <a:pt x="898" y="3270"/>
                    <a:pt x="955" y="3184"/>
                  </a:cubicBezTo>
                  <a:cubicBezTo>
                    <a:pt x="1013" y="3097"/>
                    <a:pt x="1100" y="3010"/>
                    <a:pt x="1129" y="2894"/>
                  </a:cubicBezTo>
                  <a:cubicBezTo>
                    <a:pt x="1187" y="2778"/>
                    <a:pt x="1245" y="2634"/>
                    <a:pt x="1303" y="2489"/>
                  </a:cubicBezTo>
                  <a:lnTo>
                    <a:pt x="2229" y="174"/>
                  </a:lnTo>
                  <a:lnTo>
                    <a:pt x="2460" y="116"/>
                  </a:lnTo>
                  <a:lnTo>
                    <a:pt x="2460" y="0"/>
                  </a:lnTo>
                  <a:lnTo>
                    <a:pt x="1592" y="0"/>
                  </a:lnTo>
                  <a:lnTo>
                    <a:pt x="1592" y="116"/>
                  </a:lnTo>
                  <a:lnTo>
                    <a:pt x="1968" y="174"/>
                  </a:lnTo>
                  <a:lnTo>
                    <a:pt x="1332" y="1823"/>
                  </a:lnTo>
                  <a:lnTo>
                    <a:pt x="695" y="174"/>
                  </a:lnTo>
                  <a:lnTo>
                    <a:pt x="1071" y="11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3176963" y="1362400"/>
              <a:ext cx="40525" cy="61525"/>
            </a:xfrm>
            <a:custGeom>
              <a:avLst/>
              <a:gdLst/>
              <a:ahLst/>
              <a:cxnLst/>
              <a:rect l="l" t="t" r="r" b="b"/>
              <a:pathLst>
                <a:path w="1621" h="2461" extrusionOk="0">
                  <a:moveTo>
                    <a:pt x="781" y="0"/>
                  </a:moveTo>
                  <a:cubicBezTo>
                    <a:pt x="695" y="0"/>
                    <a:pt x="579" y="0"/>
                    <a:pt x="463" y="29"/>
                  </a:cubicBezTo>
                  <a:cubicBezTo>
                    <a:pt x="376" y="58"/>
                    <a:pt x="289" y="116"/>
                    <a:pt x="232" y="174"/>
                  </a:cubicBezTo>
                  <a:cubicBezTo>
                    <a:pt x="174" y="232"/>
                    <a:pt x="116" y="290"/>
                    <a:pt x="58" y="376"/>
                  </a:cubicBezTo>
                  <a:cubicBezTo>
                    <a:pt x="29" y="463"/>
                    <a:pt x="0" y="550"/>
                    <a:pt x="0" y="666"/>
                  </a:cubicBezTo>
                  <a:cubicBezTo>
                    <a:pt x="0" y="782"/>
                    <a:pt x="29" y="868"/>
                    <a:pt x="58" y="955"/>
                  </a:cubicBezTo>
                  <a:cubicBezTo>
                    <a:pt x="87" y="1013"/>
                    <a:pt x="145" y="1071"/>
                    <a:pt x="203" y="1129"/>
                  </a:cubicBezTo>
                  <a:cubicBezTo>
                    <a:pt x="261" y="1187"/>
                    <a:pt x="318" y="1216"/>
                    <a:pt x="405" y="1245"/>
                  </a:cubicBezTo>
                  <a:cubicBezTo>
                    <a:pt x="463" y="1274"/>
                    <a:pt x="550" y="1303"/>
                    <a:pt x="608" y="1331"/>
                  </a:cubicBezTo>
                  <a:cubicBezTo>
                    <a:pt x="695" y="1360"/>
                    <a:pt x="781" y="1389"/>
                    <a:pt x="839" y="1418"/>
                  </a:cubicBezTo>
                  <a:cubicBezTo>
                    <a:pt x="926" y="1447"/>
                    <a:pt x="984" y="1476"/>
                    <a:pt x="1042" y="1505"/>
                  </a:cubicBezTo>
                  <a:cubicBezTo>
                    <a:pt x="1100" y="1534"/>
                    <a:pt x="1129" y="1592"/>
                    <a:pt x="1187" y="1650"/>
                  </a:cubicBezTo>
                  <a:cubicBezTo>
                    <a:pt x="1216" y="1708"/>
                    <a:pt x="1216" y="1766"/>
                    <a:pt x="1216" y="1852"/>
                  </a:cubicBezTo>
                  <a:cubicBezTo>
                    <a:pt x="1216" y="1997"/>
                    <a:pt x="1187" y="2084"/>
                    <a:pt x="1100" y="2171"/>
                  </a:cubicBezTo>
                  <a:cubicBezTo>
                    <a:pt x="1013" y="2229"/>
                    <a:pt x="897" y="2258"/>
                    <a:pt x="753" y="2258"/>
                  </a:cubicBezTo>
                  <a:cubicBezTo>
                    <a:pt x="637" y="2258"/>
                    <a:pt x="521" y="2258"/>
                    <a:pt x="463" y="2229"/>
                  </a:cubicBezTo>
                  <a:cubicBezTo>
                    <a:pt x="376" y="2171"/>
                    <a:pt x="289" y="2142"/>
                    <a:pt x="261" y="2084"/>
                  </a:cubicBezTo>
                  <a:lnTo>
                    <a:pt x="116" y="1766"/>
                  </a:lnTo>
                  <a:lnTo>
                    <a:pt x="29" y="1766"/>
                  </a:lnTo>
                  <a:lnTo>
                    <a:pt x="29" y="2344"/>
                  </a:lnTo>
                  <a:cubicBezTo>
                    <a:pt x="29" y="2344"/>
                    <a:pt x="87" y="2373"/>
                    <a:pt x="116" y="2373"/>
                  </a:cubicBezTo>
                  <a:cubicBezTo>
                    <a:pt x="174" y="2402"/>
                    <a:pt x="232" y="2402"/>
                    <a:pt x="289" y="2402"/>
                  </a:cubicBezTo>
                  <a:cubicBezTo>
                    <a:pt x="347" y="2431"/>
                    <a:pt x="434" y="2431"/>
                    <a:pt x="492" y="2460"/>
                  </a:cubicBezTo>
                  <a:lnTo>
                    <a:pt x="724" y="2460"/>
                  </a:lnTo>
                  <a:cubicBezTo>
                    <a:pt x="897" y="2460"/>
                    <a:pt x="1013" y="2460"/>
                    <a:pt x="1129" y="2402"/>
                  </a:cubicBezTo>
                  <a:cubicBezTo>
                    <a:pt x="1245" y="2373"/>
                    <a:pt x="1331" y="2316"/>
                    <a:pt x="1418" y="2258"/>
                  </a:cubicBezTo>
                  <a:cubicBezTo>
                    <a:pt x="1476" y="2200"/>
                    <a:pt x="1534" y="2142"/>
                    <a:pt x="1563" y="2055"/>
                  </a:cubicBezTo>
                  <a:cubicBezTo>
                    <a:pt x="1592" y="1939"/>
                    <a:pt x="1621" y="1852"/>
                    <a:pt x="1621" y="1766"/>
                  </a:cubicBezTo>
                  <a:cubicBezTo>
                    <a:pt x="1621" y="1650"/>
                    <a:pt x="1592" y="1534"/>
                    <a:pt x="1563" y="1476"/>
                  </a:cubicBezTo>
                  <a:cubicBezTo>
                    <a:pt x="1534" y="1389"/>
                    <a:pt x="1476" y="1331"/>
                    <a:pt x="1418" y="1274"/>
                  </a:cubicBezTo>
                  <a:cubicBezTo>
                    <a:pt x="1360" y="1216"/>
                    <a:pt x="1302" y="1187"/>
                    <a:pt x="1216" y="1129"/>
                  </a:cubicBezTo>
                  <a:cubicBezTo>
                    <a:pt x="1158" y="1100"/>
                    <a:pt x="1071" y="1071"/>
                    <a:pt x="1013" y="1042"/>
                  </a:cubicBezTo>
                  <a:cubicBezTo>
                    <a:pt x="926" y="1013"/>
                    <a:pt x="839" y="984"/>
                    <a:pt x="781" y="955"/>
                  </a:cubicBezTo>
                  <a:cubicBezTo>
                    <a:pt x="695" y="955"/>
                    <a:pt x="637" y="926"/>
                    <a:pt x="579" y="868"/>
                  </a:cubicBezTo>
                  <a:cubicBezTo>
                    <a:pt x="521" y="839"/>
                    <a:pt x="463" y="811"/>
                    <a:pt x="434" y="753"/>
                  </a:cubicBezTo>
                  <a:cubicBezTo>
                    <a:pt x="405" y="695"/>
                    <a:pt x="376" y="637"/>
                    <a:pt x="376" y="579"/>
                  </a:cubicBezTo>
                  <a:cubicBezTo>
                    <a:pt x="376" y="463"/>
                    <a:pt x="405" y="347"/>
                    <a:pt x="492" y="290"/>
                  </a:cubicBezTo>
                  <a:cubicBezTo>
                    <a:pt x="550" y="232"/>
                    <a:pt x="666" y="203"/>
                    <a:pt x="810" y="203"/>
                  </a:cubicBezTo>
                  <a:cubicBezTo>
                    <a:pt x="897" y="203"/>
                    <a:pt x="955" y="203"/>
                    <a:pt x="1042" y="232"/>
                  </a:cubicBezTo>
                  <a:cubicBezTo>
                    <a:pt x="1129" y="232"/>
                    <a:pt x="1187" y="261"/>
                    <a:pt x="1216" y="318"/>
                  </a:cubicBezTo>
                  <a:lnTo>
                    <a:pt x="1331" y="579"/>
                  </a:lnTo>
                  <a:lnTo>
                    <a:pt x="1447" y="579"/>
                  </a:lnTo>
                  <a:lnTo>
                    <a:pt x="1447" y="58"/>
                  </a:lnTo>
                  <a:cubicBezTo>
                    <a:pt x="1331" y="58"/>
                    <a:pt x="1245" y="29"/>
                    <a:pt x="1129" y="29"/>
                  </a:cubicBezTo>
                  <a:cubicBezTo>
                    <a:pt x="1013" y="0"/>
                    <a:pt x="897" y="0"/>
                    <a:pt x="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3455513" y="1332725"/>
              <a:ext cx="87575" cy="85400"/>
            </a:xfrm>
            <a:custGeom>
              <a:avLst/>
              <a:gdLst/>
              <a:ahLst/>
              <a:cxnLst/>
              <a:rect l="l" t="t" r="r" b="b"/>
              <a:pathLst>
                <a:path w="3503" h="3416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2258"/>
                  </a:lnTo>
                  <a:cubicBezTo>
                    <a:pt x="435" y="2634"/>
                    <a:pt x="551" y="2924"/>
                    <a:pt x="753" y="3126"/>
                  </a:cubicBezTo>
                  <a:cubicBezTo>
                    <a:pt x="985" y="3329"/>
                    <a:pt x="1332" y="3416"/>
                    <a:pt x="1766" y="3416"/>
                  </a:cubicBezTo>
                  <a:cubicBezTo>
                    <a:pt x="2027" y="3416"/>
                    <a:pt x="2229" y="3387"/>
                    <a:pt x="2403" y="3329"/>
                  </a:cubicBezTo>
                  <a:cubicBezTo>
                    <a:pt x="2577" y="3242"/>
                    <a:pt x="2722" y="3155"/>
                    <a:pt x="2808" y="3039"/>
                  </a:cubicBezTo>
                  <a:cubicBezTo>
                    <a:pt x="2895" y="2953"/>
                    <a:pt x="2982" y="2808"/>
                    <a:pt x="3011" y="2663"/>
                  </a:cubicBezTo>
                  <a:cubicBezTo>
                    <a:pt x="3040" y="2518"/>
                    <a:pt x="3069" y="2374"/>
                    <a:pt x="3069" y="2229"/>
                  </a:cubicBezTo>
                  <a:lnTo>
                    <a:pt x="3069" y="203"/>
                  </a:lnTo>
                  <a:lnTo>
                    <a:pt x="3503" y="145"/>
                  </a:lnTo>
                  <a:lnTo>
                    <a:pt x="3503" y="0"/>
                  </a:lnTo>
                  <a:lnTo>
                    <a:pt x="2345" y="0"/>
                  </a:lnTo>
                  <a:lnTo>
                    <a:pt x="2345" y="145"/>
                  </a:lnTo>
                  <a:lnTo>
                    <a:pt x="2808" y="203"/>
                  </a:lnTo>
                  <a:lnTo>
                    <a:pt x="2808" y="2229"/>
                  </a:lnTo>
                  <a:cubicBezTo>
                    <a:pt x="2808" y="2374"/>
                    <a:pt x="2779" y="2490"/>
                    <a:pt x="2750" y="2605"/>
                  </a:cubicBezTo>
                  <a:cubicBezTo>
                    <a:pt x="2722" y="2721"/>
                    <a:pt x="2664" y="2808"/>
                    <a:pt x="2577" y="2895"/>
                  </a:cubicBezTo>
                  <a:cubicBezTo>
                    <a:pt x="2490" y="2982"/>
                    <a:pt x="2374" y="3039"/>
                    <a:pt x="2258" y="3068"/>
                  </a:cubicBezTo>
                  <a:cubicBezTo>
                    <a:pt x="2143" y="3126"/>
                    <a:pt x="1969" y="3155"/>
                    <a:pt x="1795" y="3155"/>
                  </a:cubicBezTo>
                  <a:cubicBezTo>
                    <a:pt x="1651" y="3155"/>
                    <a:pt x="1506" y="3126"/>
                    <a:pt x="1390" y="3068"/>
                  </a:cubicBezTo>
                  <a:cubicBezTo>
                    <a:pt x="1274" y="3039"/>
                    <a:pt x="1188" y="2982"/>
                    <a:pt x="1130" y="2895"/>
                  </a:cubicBezTo>
                  <a:cubicBezTo>
                    <a:pt x="1043" y="2808"/>
                    <a:pt x="985" y="2721"/>
                    <a:pt x="956" y="2605"/>
                  </a:cubicBezTo>
                  <a:cubicBezTo>
                    <a:pt x="927" y="2490"/>
                    <a:pt x="927" y="2374"/>
                    <a:pt x="927" y="2229"/>
                  </a:cubicBezTo>
                  <a:lnTo>
                    <a:pt x="927" y="203"/>
                  </a:lnTo>
                  <a:lnTo>
                    <a:pt x="1361" y="145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3547413" y="1332725"/>
              <a:ext cx="89750" cy="86125"/>
            </a:xfrm>
            <a:custGeom>
              <a:avLst/>
              <a:gdLst/>
              <a:ahLst/>
              <a:cxnLst/>
              <a:rect l="l" t="t" r="r" b="b"/>
              <a:pathLst>
                <a:path w="3590" h="3445" extrusionOk="0">
                  <a:moveTo>
                    <a:pt x="1" y="0"/>
                  </a:moveTo>
                  <a:lnTo>
                    <a:pt x="1" y="145"/>
                  </a:lnTo>
                  <a:lnTo>
                    <a:pt x="377" y="203"/>
                  </a:lnTo>
                  <a:lnTo>
                    <a:pt x="1737" y="3445"/>
                  </a:lnTo>
                  <a:lnTo>
                    <a:pt x="1853" y="3445"/>
                  </a:lnTo>
                  <a:lnTo>
                    <a:pt x="3213" y="203"/>
                  </a:lnTo>
                  <a:lnTo>
                    <a:pt x="3590" y="145"/>
                  </a:lnTo>
                  <a:lnTo>
                    <a:pt x="3590" y="0"/>
                  </a:lnTo>
                  <a:lnTo>
                    <a:pt x="2490" y="0"/>
                  </a:lnTo>
                  <a:lnTo>
                    <a:pt x="2490" y="145"/>
                  </a:lnTo>
                  <a:lnTo>
                    <a:pt x="2924" y="203"/>
                  </a:lnTo>
                  <a:lnTo>
                    <a:pt x="1911" y="2692"/>
                  </a:lnTo>
                  <a:lnTo>
                    <a:pt x="898" y="203"/>
                  </a:lnTo>
                  <a:lnTo>
                    <a:pt x="1361" y="145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113238" y="1339950"/>
              <a:ext cx="33325" cy="83975"/>
            </a:xfrm>
            <a:custGeom>
              <a:avLst/>
              <a:gdLst/>
              <a:ahLst/>
              <a:cxnLst/>
              <a:rect l="l" t="t" r="r" b="b"/>
              <a:pathLst>
                <a:path w="1333" h="3359" extrusionOk="0">
                  <a:moveTo>
                    <a:pt x="1" y="1"/>
                  </a:moveTo>
                  <a:lnTo>
                    <a:pt x="1" y="146"/>
                  </a:lnTo>
                  <a:lnTo>
                    <a:pt x="435" y="204"/>
                  </a:lnTo>
                  <a:lnTo>
                    <a:pt x="435" y="3156"/>
                  </a:lnTo>
                  <a:lnTo>
                    <a:pt x="1" y="3242"/>
                  </a:lnTo>
                  <a:lnTo>
                    <a:pt x="1" y="3358"/>
                  </a:lnTo>
                  <a:lnTo>
                    <a:pt x="1332" y="3358"/>
                  </a:lnTo>
                  <a:lnTo>
                    <a:pt x="1332" y="3242"/>
                  </a:lnTo>
                  <a:lnTo>
                    <a:pt x="898" y="3156"/>
                  </a:lnTo>
                  <a:lnTo>
                    <a:pt x="898" y="204"/>
                  </a:lnTo>
                  <a:lnTo>
                    <a:pt x="1332" y="146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4155213" y="1339950"/>
              <a:ext cx="81775" cy="83975"/>
            </a:xfrm>
            <a:custGeom>
              <a:avLst/>
              <a:gdLst/>
              <a:ahLst/>
              <a:cxnLst/>
              <a:rect l="l" t="t" r="r" b="b"/>
              <a:pathLst>
                <a:path w="3271" h="3359" extrusionOk="0">
                  <a:moveTo>
                    <a:pt x="1332" y="232"/>
                  </a:moveTo>
                  <a:cubicBezTo>
                    <a:pt x="1476" y="232"/>
                    <a:pt x="1621" y="232"/>
                    <a:pt x="1708" y="261"/>
                  </a:cubicBezTo>
                  <a:cubicBezTo>
                    <a:pt x="1824" y="290"/>
                    <a:pt x="1911" y="319"/>
                    <a:pt x="1968" y="377"/>
                  </a:cubicBezTo>
                  <a:cubicBezTo>
                    <a:pt x="2055" y="435"/>
                    <a:pt x="2084" y="522"/>
                    <a:pt x="2142" y="609"/>
                  </a:cubicBezTo>
                  <a:cubicBezTo>
                    <a:pt x="2171" y="696"/>
                    <a:pt x="2171" y="811"/>
                    <a:pt x="2171" y="927"/>
                  </a:cubicBezTo>
                  <a:cubicBezTo>
                    <a:pt x="2171" y="1072"/>
                    <a:pt x="2171" y="1188"/>
                    <a:pt x="2142" y="1274"/>
                  </a:cubicBezTo>
                  <a:cubicBezTo>
                    <a:pt x="2113" y="1361"/>
                    <a:pt x="2055" y="1448"/>
                    <a:pt x="1997" y="1506"/>
                  </a:cubicBezTo>
                  <a:cubicBezTo>
                    <a:pt x="1940" y="1564"/>
                    <a:pt x="1853" y="1593"/>
                    <a:pt x="1737" y="1622"/>
                  </a:cubicBezTo>
                  <a:cubicBezTo>
                    <a:pt x="1621" y="1651"/>
                    <a:pt x="1505" y="1680"/>
                    <a:pt x="1361" y="1680"/>
                  </a:cubicBezTo>
                  <a:lnTo>
                    <a:pt x="898" y="1680"/>
                  </a:lnTo>
                  <a:lnTo>
                    <a:pt x="898" y="232"/>
                  </a:lnTo>
                  <a:close/>
                  <a:moveTo>
                    <a:pt x="0" y="1"/>
                  </a:moveTo>
                  <a:lnTo>
                    <a:pt x="0" y="146"/>
                  </a:lnTo>
                  <a:lnTo>
                    <a:pt x="435" y="204"/>
                  </a:lnTo>
                  <a:lnTo>
                    <a:pt x="435" y="3156"/>
                  </a:lnTo>
                  <a:lnTo>
                    <a:pt x="29" y="3242"/>
                  </a:lnTo>
                  <a:lnTo>
                    <a:pt x="29" y="3358"/>
                  </a:lnTo>
                  <a:lnTo>
                    <a:pt x="1419" y="3358"/>
                  </a:lnTo>
                  <a:lnTo>
                    <a:pt x="1419" y="3242"/>
                  </a:lnTo>
                  <a:lnTo>
                    <a:pt x="898" y="3156"/>
                  </a:lnTo>
                  <a:lnTo>
                    <a:pt x="898" y="1882"/>
                  </a:lnTo>
                  <a:lnTo>
                    <a:pt x="1505" y="1882"/>
                  </a:lnTo>
                  <a:lnTo>
                    <a:pt x="2461" y="3358"/>
                  </a:lnTo>
                  <a:lnTo>
                    <a:pt x="3271" y="3358"/>
                  </a:lnTo>
                  <a:lnTo>
                    <a:pt x="3271" y="3242"/>
                  </a:lnTo>
                  <a:lnTo>
                    <a:pt x="2895" y="3156"/>
                  </a:lnTo>
                  <a:lnTo>
                    <a:pt x="1997" y="1824"/>
                  </a:lnTo>
                  <a:cubicBezTo>
                    <a:pt x="2084" y="1795"/>
                    <a:pt x="2171" y="1766"/>
                    <a:pt x="2258" y="1709"/>
                  </a:cubicBezTo>
                  <a:cubicBezTo>
                    <a:pt x="2345" y="1651"/>
                    <a:pt x="2403" y="1593"/>
                    <a:pt x="2461" y="1506"/>
                  </a:cubicBezTo>
                  <a:cubicBezTo>
                    <a:pt x="2518" y="1448"/>
                    <a:pt x="2576" y="1361"/>
                    <a:pt x="2605" y="1245"/>
                  </a:cubicBezTo>
                  <a:cubicBezTo>
                    <a:pt x="2663" y="1159"/>
                    <a:pt x="2663" y="1043"/>
                    <a:pt x="2663" y="898"/>
                  </a:cubicBezTo>
                  <a:cubicBezTo>
                    <a:pt x="2663" y="753"/>
                    <a:pt x="2663" y="638"/>
                    <a:pt x="2605" y="522"/>
                  </a:cubicBezTo>
                  <a:cubicBezTo>
                    <a:pt x="2576" y="406"/>
                    <a:pt x="2518" y="319"/>
                    <a:pt x="2403" y="261"/>
                  </a:cubicBezTo>
                  <a:cubicBezTo>
                    <a:pt x="2316" y="175"/>
                    <a:pt x="2200" y="117"/>
                    <a:pt x="2026" y="59"/>
                  </a:cubicBezTo>
                  <a:cubicBezTo>
                    <a:pt x="1882" y="30"/>
                    <a:pt x="1679" y="1"/>
                    <a:pt x="1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4695713" y="1338525"/>
              <a:ext cx="107100" cy="83950"/>
            </a:xfrm>
            <a:custGeom>
              <a:avLst/>
              <a:gdLst/>
              <a:ahLst/>
              <a:cxnLst/>
              <a:rect l="l" t="t" r="r" b="b"/>
              <a:pathLst>
                <a:path w="4284" h="3358" extrusionOk="0">
                  <a:moveTo>
                    <a:pt x="0" y="0"/>
                  </a:moveTo>
                  <a:lnTo>
                    <a:pt x="0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0" y="3242"/>
                  </a:lnTo>
                  <a:lnTo>
                    <a:pt x="0" y="3357"/>
                  </a:lnTo>
                  <a:lnTo>
                    <a:pt x="1158" y="3357"/>
                  </a:lnTo>
                  <a:lnTo>
                    <a:pt x="1158" y="3242"/>
                  </a:lnTo>
                  <a:lnTo>
                    <a:pt x="695" y="3155"/>
                  </a:lnTo>
                  <a:lnTo>
                    <a:pt x="695" y="463"/>
                  </a:lnTo>
                  <a:lnTo>
                    <a:pt x="1940" y="3357"/>
                  </a:lnTo>
                  <a:lnTo>
                    <a:pt x="2026" y="3357"/>
                  </a:lnTo>
                  <a:lnTo>
                    <a:pt x="3358" y="463"/>
                  </a:lnTo>
                  <a:lnTo>
                    <a:pt x="3358" y="3155"/>
                  </a:lnTo>
                  <a:lnTo>
                    <a:pt x="2895" y="3242"/>
                  </a:lnTo>
                  <a:lnTo>
                    <a:pt x="2895" y="3357"/>
                  </a:lnTo>
                  <a:lnTo>
                    <a:pt x="4284" y="3357"/>
                  </a:lnTo>
                  <a:lnTo>
                    <a:pt x="4284" y="3242"/>
                  </a:lnTo>
                  <a:lnTo>
                    <a:pt x="3850" y="3155"/>
                  </a:lnTo>
                  <a:lnTo>
                    <a:pt x="3850" y="203"/>
                  </a:lnTo>
                  <a:lnTo>
                    <a:pt x="4284" y="145"/>
                  </a:lnTo>
                  <a:lnTo>
                    <a:pt x="4284" y="0"/>
                  </a:lnTo>
                  <a:lnTo>
                    <a:pt x="3300" y="0"/>
                  </a:lnTo>
                  <a:lnTo>
                    <a:pt x="2113" y="2576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4808588" y="1337800"/>
              <a:ext cx="31150" cy="84675"/>
            </a:xfrm>
            <a:custGeom>
              <a:avLst/>
              <a:gdLst/>
              <a:ahLst/>
              <a:cxnLst/>
              <a:rect l="l" t="t" r="r" b="b"/>
              <a:pathLst>
                <a:path w="1246" h="3387" extrusionOk="0">
                  <a:moveTo>
                    <a:pt x="579" y="0"/>
                  </a:moveTo>
                  <a:cubicBezTo>
                    <a:pt x="550" y="0"/>
                    <a:pt x="521" y="0"/>
                    <a:pt x="464" y="29"/>
                  </a:cubicBezTo>
                  <a:cubicBezTo>
                    <a:pt x="435" y="29"/>
                    <a:pt x="406" y="58"/>
                    <a:pt x="406" y="87"/>
                  </a:cubicBezTo>
                  <a:cubicBezTo>
                    <a:pt x="377" y="116"/>
                    <a:pt x="348" y="145"/>
                    <a:pt x="319" y="174"/>
                  </a:cubicBezTo>
                  <a:cubicBezTo>
                    <a:pt x="319" y="203"/>
                    <a:pt x="319" y="232"/>
                    <a:pt x="319" y="261"/>
                  </a:cubicBezTo>
                  <a:cubicBezTo>
                    <a:pt x="319" y="318"/>
                    <a:pt x="319" y="347"/>
                    <a:pt x="319" y="376"/>
                  </a:cubicBezTo>
                  <a:cubicBezTo>
                    <a:pt x="348" y="405"/>
                    <a:pt x="377" y="434"/>
                    <a:pt x="406" y="463"/>
                  </a:cubicBezTo>
                  <a:cubicBezTo>
                    <a:pt x="406" y="492"/>
                    <a:pt x="435" y="492"/>
                    <a:pt x="464" y="521"/>
                  </a:cubicBezTo>
                  <a:cubicBezTo>
                    <a:pt x="521" y="521"/>
                    <a:pt x="550" y="550"/>
                    <a:pt x="579" y="550"/>
                  </a:cubicBezTo>
                  <a:cubicBezTo>
                    <a:pt x="608" y="550"/>
                    <a:pt x="666" y="521"/>
                    <a:pt x="695" y="521"/>
                  </a:cubicBezTo>
                  <a:cubicBezTo>
                    <a:pt x="724" y="492"/>
                    <a:pt x="753" y="492"/>
                    <a:pt x="782" y="463"/>
                  </a:cubicBezTo>
                  <a:cubicBezTo>
                    <a:pt x="811" y="434"/>
                    <a:pt x="811" y="405"/>
                    <a:pt x="840" y="376"/>
                  </a:cubicBezTo>
                  <a:cubicBezTo>
                    <a:pt x="840" y="347"/>
                    <a:pt x="869" y="318"/>
                    <a:pt x="869" y="261"/>
                  </a:cubicBezTo>
                  <a:cubicBezTo>
                    <a:pt x="869" y="232"/>
                    <a:pt x="840" y="203"/>
                    <a:pt x="840" y="174"/>
                  </a:cubicBezTo>
                  <a:cubicBezTo>
                    <a:pt x="811" y="145"/>
                    <a:pt x="811" y="116"/>
                    <a:pt x="782" y="87"/>
                  </a:cubicBezTo>
                  <a:cubicBezTo>
                    <a:pt x="753" y="58"/>
                    <a:pt x="724" y="29"/>
                    <a:pt x="695" y="29"/>
                  </a:cubicBezTo>
                  <a:cubicBezTo>
                    <a:pt x="666" y="0"/>
                    <a:pt x="608" y="0"/>
                    <a:pt x="579" y="0"/>
                  </a:cubicBezTo>
                  <a:close/>
                  <a:moveTo>
                    <a:pt x="87" y="1042"/>
                  </a:moveTo>
                  <a:lnTo>
                    <a:pt x="87" y="1158"/>
                  </a:lnTo>
                  <a:lnTo>
                    <a:pt x="406" y="1216"/>
                  </a:lnTo>
                  <a:lnTo>
                    <a:pt x="406" y="3213"/>
                  </a:lnTo>
                  <a:lnTo>
                    <a:pt x="1" y="3271"/>
                  </a:lnTo>
                  <a:lnTo>
                    <a:pt x="1" y="3386"/>
                  </a:lnTo>
                  <a:lnTo>
                    <a:pt x="1245" y="3386"/>
                  </a:lnTo>
                  <a:lnTo>
                    <a:pt x="1245" y="3271"/>
                  </a:lnTo>
                  <a:lnTo>
                    <a:pt x="840" y="3213"/>
                  </a:lnTo>
                  <a:lnTo>
                    <a:pt x="840" y="1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4846938" y="136240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129" y="0"/>
                  </a:moveTo>
                  <a:cubicBezTo>
                    <a:pt x="956" y="0"/>
                    <a:pt x="811" y="29"/>
                    <a:pt x="666" y="58"/>
                  </a:cubicBezTo>
                  <a:cubicBezTo>
                    <a:pt x="521" y="116"/>
                    <a:pt x="406" y="174"/>
                    <a:pt x="319" y="290"/>
                  </a:cubicBezTo>
                  <a:cubicBezTo>
                    <a:pt x="203" y="376"/>
                    <a:pt x="145" y="521"/>
                    <a:pt x="87" y="666"/>
                  </a:cubicBezTo>
                  <a:cubicBezTo>
                    <a:pt x="29" y="811"/>
                    <a:pt x="0" y="1013"/>
                    <a:pt x="0" y="1216"/>
                  </a:cubicBezTo>
                  <a:cubicBezTo>
                    <a:pt x="0" y="1418"/>
                    <a:pt x="29" y="1592"/>
                    <a:pt x="58" y="1737"/>
                  </a:cubicBezTo>
                  <a:cubicBezTo>
                    <a:pt x="116" y="1910"/>
                    <a:pt x="174" y="2026"/>
                    <a:pt x="261" y="2142"/>
                  </a:cubicBezTo>
                  <a:cubicBezTo>
                    <a:pt x="348" y="2229"/>
                    <a:pt x="464" y="2316"/>
                    <a:pt x="608" y="2373"/>
                  </a:cubicBezTo>
                  <a:cubicBezTo>
                    <a:pt x="753" y="2431"/>
                    <a:pt x="927" y="2460"/>
                    <a:pt x="1129" y="2460"/>
                  </a:cubicBezTo>
                  <a:lnTo>
                    <a:pt x="1361" y="2460"/>
                  </a:lnTo>
                  <a:cubicBezTo>
                    <a:pt x="1419" y="2431"/>
                    <a:pt x="1505" y="2431"/>
                    <a:pt x="1563" y="2402"/>
                  </a:cubicBezTo>
                  <a:cubicBezTo>
                    <a:pt x="1650" y="2402"/>
                    <a:pt x="1708" y="2373"/>
                    <a:pt x="1766" y="2344"/>
                  </a:cubicBezTo>
                  <a:cubicBezTo>
                    <a:pt x="1824" y="2344"/>
                    <a:pt x="1882" y="2316"/>
                    <a:pt x="1911" y="2258"/>
                  </a:cubicBezTo>
                  <a:lnTo>
                    <a:pt x="1911" y="2113"/>
                  </a:lnTo>
                  <a:cubicBezTo>
                    <a:pt x="1882" y="2142"/>
                    <a:pt x="1824" y="2142"/>
                    <a:pt x="1795" y="2142"/>
                  </a:cubicBezTo>
                  <a:cubicBezTo>
                    <a:pt x="1737" y="2171"/>
                    <a:pt x="1679" y="2171"/>
                    <a:pt x="1621" y="2171"/>
                  </a:cubicBezTo>
                  <a:cubicBezTo>
                    <a:pt x="1563" y="2200"/>
                    <a:pt x="1505" y="2200"/>
                    <a:pt x="1448" y="2200"/>
                  </a:cubicBezTo>
                  <a:lnTo>
                    <a:pt x="1274" y="2200"/>
                  </a:lnTo>
                  <a:cubicBezTo>
                    <a:pt x="1129" y="2200"/>
                    <a:pt x="985" y="2171"/>
                    <a:pt x="869" y="2142"/>
                  </a:cubicBezTo>
                  <a:cubicBezTo>
                    <a:pt x="753" y="2084"/>
                    <a:pt x="666" y="2026"/>
                    <a:pt x="608" y="1939"/>
                  </a:cubicBezTo>
                  <a:cubicBezTo>
                    <a:pt x="550" y="1852"/>
                    <a:pt x="521" y="1737"/>
                    <a:pt x="493" y="1621"/>
                  </a:cubicBezTo>
                  <a:cubicBezTo>
                    <a:pt x="464" y="1505"/>
                    <a:pt x="435" y="1360"/>
                    <a:pt x="435" y="1216"/>
                  </a:cubicBezTo>
                  <a:cubicBezTo>
                    <a:pt x="435" y="1042"/>
                    <a:pt x="464" y="897"/>
                    <a:pt x="493" y="753"/>
                  </a:cubicBezTo>
                  <a:cubicBezTo>
                    <a:pt x="521" y="637"/>
                    <a:pt x="550" y="521"/>
                    <a:pt x="608" y="434"/>
                  </a:cubicBezTo>
                  <a:cubicBezTo>
                    <a:pt x="666" y="347"/>
                    <a:pt x="753" y="290"/>
                    <a:pt x="840" y="261"/>
                  </a:cubicBezTo>
                  <a:cubicBezTo>
                    <a:pt x="927" y="203"/>
                    <a:pt x="1013" y="203"/>
                    <a:pt x="1129" y="203"/>
                  </a:cubicBezTo>
                  <a:cubicBezTo>
                    <a:pt x="1216" y="203"/>
                    <a:pt x="1303" y="203"/>
                    <a:pt x="1390" y="232"/>
                  </a:cubicBezTo>
                  <a:cubicBezTo>
                    <a:pt x="1477" y="261"/>
                    <a:pt x="1563" y="290"/>
                    <a:pt x="1621" y="318"/>
                  </a:cubicBezTo>
                  <a:lnTo>
                    <a:pt x="1737" y="724"/>
                  </a:lnTo>
                  <a:lnTo>
                    <a:pt x="1853" y="724"/>
                  </a:lnTo>
                  <a:lnTo>
                    <a:pt x="1853" y="58"/>
                  </a:lnTo>
                  <a:cubicBezTo>
                    <a:pt x="1766" y="58"/>
                    <a:pt x="1650" y="29"/>
                    <a:pt x="1505" y="29"/>
                  </a:cubicBezTo>
                  <a:cubicBezTo>
                    <a:pt x="1390" y="0"/>
                    <a:pt x="1245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4901213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4" y="0"/>
                  </a:moveTo>
                  <a:cubicBezTo>
                    <a:pt x="1476" y="0"/>
                    <a:pt x="1418" y="0"/>
                    <a:pt x="1332" y="29"/>
                  </a:cubicBezTo>
                  <a:cubicBezTo>
                    <a:pt x="1245" y="58"/>
                    <a:pt x="1187" y="87"/>
                    <a:pt x="1100" y="116"/>
                  </a:cubicBezTo>
                  <a:cubicBezTo>
                    <a:pt x="1013" y="174"/>
                    <a:pt x="955" y="203"/>
                    <a:pt x="868" y="232"/>
                  </a:cubicBezTo>
                  <a:cubicBezTo>
                    <a:pt x="811" y="290"/>
                    <a:pt x="753" y="318"/>
                    <a:pt x="724" y="347"/>
                  </a:cubicBezTo>
                  <a:lnTo>
                    <a:pt x="695" y="58"/>
                  </a:lnTo>
                  <a:lnTo>
                    <a:pt x="0" y="58"/>
                  </a:lnTo>
                  <a:lnTo>
                    <a:pt x="0" y="174"/>
                  </a:lnTo>
                  <a:lnTo>
                    <a:pt x="319" y="232"/>
                  </a:lnTo>
                  <a:lnTo>
                    <a:pt x="319" y="2229"/>
                  </a:lnTo>
                  <a:lnTo>
                    <a:pt x="0" y="2287"/>
                  </a:lnTo>
                  <a:lnTo>
                    <a:pt x="0" y="2402"/>
                  </a:lnTo>
                  <a:lnTo>
                    <a:pt x="1129" y="2402"/>
                  </a:lnTo>
                  <a:lnTo>
                    <a:pt x="1129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811" y="434"/>
                    <a:pt x="840" y="434"/>
                  </a:cubicBezTo>
                  <a:cubicBezTo>
                    <a:pt x="897" y="405"/>
                    <a:pt x="955" y="405"/>
                    <a:pt x="1013" y="405"/>
                  </a:cubicBezTo>
                  <a:cubicBezTo>
                    <a:pt x="1071" y="376"/>
                    <a:pt x="1129" y="376"/>
                    <a:pt x="1158" y="376"/>
                  </a:cubicBezTo>
                  <a:cubicBezTo>
                    <a:pt x="1216" y="347"/>
                    <a:pt x="1274" y="347"/>
                    <a:pt x="1332" y="347"/>
                  </a:cubicBezTo>
                  <a:lnTo>
                    <a:pt x="1476" y="637"/>
                  </a:lnTo>
                  <a:lnTo>
                    <a:pt x="1563" y="637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946788" y="1362400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1" y="203"/>
                  </a:moveTo>
                  <a:cubicBezTo>
                    <a:pt x="1187" y="203"/>
                    <a:pt x="1303" y="203"/>
                    <a:pt x="1361" y="261"/>
                  </a:cubicBezTo>
                  <a:cubicBezTo>
                    <a:pt x="1448" y="318"/>
                    <a:pt x="1535" y="376"/>
                    <a:pt x="1563" y="463"/>
                  </a:cubicBezTo>
                  <a:cubicBezTo>
                    <a:pt x="1621" y="550"/>
                    <a:pt x="1650" y="666"/>
                    <a:pt x="1679" y="782"/>
                  </a:cubicBezTo>
                  <a:cubicBezTo>
                    <a:pt x="1708" y="926"/>
                    <a:pt x="1708" y="1071"/>
                    <a:pt x="1708" y="1216"/>
                  </a:cubicBezTo>
                  <a:cubicBezTo>
                    <a:pt x="1708" y="1389"/>
                    <a:pt x="1708" y="1534"/>
                    <a:pt x="1679" y="1650"/>
                  </a:cubicBezTo>
                  <a:cubicBezTo>
                    <a:pt x="1650" y="1795"/>
                    <a:pt x="1621" y="1910"/>
                    <a:pt x="1563" y="1997"/>
                  </a:cubicBezTo>
                  <a:cubicBezTo>
                    <a:pt x="1535" y="2084"/>
                    <a:pt x="1448" y="2142"/>
                    <a:pt x="1361" y="2200"/>
                  </a:cubicBezTo>
                  <a:cubicBezTo>
                    <a:pt x="1303" y="2229"/>
                    <a:pt x="1187" y="2258"/>
                    <a:pt x="1071" y="2258"/>
                  </a:cubicBezTo>
                  <a:cubicBezTo>
                    <a:pt x="927" y="2258"/>
                    <a:pt x="840" y="2229"/>
                    <a:pt x="753" y="2200"/>
                  </a:cubicBezTo>
                  <a:cubicBezTo>
                    <a:pt x="666" y="2142"/>
                    <a:pt x="608" y="2084"/>
                    <a:pt x="579" y="1997"/>
                  </a:cubicBezTo>
                  <a:cubicBezTo>
                    <a:pt x="522" y="1910"/>
                    <a:pt x="493" y="1795"/>
                    <a:pt x="464" y="1650"/>
                  </a:cubicBezTo>
                  <a:cubicBezTo>
                    <a:pt x="464" y="1534"/>
                    <a:pt x="435" y="1389"/>
                    <a:pt x="435" y="1216"/>
                  </a:cubicBezTo>
                  <a:cubicBezTo>
                    <a:pt x="435" y="1071"/>
                    <a:pt x="464" y="926"/>
                    <a:pt x="464" y="782"/>
                  </a:cubicBezTo>
                  <a:cubicBezTo>
                    <a:pt x="493" y="666"/>
                    <a:pt x="522" y="550"/>
                    <a:pt x="579" y="463"/>
                  </a:cubicBezTo>
                  <a:cubicBezTo>
                    <a:pt x="608" y="376"/>
                    <a:pt x="666" y="318"/>
                    <a:pt x="753" y="261"/>
                  </a:cubicBezTo>
                  <a:cubicBezTo>
                    <a:pt x="840" y="203"/>
                    <a:pt x="927" y="203"/>
                    <a:pt x="1071" y="203"/>
                  </a:cubicBezTo>
                  <a:close/>
                  <a:moveTo>
                    <a:pt x="1071" y="0"/>
                  </a:moveTo>
                  <a:cubicBezTo>
                    <a:pt x="724" y="0"/>
                    <a:pt x="435" y="87"/>
                    <a:pt x="261" y="318"/>
                  </a:cubicBezTo>
                  <a:cubicBezTo>
                    <a:pt x="87" y="521"/>
                    <a:pt x="1" y="811"/>
                    <a:pt x="1" y="1216"/>
                  </a:cubicBezTo>
                  <a:cubicBezTo>
                    <a:pt x="1" y="1621"/>
                    <a:pt x="87" y="1939"/>
                    <a:pt x="261" y="2142"/>
                  </a:cubicBezTo>
                  <a:cubicBezTo>
                    <a:pt x="435" y="2344"/>
                    <a:pt x="724" y="2460"/>
                    <a:pt x="1071" y="2460"/>
                  </a:cubicBezTo>
                  <a:cubicBezTo>
                    <a:pt x="1448" y="2460"/>
                    <a:pt x="1708" y="2344"/>
                    <a:pt x="1911" y="2142"/>
                  </a:cubicBezTo>
                  <a:cubicBezTo>
                    <a:pt x="2084" y="1939"/>
                    <a:pt x="2171" y="1621"/>
                    <a:pt x="2171" y="1216"/>
                  </a:cubicBezTo>
                  <a:cubicBezTo>
                    <a:pt x="2171" y="811"/>
                    <a:pt x="2084" y="521"/>
                    <a:pt x="1882" y="290"/>
                  </a:cubicBezTo>
                  <a:cubicBezTo>
                    <a:pt x="1708" y="87"/>
                    <a:pt x="1448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5006113" y="1363850"/>
              <a:ext cx="91925" cy="60075"/>
            </a:xfrm>
            <a:custGeom>
              <a:avLst/>
              <a:gdLst/>
              <a:ahLst/>
              <a:cxnLst/>
              <a:rect l="l" t="t" r="r" b="b"/>
              <a:pathLst>
                <a:path w="3677" h="2403" extrusionOk="0">
                  <a:moveTo>
                    <a:pt x="1" y="0"/>
                  </a:moveTo>
                  <a:lnTo>
                    <a:pt x="1" y="116"/>
                  </a:lnTo>
                  <a:lnTo>
                    <a:pt x="261" y="174"/>
                  </a:lnTo>
                  <a:lnTo>
                    <a:pt x="1101" y="2402"/>
                  </a:lnTo>
                  <a:lnTo>
                    <a:pt x="1274" y="2402"/>
                  </a:lnTo>
                  <a:lnTo>
                    <a:pt x="1853" y="839"/>
                  </a:lnTo>
                  <a:lnTo>
                    <a:pt x="2432" y="2402"/>
                  </a:lnTo>
                  <a:lnTo>
                    <a:pt x="2635" y="2402"/>
                  </a:lnTo>
                  <a:lnTo>
                    <a:pt x="3416" y="174"/>
                  </a:lnTo>
                  <a:lnTo>
                    <a:pt x="3677" y="116"/>
                  </a:lnTo>
                  <a:lnTo>
                    <a:pt x="3677" y="0"/>
                  </a:lnTo>
                  <a:lnTo>
                    <a:pt x="2779" y="0"/>
                  </a:lnTo>
                  <a:lnTo>
                    <a:pt x="2779" y="116"/>
                  </a:lnTo>
                  <a:lnTo>
                    <a:pt x="3156" y="174"/>
                  </a:lnTo>
                  <a:lnTo>
                    <a:pt x="2635" y="1794"/>
                  </a:lnTo>
                  <a:lnTo>
                    <a:pt x="2056" y="232"/>
                  </a:lnTo>
                  <a:lnTo>
                    <a:pt x="1853" y="232"/>
                  </a:lnTo>
                  <a:lnTo>
                    <a:pt x="1274" y="1765"/>
                  </a:lnTo>
                  <a:lnTo>
                    <a:pt x="724" y="174"/>
                  </a:lnTo>
                  <a:lnTo>
                    <a:pt x="1130" y="11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5103088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084"/>
                    <a:pt x="1158" y="2113"/>
                    <a:pt x="1071" y="2142"/>
                  </a:cubicBezTo>
                  <a:cubicBezTo>
                    <a:pt x="984" y="2171"/>
                    <a:pt x="897" y="2200"/>
                    <a:pt x="782" y="2200"/>
                  </a:cubicBezTo>
                  <a:cubicBezTo>
                    <a:pt x="550" y="2200"/>
                    <a:pt x="405" y="2055"/>
                    <a:pt x="405" y="1737"/>
                  </a:cubicBezTo>
                  <a:cubicBezTo>
                    <a:pt x="405" y="1650"/>
                    <a:pt x="434" y="1563"/>
                    <a:pt x="463" y="1476"/>
                  </a:cubicBezTo>
                  <a:cubicBezTo>
                    <a:pt x="492" y="1418"/>
                    <a:pt x="521" y="1360"/>
                    <a:pt x="550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7" y="1216"/>
                    <a:pt x="984" y="1216"/>
                  </a:cubicBezTo>
                  <a:close/>
                  <a:moveTo>
                    <a:pt x="984" y="0"/>
                  </a:moveTo>
                  <a:cubicBezTo>
                    <a:pt x="839" y="0"/>
                    <a:pt x="724" y="0"/>
                    <a:pt x="608" y="29"/>
                  </a:cubicBezTo>
                  <a:cubicBezTo>
                    <a:pt x="492" y="58"/>
                    <a:pt x="376" y="58"/>
                    <a:pt x="261" y="87"/>
                  </a:cubicBezTo>
                  <a:lnTo>
                    <a:pt x="261" y="608"/>
                  </a:lnTo>
                  <a:lnTo>
                    <a:pt x="405" y="608"/>
                  </a:lnTo>
                  <a:lnTo>
                    <a:pt x="492" y="318"/>
                  </a:lnTo>
                  <a:cubicBezTo>
                    <a:pt x="550" y="290"/>
                    <a:pt x="637" y="261"/>
                    <a:pt x="724" y="232"/>
                  </a:cubicBezTo>
                  <a:cubicBezTo>
                    <a:pt x="811" y="203"/>
                    <a:pt x="868" y="203"/>
                    <a:pt x="955" y="203"/>
                  </a:cubicBezTo>
                  <a:cubicBezTo>
                    <a:pt x="1042" y="203"/>
                    <a:pt x="1100" y="203"/>
                    <a:pt x="1129" y="232"/>
                  </a:cubicBezTo>
                  <a:cubicBezTo>
                    <a:pt x="1187" y="261"/>
                    <a:pt x="1216" y="290"/>
                    <a:pt x="1245" y="318"/>
                  </a:cubicBezTo>
                  <a:cubicBezTo>
                    <a:pt x="1274" y="376"/>
                    <a:pt x="1303" y="405"/>
                    <a:pt x="1303" y="463"/>
                  </a:cubicBezTo>
                  <a:cubicBezTo>
                    <a:pt x="1303" y="521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55" y="1042"/>
                  </a:lnTo>
                  <a:cubicBezTo>
                    <a:pt x="897" y="1042"/>
                    <a:pt x="811" y="1042"/>
                    <a:pt x="724" y="1071"/>
                  </a:cubicBezTo>
                  <a:cubicBezTo>
                    <a:pt x="637" y="1071"/>
                    <a:pt x="579" y="1071"/>
                    <a:pt x="492" y="1100"/>
                  </a:cubicBezTo>
                  <a:cubicBezTo>
                    <a:pt x="434" y="1129"/>
                    <a:pt x="376" y="1129"/>
                    <a:pt x="290" y="1187"/>
                  </a:cubicBezTo>
                  <a:cubicBezTo>
                    <a:pt x="232" y="1216"/>
                    <a:pt x="203" y="1245"/>
                    <a:pt x="145" y="1303"/>
                  </a:cubicBezTo>
                  <a:cubicBezTo>
                    <a:pt x="87" y="1360"/>
                    <a:pt x="58" y="1418"/>
                    <a:pt x="29" y="1505"/>
                  </a:cubicBezTo>
                  <a:cubicBezTo>
                    <a:pt x="29" y="1563"/>
                    <a:pt x="0" y="1650"/>
                    <a:pt x="0" y="1766"/>
                  </a:cubicBezTo>
                  <a:cubicBezTo>
                    <a:pt x="0" y="1852"/>
                    <a:pt x="0" y="1968"/>
                    <a:pt x="29" y="2055"/>
                  </a:cubicBezTo>
                  <a:cubicBezTo>
                    <a:pt x="58" y="2142"/>
                    <a:pt x="87" y="2200"/>
                    <a:pt x="145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405" y="2460"/>
                    <a:pt x="492" y="2460"/>
                    <a:pt x="608" y="2460"/>
                  </a:cubicBezTo>
                  <a:cubicBezTo>
                    <a:pt x="695" y="2460"/>
                    <a:pt x="782" y="2460"/>
                    <a:pt x="868" y="2431"/>
                  </a:cubicBezTo>
                  <a:cubicBezTo>
                    <a:pt x="955" y="2402"/>
                    <a:pt x="1013" y="2402"/>
                    <a:pt x="1071" y="2373"/>
                  </a:cubicBezTo>
                  <a:cubicBezTo>
                    <a:pt x="1129" y="2344"/>
                    <a:pt x="1187" y="2287"/>
                    <a:pt x="1245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89" y="2402"/>
                  </a:lnTo>
                  <a:lnTo>
                    <a:pt x="2026" y="2402"/>
                  </a:lnTo>
                  <a:lnTo>
                    <a:pt x="2026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50" y="261"/>
                    <a:pt x="1592" y="174"/>
                    <a:pt x="1534" y="145"/>
                  </a:cubicBezTo>
                  <a:cubicBezTo>
                    <a:pt x="1447" y="87"/>
                    <a:pt x="1389" y="58"/>
                    <a:pt x="1274" y="29"/>
                  </a:cubicBezTo>
                  <a:cubicBezTo>
                    <a:pt x="1187" y="0"/>
                    <a:pt x="1100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5155888" y="1363850"/>
              <a:ext cx="63700" cy="60075"/>
            </a:xfrm>
            <a:custGeom>
              <a:avLst/>
              <a:gdLst/>
              <a:ahLst/>
              <a:cxnLst/>
              <a:rect l="l" t="t" r="r" b="b"/>
              <a:pathLst>
                <a:path w="2548" h="2403" extrusionOk="0">
                  <a:moveTo>
                    <a:pt x="1" y="0"/>
                  </a:moveTo>
                  <a:lnTo>
                    <a:pt x="1" y="116"/>
                  </a:lnTo>
                  <a:lnTo>
                    <a:pt x="233" y="174"/>
                  </a:lnTo>
                  <a:lnTo>
                    <a:pt x="1188" y="2402"/>
                  </a:lnTo>
                  <a:lnTo>
                    <a:pt x="1390" y="2402"/>
                  </a:lnTo>
                  <a:lnTo>
                    <a:pt x="2345" y="174"/>
                  </a:lnTo>
                  <a:lnTo>
                    <a:pt x="2548" y="116"/>
                  </a:lnTo>
                  <a:lnTo>
                    <a:pt x="2548" y="0"/>
                  </a:lnTo>
                  <a:lnTo>
                    <a:pt x="1680" y="0"/>
                  </a:lnTo>
                  <a:lnTo>
                    <a:pt x="1680" y="116"/>
                  </a:lnTo>
                  <a:lnTo>
                    <a:pt x="2056" y="174"/>
                  </a:lnTo>
                  <a:lnTo>
                    <a:pt x="1390" y="1794"/>
                  </a:lnTo>
                  <a:lnTo>
                    <a:pt x="725" y="174"/>
                  </a:lnTo>
                  <a:lnTo>
                    <a:pt x="1101" y="11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5224638" y="136240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013" y="203"/>
                  </a:moveTo>
                  <a:cubicBezTo>
                    <a:pt x="1100" y="203"/>
                    <a:pt x="1187" y="203"/>
                    <a:pt x="1245" y="261"/>
                  </a:cubicBezTo>
                  <a:cubicBezTo>
                    <a:pt x="1303" y="290"/>
                    <a:pt x="1332" y="347"/>
                    <a:pt x="1390" y="405"/>
                  </a:cubicBezTo>
                  <a:cubicBezTo>
                    <a:pt x="1419" y="492"/>
                    <a:pt x="1448" y="579"/>
                    <a:pt x="1448" y="695"/>
                  </a:cubicBezTo>
                  <a:cubicBezTo>
                    <a:pt x="1477" y="782"/>
                    <a:pt x="1477" y="897"/>
                    <a:pt x="1477" y="1013"/>
                  </a:cubicBezTo>
                  <a:lnTo>
                    <a:pt x="464" y="1013"/>
                  </a:lnTo>
                  <a:cubicBezTo>
                    <a:pt x="464" y="897"/>
                    <a:pt x="464" y="782"/>
                    <a:pt x="493" y="695"/>
                  </a:cubicBezTo>
                  <a:cubicBezTo>
                    <a:pt x="521" y="579"/>
                    <a:pt x="550" y="492"/>
                    <a:pt x="608" y="405"/>
                  </a:cubicBezTo>
                  <a:cubicBezTo>
                    <a:pt x="637" y="347"/>
                    <a:pt x="695" y="290"/>
                    <a:pt x="753" y="261"/>
                  </a:cubicBezTo>
                  <a:cubicBezTo>
                    <a:pt x="840" y="203"/>
                    <a:pt x="898" y="203"/>
                    <a:pt x="1013" y="203"/>
                  </a:cubicBezTo>
                  <a:close/>
                  <a:moveTo>
                    <a:pt x="1013" y="0"/>
                  </a:moveTo>
                  <a:cubicBezTo>
                    <a:pt x="695" y="0"/>
                    <a:pt x="435" y="87"/>
                    <a:pt x="261" y="290"/>
                  </a:cubicBezTo>
                  <a:cubicBezTo>
                    <a:pt x="87" y="492"/>
                    <a:pt x="1" y="811"/>
                    <a:pt x="1" y="1216"/>
                  </a:cubicBezTo>
                  <a:cubicBezTo>
                    <a:pt x="1" y="1418"/>
                    <a:pt x="29" y="1592"/>
                    <a:pt x="58" y="1766"/>
                  </a:cubicBezTo>
                  <a:cubicBezTo>
                    <a:pt x="87" y="1910"/>
                    <a:pt x="174" y="2026"/>
                    <a:pt x="232" y="2142"/>
                  </a:cubicBezTo>
                  <a:cubicBezTo>
                    <a:pt x="319" y="2258"/>
                    <a:pt x="435" y="2316"/>
                    <a:pt x="579" y="2373"/>
                  </a:cubicBezTo>
                  <a:cubicBezTo>
                    <a:pt x="695" y="2431"/>
                    <a:pt x="869" y="2460"/>
                    <a:pt x="1071" y="2460"/>
                  </a:cubicBezTo>
                  <a:lnTo>
                    <a:pt x="1303" y="2460"/>
                  </a:lnTo>
                  <a:cubicBezTo>
                    <a:pt x="1361" y="2431"/>
                    <a:pt x="1448" y="2431"/>
                    <a:pt x="1506" y="2402"/>
                  </a:cubicBezTo>
                  <a:cubicBezTo>
                    <a:pt x="1563" y="2373"/>
                    <a:pt x="1621" y="2373"/>
                    <a:pt x="1679" y="2344"/>
                  </a:cubicBezTo>
                  <a:cubicBezTo>
                    <a:pt x="1737" y="2316"/>
                    <a:pt x="1766" y="2287"/>
                    <a:pt x="1824" y="2258"/>
                  </a:cubicBezTo>
                  <a:lnTo>
                    <a:pt x="1824" y="2142"/>
                  </a:lnTo>
                  <a:cubicBezTo>
                    <a:pt x="1766" y="2142"/>
                    <a:pt x="1737" y="2142"/>
                    <a:pt x="1679" y="2171"/>
                  </a:cubicBezTo>
                  <a:lnTo>
                    <a:pt x="1506" y="2171"/>
                  </a:lnTo>
                  <a:cubicBezTo>
                    <a:pt x="1448" y="2200"/>
                    <a:pt x="1419" y="2200"/>
                    <a:pt x="1361" y="2200"/>
                  </a:cubicBezTo>
                  <a:lnTo>
                    <a:pt x="1187" y="2200"/>
                  </a:lnTo>
                  <a:cubicBezTo>
                    <a:pt x="1042" y="2200"/>
                    <a:pt x="898" y="2171"/>
                    <a:pt x="811" y="2142"/>
                  </a:cubicBezTo>
                  <a:cubicBezTo>
                    <a:pt x="724" y="2084"/>
                    <a:pt x="637" y="1997"/>
                    <a:pt x="579" y="1910"/>
                  </a:cubicBezTo>
                  <a:cubicBezTo>
                    <a:pt x="550" y="1823"/>
                    <a:pt x="493" y="1737"/>
                    <a:pt x="493" y="1621"/>
                  </a:cubicBezTo>
                  <a:cubicBezTo>
                    <a:pt x="464" y="1505"/>
                    <a:pt x="464" y="1389"/>
                    <a:pt x="464" y="1274"/>
                  </a:cubicBezTo>
                  <a:lnTo>
                    <a:pt x="464" y="1216"/>
                  </a:lnTo>
                  <a:lnTo>
                    <a:pt x="1911" y="1216"/>
                  </a:lnTo>
                  <a:lnTo>
                    <a:pt x="1911" y="1013"/>
                  </a:lnTo>
                  <a:cubicBezTo>
                    <a:pt x="1911" y="811"/>
                    <a:pt x="1882" y="666"/>
                    <a:pt x="1853" y="521"/>
                  </a:cubicBezTo>
                  <a:cubicBezTo>
                    <a:pt x="1795" y="405"/>
                    <a:pt x="1737" y="290"/>
                    <a:pt x="1650" y="203"/>
                  </a:cubicBezTo>
                  <a:cubicBezTo>
                    <a:pt x="1563" y="145"/>
                    <a:pt x="1477" y="87"/>
                    <a:pt x="1361" y="29"/>
                  </a:cubicBezTo>
                  <a:cubicBezTo>
                    <a:pt x="1245" y="0"/>
                    <a:pt x="1129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365013" y="1338525"/>
              <a:ext cx="62975" cy="83950"/>
            </a:xfrm>
            <a:custGeom>
              <a:avLst/>
              <a:gdLst/>
              <a:ahLst/>
              <a:cxnLst/>
              <a:rect l="l" t="t" r="r" b="b"/>
              <a:pathLst>
                <a:path w="2519" h="3358" extrusionOk="0">
                  <a:moveTo>
                    <a:pt x="0" y="0"/>
                  </a:moveTo>
                  <a:lnTo>
                    <a:pt x="0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29" y="3242"/>
                  </a:lnTo>
                  <a:lnTo>
                    <a:pt x="29" y="3357"/>
                  </a:lnTo>
                  <a:lnTo>
                    <a:pt x="1476" y="3357"/>
                  </a:lnTo>
                  <a:lnTo>
                    <a:pt x="1476" y="3242"/>
                  </a:lnTo>
                  <a:lnTo>
                    <a:pt x="927" y="3155"/>
                  </a:lnTo>
                  <a:lnTo>
                    <a:pt x="927" y="1852"/>
                  </a:lnTo>
                  <a:lnTo>
                    <a:pt x="1911" y="1852"/>
                  </a:lnTo>
                  <a:lnTo>
                    <a:pt x="1997" y="2258"/>
                  </a:lnTo>
                  <a:lnTo>
                    <a:pt x="2142" y="2258"/>
                  </a:lnTo>
                  <a:lnTo>
                    <a:pt x="2142" y="1245"/>
                  </a:lnTo>
                  <a:lnTo>
                    <a:pt x="1997" y="1245"/>
                  </a:lnTo>
                  <a:lnTo>
                    <a:pt x="1911" y="1621"/>
                  </a:lnTo>
                  <a:lnTo>
                    <a:pt x="927" y="1621"/>
                  </a:lnTo>
                  <a:lnTo>
                    <a:pt x="927" y="232"/>
                  </a:lnTo>
                  <a:lnTo>
                    <a:pt x="1853" y="232"/>
                  </a:lnTo>
                  <a:cubicBezTo>
                    <a:pt x="1940" y="232"/>
                    <a:pt x="1997" y="232"/>
                    <a:pt x="2084" y="261"/>
                  </a:cubicBezTo>
                  <a:lnTo>
                    <a:pt x="2287" y="261"/>
                  </a:lnTo>
                  <a:lnTo>
                    <a:pt x="2345" y="810"/>
                  </a:lnTo>
                  <a:lnTo>
                    <a:pt x="2518" y="810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436638" y="1338525"/>
              <a:ext cx="106400" cy="83950"/>
            </a:xfrm>
            <a:custGeom>
              <a:avLst/>
              <a:gdLst/>
              <a:ahLst/>
              <a:cxnLst/>
              <a:rect l="l" t="t" r="r" b="b"/>
              <a:pathLst>
                <a:path w="4256" h="3358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1" y="3242"/>
                  </a:lnTo>
                  <a:lnTo>
                    <a:pt x="1" y="3357"/>
                  </a:lnTo>
                  <a:lnTo>
                    <a:pt x="1129" y="3357"/>
                  </a:lnTo>
                  <a:lnTo>
                    <a:pt x="1129" y="3242"/>
                  </a:lnTo>
                  <a:lnTo>
                    <a:pt x="695" y="3155"/>
                  </a:lnTo>
                  <a:lnTo>
                    <a:pt x="695" y="463"/>
                  </a:lnTo>
                  <a:lnTo>
                    <a:pt x="1911" y="3357"/>
                  </a:lnTo>
                  <a:lnTo>
                    <a:pt x="1998" y="3357"/>
                  </a:lnTo>
                  <a:lnTo>
                    <a:pt x="3358" y="463"/>
                  </a:lnTo>
                  <a:lnTo>
                    <a:pt x="3358" y="3155"/>
                  </a:lnTo>
                  <a:lnTo>
                    <a:pt x="2895" y="3242"/>
                  </a:lnTo>
                  <a:lnTo>
                    <a:pt x="2895" y="3357"/>
                  </a:lnTo>
                  <a:lnTo>
                    <a:pt x="4255" y="3357"/>
                  </a:lnTo>
                  <a:lnTo>
                    <a:pt x="4255" y="3242"/>
                  </a:lnTo>
                  <a:lnTo>
                    <a:pt x="3821" y="3155"/>
                  </a:lnTo>
                  <a:lnTo>
                    <a:pt x="3821" y="203"/>
                  </a:lnTo>
                  <a:lnTo>
                    <a:pt x="4255" y="145"/>
                  </a:lnTo>
                  <a:lnTo>
                    <a:pt x="4255" y="0"/>
                  </a:lnTo>
                  <a:lnTo>
                    <a:pt x="3300" y="0"/>
                  </a:lnTo>
                  <a:lnTo>
                    <a:pt x="2113" y="2576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833163" y="1337800"/>
              <a:ext cx="90475" cy="84675"/>
            </a:xfrm>
            <a:custGeom>
              <a:avLst/>
              <a:gdLst/>
              <a:ahLst/>
              <a:cxnLst/>
              <a:rect l="l" t="t" r="r" b="b"/>
              <a:pathLst>
                <a:path w="3619" h="3387" extrusionOk="0">
                  <a:moveTo>
                    <a:pt x="1621" y="376"/>
                  </a:moveTo>
                  <a:lnTo>
                    <a:pt x="2229" y="1997"/>
                  </a:lnTo>
                  <a:lnTo>
                    <a:pt x="1071" y="1997"/>
                  </a:lnTo>
                  <a:lnTo>
                    <a:pt x="1621" y="376"/>
                  </a:lnTo>
                  <a:close/>
                  <a:moveTo>
                    <a:pt x="1505" y="0"/>
                  </a:moveTo>
                  <a:lnTo>
                    <a:pt x="376" y="3184"/>
                  </a:lnTo>
                  <a:lnTo>
                    <a:pt x="0" y="3271"/>
                  </a:lnTo>
                  <a:lnTo>
                    <a:pt x="0" y="3386"/>
                  </a:lnTo>
                  <a:lnTo>
                    <a:pt x="1100" y="3386"/>
                  </a:lnTo>
                  <a:lnTo>
                    <a:pt x="1100" y="3271"/>
                  </a:lnTo>
                  <a:lnTo>
                    <a:pt x="637" y="3184"/>
                  </a:lnTo>
                  <a:lnTo>
                    <a:pt x="984" y="2229"/>
                  </a:lnTo>
                  <a:lnTo>
                    <a:pt x="2316" y="2229"/>
                  </a:lnTo>
                  <a:lnTo>
                    <a:pt x="2634" y="3184"/>
                  </a:lnTo>
                  <a:lnTo>
                    <a:pt x="2200" y="3271"/>
                  </a:lnTo>
                  <a:lnTo>
                    <a:pt x="2200" y="3386"/>
                  </a:lnTo>
                  <a:lnTo>
                    <a:pt x="3618" y="3386"/>
                  </a:lnTo>
                  <a:lnTo>
                    <a:pt x="3618" y="3271"/>
                  </a:lnTo>
                  <a:lnTo>
                    <a:pt x="3184" y="3184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927938" y="1338525"/>
              <a:ext cx="107125" cy="83950"/>
            </a:xfrm>
            <a:custGeom>
              <a:avLst/>
              <a:gdLst/>
              <a:ahLst/>
              <a:cxnLst/>
              <a:rect l="l" t="t" r="r" b="b"/>
              <a:pathLst>
                <a:path w="4285" h="3358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1" y="3242"/>
                  </a:lnTo>
                  <a:lnTo>
                    <a:pt x="1" y="3357"/>
                  </a:lnTo>
                  <a:lnTo>
                    <a:pt x="1158" y="3357"/>
                  </a:lnTo>
                  <a:lnTo>
                    <a:pt x="1158" y="3242"/>
                  </a:lnTo>
                  <a:lnTo>
                    <a:pt x="695" y="3155"/>
                  </a:lnTo>
                  <a:lnTo>
                    <a:pt x="695" y="463"/>
                  </a:lnTo>
                  <a:lnTo>
                    <a:pt x="1940" y="3357"/>
                  </a:lnTo>
                  <a:lnTo>
                    <a:pt x="2027" y="3357"/>
                  </a:lnTo>
                  <a:lnTo>
                    <a:pt x="3358" y="463"/>
                  </a:lnTo>
                  <a:lnTo>
                    <a:pt x="3358" y="3155"/>
                  </a:lnTo>
                  <a:lnTo>
                    <a:pt x="2924" y="3242"/>
                  </a:lnTo>
                  <a:lnTo>
                    <a:pt x="2924" y="3357"/>
                  </a:lnTo>
                  <a:lnTo>
                    <a:pt x="4284" y="3357"/>
                  </a:lnTo>
                  <a:lnTo>
                    <a:pt x="4284" y="3242"/>
                  </a:lnTo>
                  <a:lnTo>
                    <a:pt x="3850" y="3155"/>
                  </a:lnTo>
                  <a:lnTo>
                    <a:pt x="3850" y="203"/>
                  </a:lnTo>
                  <a:lnTo>
                    <a:pt x="4284" y="145"/>
                  </a:lnTo>
                  <a:lnTo>
                    <a:pt x="4284" y="0"/>
                  </a:lnTo>
                  <a:lnTo>
                    <a:pt x="3300" y="0"/>
                  </a:lnTo>
                  <a:lnTo>
                    <a:pt x="2113" y="2576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531388" y="1338525"/>
              <a:ext cx="67325" cy="83950"/>
            </a:xfrm>
            <a:custGeom>
              <a:avLst/>
              <a:gdLst/>
              <a:ahLst/>
              <a:cxnLst/>
              <a:rect l="l" t="t" r="r" b="b"/>
              <a:pathLst>
                <a:path w="2693" h="3358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1" y="3242"/>
                  </a:lnTo>
                  <a:lnTo>
                    <a:pt x="1" y="3357"/>
                  </a:lnTo>
                  <a:lnTo>
                    <a:pt x="2664" y="3357"/>
                  </a:lnTo>
                  <a:lnTo>
                    <a:pt x="2692" y="2402"/>
                  </a:lnTo>
                  <a:lnTo>
                    <a:pt x="2548" y="2402"/>
                  </a:lnTo>
                  <a:lnTo>
                    <a:pt x="2374" y="3097"/>
                  </a:lnTo>
                  <a:cubicBezTo>
                    <a:pt x="2316" y="3126"/>
                    <a:pt x="2229" y="3126"/>
                    <a:pt x="2114" y="3126"/>
                  </a:cubicBezTo>
                  <a:cubicBezTo>
                    <a:pt x="1969" y="3155"/>
                    <a:pt x="1795" y="3155"/>
                    <a:pt x="1593" y="3155"/>
                  </a:cubicBezTo>
                  <a:lnTo>
                    <a:pt x="927" y="3155"/>
                  </a:lnTo>
                  <a:lnTo>
                    <a:pt x="927" y="203"/>
                  </a:lnTo>
                  <a:lnTo>
                    <a:pt x="1448" y="145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6611713" y="1362400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1" y="203"/>
                  </a:moveTo>
                  <a:cubicBezTo>
                    <a:pt x="1187" y="203"/>
                    <a:pt x="1274" y="203"/>
                    <a:pt x="1361" y="261"/>
                  </a:cubicBezTo>
                  <a:cubicBezTo>
                    <a:pt x="1448" y="318"/>
                    <a:pt x="1534" y="376"/>
                    <a:pt x="1563" y="463"/>
                  </a:cubicBezTo>
                  <a:cubicBezTo>
                    <a:pt x="1621" y="550"/>
                    <a:pt x="1650" y="666"/>
                    <a:pt x="1679" y="782"/>
                  </a:cubicBezTo>
                  <a:cubicBezTo>
                    <a:pt x="1708" y="926"/>
                    <a:pt x="1708" y="1071"/>
                    <a:pt x="1708" y="1216"/>
                  </a:cubicBezTo>
                  <a:cubicBezTo>
                    <a:pt x="1708" y="1389"/>
                    <a:pt x="1708" y="1534"/>
                    <a:pt x="1679" y="1650"/>
                  </a:cubicBezTo>
                  <a:cubicBezTo>
                    <a:pt x="1650" y="1795"/>
                    <a:pt x="1621" y="1910"/>
                    <a:pt x="1563" y="1997"/>
                  </a:cubicBezTo>
                  <a:cubicBezTo>
                    <a:pt x="1534" y="2084"/>
                    <a:pt x="1448" y="2142"/>
                    <a:pt x="1361" y="2200"/>
                  </a:cubicBezTo>
                  <a:cubicBezTo>
                    <a:pt x="1274" y="2229"/>
                    <a:pt x="1187" y="2258"/>
                    <a:pt x="1071" y="2258"/>
                  </a:cubicBezTo>
                  <a:cubicBezTo>
                    <a:pt x="927" y="2258"/>
                    <a:pt x="840" y="2229"/>
                    <a:pt x="753" y="2200"/>
                  </a:cubicBezTo>
                  <a:cubicBezTo>
                    <a:pt x="666" y="2142"/>
                    <a:pt x="608" y="2084"/>
                    <a:pt x="579" y="1997"/>
                  </a:cubicBezTo>
                  <a:cubicBezTo>
                    <a:pt x="521" y="1910"/>
                    <a:pt x="492" y="1795"/>
                    <a:pt x="463" y="1650"/>
                  </a:cubicBezTo>
                  <a:cubicBezTo>
                    <a:pt x="435" y="1534"/>
                    <a:pt x="435" y="1389"/>
                    <a:pt x="435" y="1216"/>
                  </a:cubicBezTo>
                  <a:cubicBezTo>
                    <a:pt x="435" y="1071"/>
                    <a:pt x="435" y="926"/>
                    <a:pt x="463" y="782"/>
                  </a:cubicBezTo>
                  <a:cubicBezTo>
                    <a:pt x="492" y="666"/>
                    <a:pt x="521" y="550"/>
                    <a:pt x="579" y="463"/>
                  </a:cubicBezTo>
                  <a:cubicBezTo>
                    <a:pt x="608" y="376"/>
                    <a:pt x="666" y="318"/>
                    <a:pt x="753" y="261"/>
                  </a:cubicBezTo>
                  <a:cubicBezTo>
                    <a:pt x="840" y="203"/>
                    <a:pt x="927" y="203"/>
                    <a:pt x="1071" y="203"/>
                  </a:cubicBezTo>
                  <a:close/>
                  <a:moveTo>
                    <a:pt x="1071" y="0"/>
                  </a:moveTo>
                  <a:cubicBezTo>
                    <a:pt x="724" y="0"/>
                    <a:pt x="435" y="87"/>
                    <a:pt x="261" y="318"/>
                  </a:cubicBezTo>
                  <a:cubicBezTo>
                    <a:pt x="87" y="521"/>
                    <a:pt x="0" y="811"/>
                    <a:pt x="0" y="1216"/>
                  </a:cubicBezTo>
                  <a:cubicBezTo>
                    <a:pt x="0" y="1621"/>
                    <a:pt x="87" y="1939"/>
                    <a:pt x="261" y="2142"/>
                  </a:cubicBezTo>
                  <a:cubicBezTo>
                    <a:pt x="435" y="2344"/>
                    <a:pt x="695" y="2460"/>
                    <a:pt x="1071" y="2460"/>
                  </a:cubicBezTo>
                  <a:cubicBezTo>
                    <a:pt x="1448" y="2460"/>
                    <a:pt x="1708" y="2344"/>
                    <a:pt x="1911" y="2142"/>
                  </a:cubicBezTo>
                  <a:cubicBezTo>
                    <a:pt x="2084" y="1939"/>
                    <a:pt x="2171" y="1621"/>
                    <a:pt x="2171" y="1216"/>
                  </a:cubicBezTo>
                  <a:cubicBezTo>
                    <a:pt x="2171" y="811"/>
                    <a:pt x="2084" y="521"/>
                    <a:pt x="1882" y="290"/>
                  </a:cubicBezTo>
                  <a:cubicBezTo>
                    <a:pt x="1708" y="87"/>
                    <a:pt x="1448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673938" y="1362400"/>
              <a:ext cx="59350" cy="60075"/>
            </a:xfrm>
            <a:custGeom>
              <a:avLst/>
              <a:gdLst/>
              <a:ahLst/>
              <a:cxnLst/>
              <a:rect l="l" t="t" r="r" b="b"/>
              <a:pathLst>
                <a:path w="2374" h="2403" extrusionOk="0">
                  <a:moveTo>
                    <a:pt x="1448" y="0"/>
                  </a:moveTo>
                  <a:cubicBezTo>
                    <a:pt x="1390" y="0"/>
                    <a:pt x="1332" y="0"/>
                    <a:pt x="1274" y="29"/>
                  </a:cubicBezTo>
                  <a:cubicBezTo>
                    <a:pt x="1187" y="29"/>
                    <a:pt x="1129" y="58"/>
                    <a:pt x="1042" y="87"/>
                  </a:cubicBezTo>
                  <a:cubicBezTo>
                    <a:pt x="985" y="116"/>
                    <a:pt x="927" y="145"/>
                    <a:pt x="840" y="174"/>
                  </a:cubicBezTo>
                  <a:cubicBezTo>
                    <a:pt x="782" y="203"/>
                    <a:pt x="724" y="232"/>
                    <a:pt x="695" y="261"/>
                  </a:cubicBezTo>
                  <a:lnTo>
                    <a:pt x="666" y="58"/>
                  </a:lnTo>
                  <a:lnTo>
                    <a:pt x="0" y="58"/>
                  </a:lnTo>
                  <a:lnTo>
                    <a:pt x="0" y="174"/>
                  </a:lnTo>
                  <a:lnTo>
                    <a:pt x="261" y="232"/>
                  </a:lnTo>
                  <a:lnTo>
                    <a:pt x="261" y="2229"/>
                  </a:lnTo>
                  <a:lnTo>
                    <a:pt x="0" y="2287"/>
                  </a:lnTo>
                  <a:lnTo>
                    <a:pt x="0" y="2402"/>
                  </a:lnTo>
                  <a:lnTo>
                    <a:pt x="1013" y="2402"/>
                  </a:lnTo>
                  <a:lnTo>
                    <a:pt x="1013" y="2287"/>
                  </a:lnTo>
                  <a:lnTo>
                    <a:pt x="695" y="2229"/>
                  </a:lnTo>
                  <a:lnTo>
                    <a:pt x="695" y="347"/>
                  </a:lnTo>
                  <a:lnTo>
                    <a:pt x="811" y="347"/>
                  </a:lnTo>
                  <a:cubicBezTo>
                    <a:pt x="840" y="318"/>
                    <a:pt x="898" y="318"/>
                    <a:pt x="956" y="318"/>
                  </a:cubicBezTo>
                  <a:cubicBezTo>
                    <a:pt x="985" y="318"/>
                    <a:pt x="1042" y="290"/>
                    <a:pt x="1100" y="290"/>
                  </a:cubicBezTo>
                  <a:lnTo>
                    <a:pt x="1245" y="290"/>
                  </a:lnTo>
                  <a:cubicBezTo>
                    <a:pt x="1390" y="290"/>
                    <a:pt x="1477" y="318"/>
                    <a:pt x="1563" y="405"/>
                  </a:cubicBezTo>
                  <a:cubicBezTo>
                    <a:pt x="1621" y="492"/>
                    <a:pt x="1650" y="608"/>
                    <a:pt x="1650" y="724"/>
                  </a:cubicBezTo>
                  <a:lnTo>
                    <a:pt x="1650" y="2229"/>
                  </a:lnTo>
                  <a:lnTo>
                    <a:pt x="1361" y="2287"/>
                  </a:lnTo>
                  <a:lnTo>
                    <a:pt x="1361" y="2402"/>
                  </a:lnTo>
                  <a:lnTo>
                    <a:pt x="2374" y="2402"/>
                  </a:lnTo>
                  <a:lnTo>
                    <a:pt x="2374" y="2287"/>
                  </a:lnTo>
                  <a:lnTo>
                    <a:pt x="2084" y="2229"/>
                  </a:lnTo>
                  <a:lnTo>
                    <a:pt x="2084" y="695"/>
                  </a:lnTo>
                  <a:cubicBezTo>
                    <a:pt x="2084" y="550"/>
                    <a:pt x="2055" y="463"/>
                    <a:pt x="2026" y="376"/>
                  </a:cubicBezTo>
                  <a:cubicBezTo>
                    <a:pt x="1998" y="290"/>
                    <a:pt x="1969" y="203"/>
                    <a:pt x="1911" y="145"/>
                  </a:cubicBezTo>
                  <a:cubicBezTo>
                    <a:pt x="1853" y="87"/>
                    <a:pt x="1795" y="58"/>
                    <a:pt x="1708" y="29"/>
                  </a:cubicBezTo>
                  <a:cubicBezTo>
                    <a:pt x="1621" y="0"/>
                    <a:pt x="1563" y="0"/>
                    <a:pt x="1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740513" y="1356600"/>
              <a:ext cx="56450" cy="94100"/>
            </a:xfrm>
            <a:custGeom>
              <a:avLst/>
              <a:gdLst/>
              <a:ahLst/>
              <a:cxnLst/>
              <a:rect l="l" t="t" r="r" b="b"/>
              <a:pathLst>
                <a:path w="2258" h="3764" extrusionOk="0">
                  <a:moveTo>
                    <a:pt x="1013" y="406"/>
                  </a:moveTo>
                  <a:cubicBezTo>
                    <a:pt x="1129" y="406"/>
                    <a:pt x="1187" y="435"/>
                    <a:pt x="1245" y="464"/>
                  </a:cubicBezTo>
                  <a:cubicBezTo>
                    <a:pt x="1332" y="493"/>
                    <a:pt x="1360" y="522"/>
                    <a:pt x="1418" y="579"/>
                  </a:cubicBezTo>
                  <a:cubicBezTo>
                    <a:pt x="1447" y="608"/>
                    <a:pt x="1476" y="666"/>
                    <a:pt x="1505" y="753"/>
                  </a:cubicBezTo>
                  <a:cubicBezTo>
                    <a:pt x="1505" y="840"/>
                    <a:pt x="1534" y="927"/>
                    <a:pt x="1534" y="1043"/>
                  </a:cubicBezTo>
                  <a:cubicBezTo>
                    <a:pt x="1534" y="1245"/>
                    <a:pt x="1476" y="1390"/>
                    <a:pt x="1418" y="1506"/>
                  </a:cubicBezTo>
                  <a:cubicBezTo>
                    <a:pt x="1332" y="1621"/>
                    <a:pt x="1216" y="1650"/>
                    <a:pt x="1013" y="1650"/>
                  </a:cubicBezTo>
                  <a:cubicBezTo>
                    <a:pt x="926" y="1650"/>
                    <a:pt x="840" y="1650"/>
                    <a:pt x="782" y="1621"/>
                  </a:cubicBezTo>
                  <a:cubicBezTo>
                    <a:pt x="724" y="1592"/>
                    <a:pt x="666" y="1563"/>
                    <a:pt x="637" y="1506"/>
                  </a:cubicBezTo>
                  <a:cubicBezTo>
                    <a:pt x="579" y="1448"/>
                    <a:pt x="550" y="1390"/>
                    <a:pt x="550" y="1303"/>
                  </a:cubicBezTo>
                  <a:cubicBezTo>
                    <a:pt x="521" y="1245"/>
                    <a:pt x="521" y="1129"/>
                    <a:pt x="521" y="1043"/>
                  </a:cubicBezTo>
                  <a:cubicBezTo>
                    <a:pt x="521" y="927"/>
                    <a:pt x="521" y="840"/>
                    <a:pt x="550" y="753"/>
                  </a:cubicBezTo>
                  <a:cubicBezTo>
                    <a:pt x="550" y="666"/>
                    <a:pt x="579" y="608"/>
                    <a:pt x="637" y="579"/>
                  </a:cubicBezTo>
                  <a:cubicBezTo>
                    <a:pt x="666" y="522"/>
                    <a:pt x="724" y="493"/>
                    <a:pt x="782" y="464"/>
                  </a:cubicBezTo>
                  <a:cubicBezTo>
                    <a:pt x="868" y="435"/>
                    <a:pt x="926" y="406"/>
                    <a:pt x="1013" y="406"/>
                  </a:cubicBezTo>
                  <a:close/>
                  <a:moveTo>
                    <a:pt x="1505" y="2663"/>
                  </a:moveTo>
                  <a:cubicBezTo>
                    <a:pt x="1621" y="2663"/>
                    <a:pt x="1708" y="2692"/>
                    <a:pt x="1766" y="2750"/>
                  </a:cubicBezTo>
                  <a:cubicBezTo>
                    <a:pt x="1824" y="2808"/>
                    <a:pt x="1853" y="2866"/>
                    <a:pt x="1853" y="2953"/>
                  </a:cubicBezTo>
                  <a:cubicBezTo>
                    <a:pt x="1853" y="3040"/>
                    <a:pt x="1853" y="3126"/>
                    <a:pt x="1795" y="3213"/>
                  </a:cubicBezTo>
                  <a:cubicBezTo>
                    <a:pt x="1766" y="3271"/>
                    <a:pt x="1708" y="3329"/>
                    <a:pt x="1650" y="3387"/>
                  </a:cubicBezTo>
                  <a:cubicBezTo>
                    <a:pt x="1563" y="3445"/>
                    <a:pt x="1476" y="3474"/>
                    <a:pt x="1360" y="3503"/>
                  </a:cubicBezTo>
                  <a:cubicBezTo>
                    <a:pt x="1274" y="3532"/>
                    <a:pt x="1129" y="3560"/>
                    <a:pt x="984" y="3560"/>
                  </a:cubicBezTo>
                  <a:cubicBezTo>
                    <a:pt x="868" y="3560"/>
                    <a:pt x="753" y="3532"/>
                    <a:pt x="666" y="3532"/>
                  </a:cubicBezTo>
                  <a:cubicBezTo>
                    <a:pt x="608" y="3503"/>
                    <a:pt x="521" y="3474"/>
                    <a:pt x="492" y="3445"/>
                  </a:cubicBezTo>
                  <a:cubicBezTo>
                    <a:pt x="434" y="3416"/>
                    <a:pt x="405" y="3358"/>
                    <a:pt x="376" y="3300"/>
                  </a:cubicBezTo>
                  <a:cubicBezTo>
                    <a:pt x="348" y="3271"/>
                    <a:pt x="348" y="3213"/>
                    <a:pt x="348" y="3155"/>
                  </a:cubicBezTo>
                  <a:cubicBezTo>
                    <a:pt x="348" y="3097"/>
                    <a:pt x="348" y="3068"/>
                    <a:pt x="376" y="3011"/>
                  </a:cubicBezTo>
                  <a:cubicBezTo>
                    <a:pt x="376" y="2982"/>
                    <a:pt x="405" y="2924"/>
                    <a:pt x="405" y="2895"/>
                  </a:cubicBezTo>
                  <a:cubicBezTo>
                    <a:pt x="434" y="2837"/>
                    <a:pt x="463" y="2808"/>
                    <a:pt x="492" y="2750"/>
                  </a:cubicBezTo>
                  <a:cubicBezTo>
                    <a:pt x="521" y="2721"/>
                    <a:pt x="550" y="2692"/>
                    <a:pt x="579" y="2663"/>
                  </a:cubicBezTo>
                  <a:close/>
                  <a:moveTo>
                    <a:pt x="2055" y="1"/>
                  </a:moveTo>
                  <a:lnTo>
                    <a:pt x="1505" y="290"/>
                  </a:lnTo>
                  <a:cubicBezTo>
                    <a:pt x="1476" y="290"/>
                    <a:pt x="1447" y="290"/>
                    <a:pt x="1418" y="261"/>
                  </a:cubicBezTo>
                  <a:lnTo>
                    <a:pt x="1303" y="261"/>
                  </a:lnTo>
                  <a:cubicBezTo>
                    <a:pt x="1274" y="232"/>
                    <a:pt x="1216" y="232"/>
                    <a:pt x="1187" y="232"/>
                  </a:cubicBezTo>
                  <a:lnTo>
                    <a:pt x="1042" y="232"/>
                  </a:lnTo>
                  <a:cubicBezTo>
                    <a:pt x="897" y="232"/>
                    <a:pt x="753" y="232"/>
                    <a:pt x="637" y="290"/>
                  </a:cubicBezTo>
                  <a:cubicBezTo>
                    <a:pt x="521" y="319"/>
                    <a:pt x="405" y="348"/>
                    <a:pt x="319" y="435"/>
                  </a:cubicBezTo>
                  <a:cubicBezTo>
                    <a:pt x="261" y="493"/>
                    <a:pt x="203" y="579"/>
                    <a:pt x="145" y="695"/>
                  </a:cubicBezTo>
                  <a:cubicBezTo>
                    <a:pt x="116" y="782"/>
                    <a:pt x="87" y="898"/>
                    <a:pt x="87" y="1043"/>
                  </a:cubicBezTo>
                  <a:cubicBezTo>
                    <a:pt x="87" y="1390"/>
                    <a:pt x="203" y="1650"/>
                    <a:pt x="463" y="1766"/>
                  </a:cubicBezTo>
                  <a:lnTo>
                    <a:pt x="87" y="2200"/>
                  </a:lnTo>
                  <a:cubicBezTo>
                    <a:pt x="87" y="2258"/>
                    <a:pt x="87" y="2316"/>
                    <a:pt x="116" y="2374"/>
                  </a:cubicBezTo>
                  <a:cubicBezTo>
                    <a:pt x="145" y="2403"/>
                    <a:pt x="174" y="2461"/>
                    <a:pt x="203" y="2490"/>
                  </a:cubicBezTo>
                  <a:cubicBezTo>
                    <a:pt x="232" y="2519"/>
                    <a:pt x="290" y="2548"/>
                    <a:pt x="319" y="2576"/>
                  </a:cubicBezTo>
                  <a:cubicBezTo>
                    <a:pt x="348" y="2605"/>
                    <a:pt x="376" y="2605"/>
                    <a:pt x="405" y="2634"/>
                  </a:cubicBezTo>
                  <a:cubicBezTo>
                    <a:pt x="348" y="2663"/>
                    <a:pt x="290" y="2721"/>
                    <a:pt x="261" y="2750"/>
                  </a:cubicBezTo>
                  <a:cubicBezTo>
                    <a:pt x="203" y="2808"/>
                    <a:pt x="145" y="2837"/>
                    <a:pt x="116" y="2895"/>
                  </a:cubicBezTo>
                  <a:cubicBezTo>
                    <a:pt x="87" y="2924"/>
                    <a:pt x="58" y="2982"/>
                    <a:pt x="29" y="3040"/>
                  </a:cubicBezTo>
                  <a:cubicBezTo>
                    <a:pt x="0" y="3068"/>
                    <a:pt x="0" y="3126"/>
                    <a:pt x="0" y="3184"/>
                  </a:cubicBezTo>
                  <a:cubicBezTo>
                    <a:pt x="0" y="3271"/>
                    <a:pt x="29" y="3329"/>
                    <a:pt x="58" y="3416"/>
                  </a:cubicBezTo>
                  <a:cubicBezTo>
                    <a:pt x="87" y="3474"/>
                    <a:pt x="145" y="3532"/>
                    <a:pt x="232" y="3589"/>
                  </a:cubicBezTo>
                  <a:cubicBezTo>
                    <a:pt x="290" y="3647"/>
                    <a:pt x="405" y="3676"/>
                    <a:pt x="521" y="3705"/>
                  </a:cubicBezTo>
                  <a:cubicBezTo>
                    <a:pt x="666" y="3734"/>
                    <a:pt x="811" y="3763"/>
                    <a:pt x="984" y="3763"/>
                  </a:cubicBezTo>
                  <a:cubicBezTo>
                    <a:pt x="1216" y="3763"/>
                    <a:pt x="1418" y="3734"/>
                    <a:pt x="1563" y="3676"/>
                  </a:cubicBezTo>
                  <a:cubicBezTo>
                    <a:pt x="1737" y="3618"/>
                    <a:pt x="1853" y="3560"/>
                    <a:pt x="1968" y="3474"/>
                  </a:cubicBezTo>
                  <a:cubicBezTo>
                    <a:pt x="2055" y="3416"/>
                    <a:pt x="2142" y="3300"/>
                    <a:pt x="2171" y="3213"/>
                  </a:cubicBezTo>
                  <a:cubicBezTo>
                    <a:pt x="2229" y="3097"/>
                    <a:pt x="2258" y="2982"/>
                    <a:pt x="2258" y="2895"/>
                  </a:cubicBezTo>
                  <a:cubicBezTo>
                    <a:pt x="2258" y="2692"/>
                    <a:pt x="2200" y="2548"/>
                    <a:pt x="2055" y="2432"/>
                  </a:cubicBezTo>
                  <a:cubicBezTo>
                    <a:pt x="1939" y="2316"/>
                    <a:pt x="1766" y="2258"/>
                    <a:pt x="1505" y="2258"/>
                  </a:cubicBezTo>
                  <a:lnTo>
                    <a:pt x="811" y="2258"/>
                  </a:lnTo>
                  <a:cubicBezTo>
                    <a:pt x="724" y="2258"/>
                    <a:pt x="637" y="2258"/>
                    <a:pt x="579" y="2229"/>
                  </a:cubicBezTo>
                  <a:cubicBezTo>
                    <a:pt x="521" y="2200"/>
                    <a:pt x="492" y="2171"/>
                    <a:pt x="463" y="2142"/>
                  </a:cubicBezTo>
                  <a:lnTo>
                    <a:pt x="637" y="1824"/>
                  </a:lnTo>
                  <a:cubicBezTo>
                    <a:pt x="695" y="1824"/>
                    <a:pt x="753" y="1824"/>
                    <a:pt x="811" y="1853"/>
                  </a:cubicBezTo>
                  <a:lnTo>
                    <a:pt x="1013" y="1853"/>
                  </a:lnTo>
                  <a:cubicBezTo>
                    <a:pt x="1332" y="1853"/>
                    <a:pt x="1563" y="1795"/>
                    <a:pt x="1708" y="1650"/>
                  </a:cubicBezTo>
                  <a:cubicBezTo>
                    <a:pt x="1881" y="1506"/>
                    <a:pt x="1968" y="1303"/>
                    <a:pt x="1968" y="1043"/>
                  </a:cubicBezTo>
                  <a:cubicBezTo>
                    <a:pt x="1968" y="927"/>
                    <a:pt x="1939" y="811"/>
                    <a:pt x="1910" y="724"/>
                  </a:cubicBezTo>
                  <a:cubicBezTo>
                    <a:pt x="1881" y="608"/>
                    <a:pt x="1853" y="550"/>
                    <a:pt x="1795" y="493"/>
                  </a:cubicBezTo>
                  <a:lnTo>
                    <a:pt x="2142" y="116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833838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5" y="0"/>
                  </a:moveTo>
                  <a:cubicBezTo>
                    <a:pt x="1477" y="0"/>
                    <a:pt x="1390" y="0"/>
                    <a:pt x="1303" y="29"/>
                  </a:cubicBezTo>
                  <a:cubicBezTo>
                    <a:pt x="1245" y="58"/>
                    <a:pt x="1158" y="87"/>
                    <a:pt x="1072" y="116"/>
                  </a:cubicBezTo>
                  <a:cubicBezTo>
                    <a:pt x="1014" y="174"/>
                    <a:pt x="927" y="203"/>
                    <a:pt x="869" y="232"/>
                  </a:cubicBezTo>
                  <a:cubicBezTo>
                    <a:pt x="811" y="290"/>
                    <a:pt x="753" y="318"/>
                    <a:pt x="724" y="347"/>
                  </a:cubicBezTo>
                  <a:lnTo>
                    <a:pt x="695" y="58"/>
                  </a:lnTo>
                  <a:lnTo>
                    <a:pt x="1" y="58"/>
                  </a:lnTo>
                  <a:lnTo>
                    <a:pt x="1" y="174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1" y="2287"/>
                  </a:lnTo>
                  <a:lnTo>
                    <a:pt x="1" y="2402"/>
                  </a:lnTo>
                  <a:lnTo>
                    <a:pt x="1130" y="2402"/>
                  </a:lnTo>
                  <a:lnTo>
                    <a:pt x="1130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782" y="434"/>
                    <a:pt x="840" y="434"/>
                  </a:cubicBezTo>
                  <a:cubicBezTo>
                    <a:pt x="898" y="405"/>
                    <a:pt x="956" y="405"/>
                    <a:pt x="985" y="405"/>
                  </a:cubicBezTo>
                  <a:cubicBezTo>
                    <a:pt x="1043" y="376"/>
                    <a:pt x="1101" y="376"/>
                    <a:pt x="1158" y="376"/>
                  </a:cubicBezTo>
                  <a:cubicBezTo>
                    <a:pt x="1216" y="347"/>
                    <a:pt x="1274" y="347"/>
                    <a:pt x="1303" y="347"/>
                  </a:cubicBezTo>
                  <a:lnTo>
                    <a:pt x="1448" y="637"/>
                  </a:lnTo>
                  <a:lnTo>
                    <a:pt x="1564" y="637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6878713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03" y="1216"/>
                  </a:moveTo>
                  <a:lnTo>
                    <a:pt x="1303" y="2055"/>
                  </a:lnTo>
                  <a:cubicBezTo>
                    <a:pt x="1216" y="2084"/>
                    <a:pt x="1158" y="2113"/>
                    <a:pt x="1071" y="2142"/>
                  </a:cubicBezTo>
                  <a:cubicBezTo>
                    <a:pt x="984" y="2171"/>
                    <a:pt x="868" y="2200"/>
                    <a:pt x="782" y="2200"/>
                  </a:cubicBezTo>
                  <a:cubicBezTo>
                    <a:pt x="521" y="2200"/>
                    <a:pt x="405" y="2055"/>
                    <a:pt x="405" y="1737"/>
                  </a:cubicBezTo>
                  <a:cubicBezTo>
                    <a:pt x="405" y="1650"/>
                    <a:pt x="434" y="1563"/>
                    <a:pt x="434" y="1476"/>
                  </a:cubicBezTo>
                  <a:cubicBezTo>
                    <a:pt x="463" y="1418"/>
                    <a:pt x="492" y="1360"/>
                    <a:pt x="550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7" y="1216"/>
                    <a:pt x="984" y="1216"/>
                  </a:cubicBezTo>
                  <a:close/>
                  <a:moveTo>
                    <a:pt x="984" y="0"/>
                  </a:moveTo>
                  <a:cubicBezTo>
                    <a:pt x="840" y="0"/>
                    <a:pt x="724" y="0"/>
                    <a:pt x="608" y="29"/>
                  </a:cubicBezTo>
                  <a:cubicBezTo>
                    <a:pt x="492" y="58"/>
                    <a:pt x="376" y="58"/>
                    <a:pt x="261" y="87"/>
                  </a:cubicBezTo>
                  <a:lnTo>
                    <a:pt x="261" y="608"/>
                  </a:lnTo>
                  <a:lnTo>
                    <a:pt x="405" y="608"/>
                  </a:lnTo>
                  <a:lnTo>
                    <a:pt x="492" y="318"/>
                  </a:lnTo>
                  <a:cubicBezTo>
                    <a:pt x="550" y="290"/>
                    <a:pt x="637" y="261"/>
                    <a:pt x="695" y="232"/>
                  </a:cubicBezTo>
                  <a:cubicBezTo>
                    <a:pt x="782" y="203"/>
                    <a:pt x="868" y="203"/>
                    <a:pt x="955" y="203"/>
                  </a:cubicBezTo>
                  <a:cubicBezTo>
                    <a:pt x="1013" y="203"/>
                    <a:pt x="1071" y="203"/>
                    <a:pt x="1129" y="232"/>
                  </a:cubicBezTo>
                  <a:cubicBezTo>
                    <a:pt x="1158" y="261"/>
                    <a:pt x="1216" y="290"/>
                    <a:pt x="1245" y="318"/>
                  </a:cubicBezTo>
                  <a:cubicBezTo>
                    <a:pt x="1274" y="376"/>
                    <a:pt x="1274" y="405"/>
                    <a:pt x="1303" y="463"/>
                  </a:cubicBezTo>
                  <a:cubicBezTo>
                    <a:pt x="1303" y="521"/>
                    <a:pt x="1303" y="608"/>
                    <a:pt x="1303" y="666"/>
                  </a:cubicBezTo>
                  <a:lnTo>
                    <a:pt x="1303" y="1042"/>
                  </a:lnTo>
                  <a:lnTo>
                    <a:pt x="955" y="1042"/>
                  </a:lnTo>
                  <a:cubicBezTo>
                    <a:pt x="868" y="1042"/>
                    <a:pt x="811" y="1042"/>
                    <a:pt x="724" y="1071"/>
                  </a:cubicBezTo>
                  <a:cubicBezTo>
                    <a:pt x="637" y="1071"/>
                    <a:pt x="579" y="1071"/>
                    <a:pt x="492" y="1100"/>
                  </a:cubicBezTo>
                  <a:cubicBezTo>
                    <a:pt x="434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7" y="1360"/>
                    <a:pt x="58" y="1418"/>
                    <a:pt x="29" y="1505"/>
                  </a:cubicBezTo>
                  <a:cubicBezTo>
                    <a:pt x="0" y="1563"/>
                    <a:pt x="0" y="1650"/>
                    <a:pt x="0" y="1766"/>
                  </a:cubicBezTo>
                  <a:cubicBezTo>
                    <a:pt x="0" y="1852"/>
                    <a:pt x="0" y="1968"/>
                    <a:pt x="29" y="2055"/>
                  </a:cubicBezTo>
                  <a:cubicBezTo>
                    <a:pt x="58" y="2142"/>
                    <a:pt x="87" y="2200"/>
                    <a:pt x="116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376" y="2460"/>
                    <a:pt x="492" y="2460"/>
                    <a:pt x="608" y="2460"/>
                  </a:cubicBezTo>
                  <a:cubicBezTo>
                    <a:pt x="695" y="2460"/>
                    <a:pt x="782" y="2460"/>
                    <a:pt x="868" y="2431"/>
                  </a:cubicBezTo>
                  <a:cubicBezTo>
                    <a:pt x="955" y="2402"/>
                    <a:pt x="1013" y="2402"/>
                    <a:pt x="1071" y="2373"/>
                  </a:cubicBezTo>
                  <a:cubicBezTo>
                    <a:pt x="1129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89" y="2402"/>
                  </a:lnTo>
                  <a:lnTo>
                    <a:pt x="2026" y="2402"/>
                  </a:lnTo>
                  <a:lnTo>
                    <a:pt x="2026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21" y="261"/>
                    <a:pt x="1592" y="174"/>
                    <a:pt x="1505" y="145"/>
                  </a:cubicBezTo>
                  <a:cubicBezTo>
                    <a:pt x="1447" y="87"/>
                    <a:pt x="1361" y="58"/>
                    <a:pt x="1274" y="29"/>
                  </a:cubicBezTo>
                  <a:cubicBezTo>
                    <a:pt x="1187" y="0"/>
                    <a:pt x="1100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6935863" y="1333450"/>
              <a:ext cx="57925" cy="90475"/>
            </a:xfrm>
            <a:custGeom>
              <a:avLst/>
              <a:gdLst/>
              <a:ahLst/>
              <a:cxnLst/>
              <a:rect l="l" t="t" r="r" b="b"/>
              <a:pathLst>
                <a:path w="2317" h="3619" extrusionOk="0">
                  <a:moveTo>
                    <a:pt x="1361" y="1361"/>
                  </a:moveTo>
                  <a:cubicBezTo>
                    <a:pt x="1448" y="1390"/>
                    <a:pt x="1535" y="1390"/>
                    <a:pt x="1593" y="1390"/>
                  </a:cubicBezTo>
                  <a:lnTo>
                    <a:pt x="1593" y="3271"/>
                  </a:lnTo>
                  <a:cubicBezTo>
                    <a:pt x="1535" y="3300"/>
                    <a:pt x="1477" y="3300"/>
                    <a:pt x="1390" y="3329"/>
                  </a:cubicBezTo>
                  <a:cubicBezTo>
                    <a:pt x="1303" y="3358"/>
                    <a:pt x="1187" y="3358"/>
                    <a:pt x="1101" y="3358"/>
                  </a:cubicBezTo>
                  <a:cubicBezTo>
                    <a:pt x="985" y="3358"/>
                    <a:pt x="898" y="3358"/>
                    <a:pt x="840" y="3300"/>
                  </a:cubicBezTo>
                  <a:cubicBezTo>
                    <a:pt x="753" y="3271"/>
                    <a:pt x="666" y="3213"/>
                    <a:pt x="608" y="3155"/>
                  </a:cubicBezTo>
                  <a:cubicBezTo>
                    <a:pt x="580" y="3068"/>
                    <a:pt x="522" y="2981"/>
                    <a:pt x="493" y="2866"/>
                  </a:cubicBezTo>
                  <a:cubicBezTo>
                    <a:pt x="464" y="2750"/>
                    <a:pt x="435" y="2576"/>
                    <a:pt x="435" y="2403"/>
                  </a:cubicBezTo>
                  <a:cubicBezTo>
                    <a:pt x="435" y="2055"/>
                    <a:pt x="493" y="1795"/>
                    <a:pt x="608" y="1621"/>
                  </a:cubicBezTo>
                  <a:cubicBezTo>
                    <a:pt x="695" y="1448"/>
                    <a:pt x="869" y="1361"/>
                    <a:pt x="1101" y="1361"/>
                  </a:cubicBezTo>
                  <a:close/>
                  <a:moveTo>
                    <a:pt x="1216" y="0"/>
                  </a:moveTo>
                  <a:lnTo>
                    <a:pt x="1216" y="116"/>
                  </a:lnTo>
                  <a:lnTo>
                    <a:pt x="1593" y="174"/>
                  </a:lnTo>
                  <a:lnTo>
                    <a:pt x="1593" y="782"/>
                  </a:lnTo>
                  <a:lnTo>
                    <a:pt x="1593" y="898"/>
                  </a:lnTo>
                  <a:cubicBezTo>
                    <a:pt x="1621" y="927"/>
                    <a:pt x="1621" y="984"/>
                    <a:pt x="1621" y="1013"/>
                  </a:cubicBezTo>
                  <a:cubicBezTo>
                    <a:pt x="1621" y="1042"/>
                    <a:pt x="1621" y="1100"/>
                    <a:pt x="1621" y="1129"/>
                  </a:cubicBezTo>
                  <a:cubicBezTo>
                    <a:pt x="1621" y="1158"/>
                    <a:pt x="1621" y="1187"/>
                    <a:pt x="1621" y="1216"/>
                  </a:cubicBezTo>
                  <a:cubicBezTo>
                    <a:pt x="1535" y="1187"/>
                    <a:pt x="1448" y="1187"/>
                    <a:pt x="1332" y="1158"/>
                  </a:cubicBezTo>
                  <a:lnTo>
                    <a:pt x="1072" y="1158"/>
                  </a:lnTo>
                  <a:cubicBezTo>
                    <a:pt x="898" y="1158"/>
                    <a:pt x="724" y="1187"/>
                    <a:pt x="580" y="1245"/>
                  </a:cubicBezTo>
                  <a:cubicBezTo>
                    <a:pt x="464" y="1303"/>
                    <a:pt x="348" y="1390"/>
                    <a:pt x="261" y="1476"/>
                  </a:cubicBezTo>
                  <a:cubicBezTo>
                    <a:pt x="174" y="1592"/>
                    <a:pt x="88" y="1737"/>
                    <a:pt x="59" y="1882"/>
                  </a:cubicBezTo>
                  <a:cubicBezTo>
                    <a:pt x="1" y="2055"/>
                    <a:pt x="1" y="2229"/>
                    <a:pt x="1" y="2403"/>
                  </a:cubicBezTo>
                  <a:cubicBezTo>
                    <a:pt x="1" y="3213"/>
                    <a:pt x="319" y="3618"/>
                    <a:pt x="956" y="3618"/>
                  </a:cubicBezTo>
                  <a:cubicBezTo>
                    <a:pt x="1101" y="3618"/>
                    <a:pt x="1245" y="3589"/>
                    <a:pt x="1332" y="3560"/>
                  </a:cubicBezTo>
                  <a:cubicBezTo>
                    <a:pt x="1448" y="3502"/>
                    <a:pt x="1535" y="3445"/>
                    <a:pt x="1621" y="3387"/>
                  </a:cubicBezTo>
                  <a:lnTo>
                    <a:pt x="1650" y="3560"/>
                  </a:lnTo>
                  <a:lnTo>
                    <a:pt x="2316" y="3560"/>
                  </a:lnTo>
                  <a:lnTo>
                    <a:pt x="2316" y="3445"/>
                  </a:lnTo>
                  <a:lnTo>
                    <a:pt x="2027" y="3387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6998088" y="1337800"/>
              <a:ext cx="30425" cy="84675"/>
            </a:xfrm>
            <a:custGeom>
              <a:avLst/>
              <a:gdLst/>
              <a:ahLst/>
              <a:cxnLst/>
              <a:rect l="l" t="t" r="r" b="b"/>
              <a:pathLst>
                <a:path w="1217" h="3387" extrusionOk="0">
                  <a:moveTo>
                    <a:pt x="551" y="0"/>
                  </a:moveTo>
                  <a:cubicBezTo>
                    <a:pt x="522" y="0"/>
                    <a:pt x="493" y="0"/>
                    <a:pt x="464" y="29"/>
                  </a:cubicBezTo>
                  <a:cubicBezTo>
                    <a:pt x="435" y="29"/>
                    <a:pt x="406" y="58"/>
                    <a:pt x="377" y="87"/>
                  </a:cubicBezTo>
                  <a:cubicBezTo>
                    <a:pt x="348" y="116"/>
                    <a:pt x="319" y="145"/>
                    <a:pt x="319" y="174"/>
                  </a:cubicBezTo>
                  <a:cubicBezTo>
                    <a:pt x="290" y="203"/>
                    <a:pt x="290" y="232"/>
                    <a:pt x="290" y="261"/>
                  </a:cubicBezTo>
                  <a:cubicBezTo>
                    <a:pt x="290" y="318"/>
                    <a:pt x="290" y="347"/>
                    <a:pt x="319" y="376"/>
                  </a:cubicBezTo>
                  <a:cubicBezTo>
                    <a:pt x="319" y="405"/>
                    <a:pt x="348" y="434"/>
                    <a:pt x="377" y="463"/>
                  </a:cubicBezTo>
                  <a:cubicBezTo>
                    <a:pt x="406" y="492"/>
                    <a:pt x="435" y="492"/>
                    <a:pt x="464" y="521"/>
                  </a:cubicBezTo>
                  <a:cubicBezTo>
                    <a:pt x="493" y="521"/>
                    <a:pt x="522" y="550"/>
                    <a:pt x="551" y="550"/>
                  </a:cubicBezTo>
                  <a:cubicBezTo>
                    <a:pt x="609" y="550"/>
                    <a:pt x="637" y="521"/>
                    <a:pt x="666" y="521"/>
                  </a:cubicBezTo>
                  <a:cubicBezTo>
                    <a:pt x="695" y="492"/>
                    <a:pt x="724" y="492"/>
                    <a:pt x="753" y="463"/>
                  </a:cubicBezTo>
                  <a:cubicBezTo>
                    <a:pt x="782" y="434"/>
                    <a:pt x="811" y="405"/>
                    <a:pt x="811" y="376"/>
                  </a:cubicBezTo>
                  <a:cubicBezTo>
                    <a:pt x="840" y="347"/>
                    <a:pt x="840" y="318"/>
                    <a:pt x="840" y="261"/>
                  </a:cubicBezTo>
                  <a:cubicBezTo>
                    <a:pt x="840" y="232"/>
                    <a:pt x="840" y="203"/>
                    <a:pt x="811" y="174"/>
                  </a:cubicBezTo>
                  <a:cubicBezTo>
                    <a:pt x="811" y="145"/>
                    <a:pt x="782" y="116"/>
                    <a:pt x="753" y="87"/>
                  </a:cubicBezTo>
                  <a:cubicBezTo>
                    <a:pt x="724" y="58"/>
                    <a:pt x="695" y="29"/>
                    <a:pt x="666" y="29"/>
                  </a:cubicBezTo>
                  <a:cubicBezTo>
                    <a:pt x="637" y="0"/>
                    <a:pt x="609" y="0"/>
                    <a:pt x="551" y="0"/>
                  </a:cubicBezTo>
                  <a:close/>
                  <a:moveTo>
                    <a:pt x="59" y="1042"/>
                  </a:moveTo>
                  <a:lnTo>
                    <a:pt x="59" y="1158"/>
                  </a:lnTo>
                  <a:lnTo>
                    <a:pt x="406" y="1216"/>
                  </a:lnTo>
                  <a:lnTo>
                    <a:pt x="406" y="3213"/>
                  </a:lnTo>
                  <a:lnTo>
                    <a:pt x="1" y="3271"/>
                  </a:lnTo>
                  <a:lnTo>
                    <a:pt x="1" y="3386"/>
                  </a:lnTo>
                  <a:lnTo>
                    <a:pt x="1216" y="3386"/>
                  </a:lnTo>
                  <a:lnTo>
                    <a:pt x="1216" y="3271"/>
                  </a:lnTo>
                  <a:lnTo>
                    <a:pt x="811" y="3213"/>
                  </a:lnTo>
                  <a:lnTo>
                    <a:pt x="811" y="1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7035713" y="1362400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2" y="203"/>
                  </a:moveTo>
                  <a:cubicBezTo>
                    <a:pt x="1187" y="203"/>
                    <a:pt x="1303" y="203"/>
                    <a:pt x="1390" y="261"/>
                  </a:cubicBezTo>
                  <a:cubicBezTo>
                    <a:pt x="1477" y="318"/>
                    <a:pt x="1535" y="376"/>
                    <a:pt x="1593" y="463"/>
                  </a:cubicBezTo>
                  <a:cubicBezTo>
                    <a:pt x="1650" y="550"/>
                    <a:pt x="1679" y="666"/>
                    <a:pt x="1708" y="782"/>
                  </a:cubicBezTo>
                  <a:cubicBezTo>
                    <a:pt x="1708" y="926"/>
                    <a:pt x="1737" y="1071"/>
                    <a:pt x="1737" y="1216"/>
                  </a:cubicBezTo>
                  <a:cubicBezTo>
                    <a:pt x="1737" y="1389"/>
                    <a:pt x="1708" y="1534"/>
                    <a:pt x="1708" y="1650"/>
                  </a:cubicBezTo>
                  <a:cubicBezTo>
                    <a:pt x="1679" y="1795"/>
                    <a:pt x="1650" y="1910"/>
                    <a:pt x="1593" y="1997"/>
                  </a:cubicBezTo>
                  <a:cubicBezTo>
                    <a:pt x="1535" y="2084"/>
                    <a:pt x="1477" y="2142"/>
                    <a:pt x="1390" y="2200"/>
                  </a:cubicBezTo>
                  <a:cubicBezTo>
                    <a:pt x="1303" y="2229"/>
                    <a:pt x="1187" y="2258"/>
                    <a:pt x="1072" y="2258"/>
                  </a:cubicBezTo>
                  <a:cubicBezTo>
                    <a:pt x="956" y="2258"/>
                    <a:pt x="840" y="2229"/>
                    <a:pt x="782" y="2200"/>
                  </a:cubicBezTo>
                  <a:cubicBezTo>
                    <a:pt x="695" y="2142"/>
                    <a:pt x="637" y="2084"/>
                    <a:pt x="580" y="1997"/>
                  </a:cubicBezTo>
                  <a:cubicBezTo>
                    <a:pt x="522" y="1910"/>
                    <a:pt x="493" y="1795"/>
                    <a:pt x="493" y="1650"/>
                  </a:cubicBezTo>
                  <a:cubicBezTo>
                    <a:pt x="464" y="1534"/>
                    <a:pt x="464" y="1389"/>
                    <a:pt x="464" y="1216"/>
                  </a:cubicBezTo>
                  <a:cubicBezTo>
                    <a:pt x="464" y="1071"/>
                    <a:pt x="464" y="926"/>
                    <a:pt x="493" y="782"/>
                  </a:cubicBezTo>
                  <a:cubicBezTo>
                    <a:pt x="493" y="666"/>
                    <a:pt x="522" y="550"/>
                    <a:pt x="580" y="463"/>
                  </a:cubicBezTo>
                  <a:cubicBezTo>
                    <a:pt x="637" y="376"/>
                    <a:pt x="695" y="318"/>
                    <a:pt x="782" y="261"/>
                  </a:cubicBezTo>
                  <a:cubicBezTo>
                    <a:pt x="840" y="203"/>
                    <a:pt x="956" y="203"/>
                    <a:pt x="1072" y="203"/>
                  </a:cubicBezTo>
                  <a:close/>
                  <a:moveTo>
                    <a:pt x="1101" y="0"/>
                  </a:moveTo>
                  <a:cubicBezTo>
                    <a:pt x="724" y="0"/>
                    <a:pt x="464" y="87"/>
                    <a:pt x="290" y="318"/>
                  </a:cubicBezTo>
                  <a:cubicBezTo>
                    <a:pt x="88" y="521"/>
                    <a:pt x="1" y="811"/>
                    <a:pt x="1" y="1216"/>
                  </a:cubicBezTo>
                  <a:cubicBezTo>
                    <a:pt x="1" y="1621"/>
                    <a:pt x="88" y="1939"/>
                    <a:pt x="290" y="2142"/>
                  </a:cubicBezTo>
                  <a:cubicBezTo>
                    <a:pt x="464" y="2344"/>
                    <a:pt x="724" y="2460"/>
                    <a:pt x="1072" y="2460"/>
                  </a:cubicBezTo>
                  <a:cubicBezTo>
                    <a:pt x="1448" y="2460"/>
                    <a:pt x="1737" y="2344"/>
                    <a:pt x="1911" y="2142"/>
                  </a:cubicBezTo>
                  <a:cubicBezTo>
                    <a:pt x="2085" y="1939"/>
                    <a:pt x="2171" y="1621"/>
                    <a:pt x="2171" y="1216"/>
                  </a:cubicBezTo>
                  <a:cubicBezTo>
                    <a:pt x="2171" y="811"/>
                    <a:pt x="2085" y="521"/>
                    <a:pt x="1911" y="290"/>
                  </a:cubicBezTo>
                  <a:cubicBezTo>
                    <a:pt x="1737" y="87"/>
                    <a:pt x="1448" y="0"/>
                    <a:pt x="1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7127613" y="1363850"/>
              <a:ext cx="91925" cy="60075"/>
            </a:xfrm>
            <a:custGeom>
              <a:avLst/>
              <a:gdLst/>
              <a:ahLst/>
              <a:cxnLst/>
              <a:rect l="l" t="t" r="r" b="b"/>
              <a:pathLst>
                <a:path w="3677" h="2403" extrusionOk="0">
                  <a:moveTo>
                    <a:pt x="0" y="0"/>
                  </a:moveTo>
                  <a:lnTo>
                    <a:pt x="0" y="116"/>
                  </a:lnTo>
                  <a:lnTo>
                    <a:pt x="261" y="174"/>
                  </a:lnTo>
                  <a:lnTo>
                    <a:pt x="1071" y="2402"/>
                  </a:lnTo>
                  <a:lnTo>
                    <a:pt x="1274" y="2402"/>
                  </a:lnTo>
                  <a:lnTo>
                    <a:pt x="1853" y="839"/>
                  </a:lnTo>
                  <a:lnTo>
                    <a:pt x="2432" y="2402"/>
                  </a:lnTo>
                  <a:lnTo>
                    <a:pt x="2634" y="2402"/>
                  </a:lnTo>
                  <a:lnTo>
                    <a:pt x="3416" y="174"/>
                  </a:lnTo>
                  <a:lnTo>
                    <a:pt x="3676" y="116"/>
                  </a:lnTo>
                  <a:lnTo>
                    <a:pt x="3676" y="0"/>
                  </a:lnTo>
                  <a:lnTo>
                    <a:pt x="2779" y="0"/>
                  </a:lnTo>
                  <a:lnTo>
                    <a:pt x="2779" y="116"/>
                  </a:lnTo>
                  <a:lnTo>
                    <a:pt x="3155" y="174"/>
                  </a:lnTo>
                  <a:lnTo>
                    <a:pt x="2634" y="1794"/>
                  </a:lnTo>
                  <a:lnTo>
                    <a:pt x="2055" y="232"/>
                  </a:lnTo>
                  <a:lnTo>
                    <a:pt x="1853" y="232"/>
                  </a:lnTo>
                  <a:lnTo>
                    <a:pt x="1274" y="1765"/>
                  </a:lnTo>
                  <a:lnTo>
                    <a:pt x="724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7224563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084"/>
                    <a:pt x="1158" y="2113"/>
                    <a:pt x="1072" y="2142"/>
                  </a:cubicBezTo>
                  <a:cubicBezTo>
                    <a:pt x="985" y="2171"/>
                    <a:pt x="898" y="2200"/>
                    <a:pt x="782" y="2200"/>
                  </a:cubicBezTo>
                  <a:cubicBezTo>
                    <a:pt x="522" y="2200"/>
                    <a:pt x="406" y="2055"/>
                    <a:pt x="406" y="1737"/>
                  </a:cubicBezTo>
                  <a:cubicBezTo>
                    <a:pt x="406" y="1650"/>
                    <a:pt x="435" y="1563"/>
                    <a:pt x="464" y="1476"/>
                  </a:cubicBezTo>
                  <a:cubicBezTo>
                    <a:pt x="464" y="1418"/>
                    <a:pt x="522" y="1360"/>
                    <a:pt x="551" y="1331"/>
                  </a:cubicBezTo>
                  <a:cubicBezTo>
                    <a:pt x="609" y="1303"/>
                    <a:pt x="666" y="1274"/>
                    <a:pt x="724" y="1245"/>
                  </a:cubicBezTo>
                  <a:cubicBezTo>
                    <a:pt x="811" y="1245"/>
                    <a:pt x="898" y="1216"/>
                    <a:pt x="985" y="1216"/>
                  </a:cubicBezTo>
                  <a:close/>
                  <a:moveTo>
                    <a:pt x="985" y="0"/>
                  </a:moveTo>
                  <a:cubicBezTo>
                    <a:pt x="840" y="0"/>
                    <a:pt x="724" y="0"/>
                    <a:pt x="609" y="29"/>
                  </a:cubicBezTo>
                  <a:cubicBezTo>
                    <a:pt x="493" y="58"/>
                    <a:pt x="377" y="58"/>
                    <a:pt x="261" y="87"/>
                  </a:cubicBezTo>
                  <a:lnTo>
                    <a:pt x="261" y="608"/>
                  </a:lnTo>
                  <a:lnTo>
                    <a:pt x="406" y="608"/>
                  </a:lnTo>
                  <a:lnTo>
                    <a:pt x="493" y="318"/>
                  </a:lnTo>
                  <a:cubicBezTo>
                    <a:pt x="551" y="290"/>
                    <a:pt x="638" y="261"/>
                    <a:pt x="724" y="232"/>
                  </a:cubicBezTo>
                  <a:cubicBezTo>
                    <a:pt x="782" y="203"/>
                    <a:pt x="869" y="203"/>
                    <a:pt x="956" y="203"/>
                  </a:cubicBezTo>
                  <a:cubicBezTo>
                    <a:pt x="1014" y="203"/>
                    <a:pt x="1072" y="203"/>
                    <a:pt x="1130" y="232"/>
                  </a:cubicBezTo>
                  <a:cubicBezTo>
                    <a:pt x="1187" y="261"/>
                    <a:pt x="1216" y="290"/>
                    <a:pt x="1245" y="318"/>
                  </a:cubicBezTo>
                  <a:cubicBezTo>
                    <a:pt x="1274" y="376"/>
                    <a:pt x="1303" y="405"/>
                    <a:pt x="1303" y="463"/>
                  </a:cubicBezTo>
                  <a:cubicBezTo>
                    <a:pt x="1303" y="521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56" y="1042"/>
                  </a:lnTo>
                  <a:cubicBezTo>
                    <a:pt x="898" y="1042"/>
                    <a:pt x="811" y="1042"/>
                    <a:pt x="724" y="1071"/>
                  </a:cubicBezTo>
                  <a:cubicBezTo>
                    <a:pt x="638" y="1071"/>
                    <a:pt x="580" y="1071"/>
                    <a:pt x="493" y="1100"/>
                  </a:cubicBezTo>
                  <a:cubicBezTo>
                    <a:pt x="435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8" y="1360"/>
                    <a:pt x="59" y="1418"/>
                    <a:pt x="30" y="1505"/>
                  </a:cubicBezTo>
                  <a:cubicBezTo>
                    <a:pt x="1" y="1563"/>
                    <a:pt x="1" y="1650"/>
                    <a:pt x="1" y="1766"/>
                  </a:cubicBezTo>
                  <a:cubicBezTo>
                    <a:pt x="1" y="1852"/>
                    <a:pt x="1" y="1968"/>
                    <a:pt x="30" y="2055"/>
                  </a:cubicBezTo>
                  <a:cubicBezTo>
                    <a:pt x="59" y="2142"/>
                    <a:pt x="88" y="2200"/>
                    <a:pt x="117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406" y="2460"/>
                    <a:pt x="493" y="2460"/>
                    <a:pt x="609" y="2460"/>
                  </a:cubicBezTo>
                  <a:cubicBezTo>
                    <a:pt x="695" y="2460"/>
                    <a:pt x="782" y="2460"/>
                    <a:pt x="869" y="2431"/>
                  </a:cubicBezTo>
                  <a:cubicBezTo>
                    <a:pt x="956" y="2402"/>
                    <a:pt x="1014" y="2402"/>
                    <a:pt x="1072" y="2373"/>
                  </a:cubicBezTo>
                  <a:cubicBezTo>
                    <a:pt x="1130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90" y="2402"/>
                  </a:lnTo>
                  <a:lnTo>
                    <a:pt x="2027" y="2402"/>
                  </a:lnTo>
                  <a:lnTo>
                    <a:pt x="2027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50" y="261"/>
                    <a:pt x="1593" y="174"/>
                    <a:pt x="1535" y="145"/>
                  </a:cubicBezTo>
                  <a:cubicBezTo>
                    <a:pt x="1448" y="87"/>
                    <a:pt x="1361" y="58"/>
                    <a:pt x="1274" y="29"/>
                  </a:cubicBezTo>
                  <a:cubicBezTo>
                    <a:pt x="1187" y="0"/>
                    <a:pt x="1101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7276663" y="1363850"/>
              <a:ext cx="64425" cy="60075"/>
            </a:xfrm>
            <a:custGeom>
              <a:avLst/>
              <a:gdLst/>
              <a:ahLst/>
              <a:cxnLst/>
              <a:rect l="l" t="t" r="r" b="b"/>
              <a:pathLst>
                <a:path w="2577" h="2403" extrusionOk="0">
                  <a:moveTo>
                    <a:pt x="1" y="0"/>
                  </a:moveTo>
                  <a:lnTo>
                    <a:pt x="1" y="116"/>
                  </a:lnTo>
                  <a:lnTo>
                    <a:pt x="261" y="174"/>
                  </a:lnTo>
                  <a:lnTo>
                    <a:pt x="1216" y="2402"/>
                  </a:lnTo>
                  <a:lnTo>
                    <a:pt x="1419" y="2402"/>
                  </a:lnTo>
                  <a:lnTo>
                    <a:pt x="2345" y="174"/>
                  </a:lnTo>
                  <a:lnTo>
                    <a:pt x="2577" y="116"/>
                  </a:lnTo>
                  <a:lnTo>
                    <a:pt x="2577" y="0"/>
                  </a:lnTo>
                  <a:lnTo>
                    <a:pt x="1708" y="0"/>
                  </a:lnTo>
                  <a:lnTo>
                    <a:pt x="1708" y="116"/>
                  </a:lnTo>
                  <a:lnTo>
                    <a:pt x="2085" y="174"/>
                  </a:lnTo>
                  <a:lnTo>
                    <a:pt x="1419" y="1794"/>
                  </a:lnTo>
                  <a:lnTo>
                    <a:pt x="753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7346138" y="136240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013" y="203"/>
                  </a:moveTo>
                  <a:cubicBezTo>
                    <a:pt x="1100" y="203"/>
                    <a:pt x="1158" y="203"/>
                    <a:pt x="1216" y="261"/>
                  </a:cubicBezTo>
                  <a:cubicBezTo>
                    <a:pt x="1303" y="290"/>
                    <a:pt x="1331" y="347"/>
                    <a:pt x="1360" y="405"/>
                  </a:cubicBezTo>
                  <a:cubicBezTo>
                    <a:pt x="1418" y="492"/>
                    <a:pt x="1447" y="579"/>
                    <a:pt x="1447" y="695"/>
                  </a:cubicBezTo>
                  <a:cubicBezTo>
                    <a:pt x="1476" y="782"/>
                    <a:pt x="1476" y="897"/>
                    <a:pt x="1476" y="1013"/>
                  </a:cubicBezTo>
                  <a:lnTo>
                    <a:pt x="463" y="1013"/>
                  </a:lnTo>
                  <a:cubicBezTo>
                    <a:pt x="463" y="897"/>
                    <a:pt x="463" y="782"/>
                    <a:pt x="492" y="695"/>
                  </a:cubicBezTo>
                  <a:cubicBezTo>
                    <a:pt x="521" y="579"/>
                    <a:pt x="550" y="492"/>
                    <a:pt x="579" y="405"/>
                  </a:cubicBezTo>
                  <a:cubicBezTo>
                    <a:pt x="637" y="347"/>
                    <a:pt x="695" y="290"/>
                    <a:pt x="753" y="261"/>
                  </a:cubicBezTo>
                  <a:cubicBezTo>
                    <a:pt x="839" y="203"/>
                    <a:pt x="897" y="203"/>
                    <a:pt x="1013" y="203"/>
                  </a:cubicBezTo>
                  <a:close/>
                  <a:moveTo>
                    <a:pt x="1013" y="0"/>
                  </a:moveTo>
                  <a:cubicBezTo>
                    <a:pt x="695" y="0"/>
                    <a:pt x="434" y="87"/>
                    <a:pt x="261" y="290"/>
                  </a:cubicBezTo>
                  <a:cubicBezTo>
                    <a:pt x="87" y="492"/>
                    <a:pt x="0" y="811"/>
                    <a:pt x="0" y="1216"/>
                  </a:cubicBezTo>
                  <a:cubicBezTo>
                    <a:pt x="0" y="1418"/>
                    <a:pt x="29" y="1592"/>
                    <a:pt x="58" y="1766"/>
                  </a:cubicBezTo>
                  <a:cubicBezTo>
                    <a:pt x="87" y="1910"/>
                    <a:pt x="145" y="2026"/>
                    <a:pt x="232" y="2142"/>
                  </a:cubicBezTo>
                  <a:cubicBezTo>
                    <a:pt x="318" y="2258"/>
                    <a:pt x="434" y="2316"/>
                    <a:pt x="579" y="2373"/>
                  </a:cubicBezTo>
                  <a:cubicBezTo>
                    <a:pt x="695" y="2431"/>
                    <a:pt x="868" y="2460"/>
                    <a:pt x="1071" y="2460"/>
                  </a:cubicBezTo>
                  <a:lnTo>
                    <a:pt x="1274" y="2460"/>
                  </a:lnTo>
                  <a:cubicBezTo>
                    <a:pt x="1360" y="2431"/>
                    <a:pt x="1418" y="2431"/>
                    <a:pt x="1505" y="2402"/>
                  </a:cubicBezTo>
                  <a:cubicBezTo>
                    <a:pt x="1563" y="2373"/>
                    <a:pt x="1621" y="2373"/>
                    <a:pt x="1679" y="2344"/>
                  </a:cubicBezTo>
                  <a:cubicBezTo>
                    <a:pt x="1737" y="2316"/>
                    <a:pt x="1766" y="2287"/>
                    <a:pt x="1824" y="2258"/>
                  </a:cubicBezTo>
                  <a:lnTo>
                    <a:pt x="1824" y="2142"/>
                  </a:lnTo>
                  <a:cubicBezTo>
                    <a:pt x="1766" y="2142"/>
                    <a:pt x="1737" y="2142"/>
                    <a:pt x="1679" y="2171"/>
                  </a:cubicBezTo>
                  <a:lnTo>
                    <a:pt x="1505" y="2171"/>
                  </a:lnTo>
                  <a:cubicBezTo>
                    <a:pt x="1447" y="2200"/>
                    <a:pt x="1389" y="2200"/>
                    <a:pt x="1331" y="2200"/>
                  </a:cubicBezTo>
                  <a:lnTo>
                    <a:pt x="1187" y="2200"/>
                  </a:lnTo>
                  <a:cubicBezTo>
                    <a:pt x="1042" y="2200"/>
                    <a:pt x="897" y="2171"/>
                    <a:pt x="811" y="2142"/>
                  </a:cubicBezTo>
                  <a:cubicBezTo>
                    <a:pt x="724" y="2084"/>
                    <a:pt x="637" y="1997"/>
                    <a:pt x="579" y="1910"/>
                  </a:cubicBezTo>
                  <a:cubicBezTo>
                    <a:pt x="521" y="1823"/>
                    <a:pt x="492" y="1737"/>
                    <a:pt x="492" y="1621"/>
                  </a:cubicBezTo>
                  <a:cubicBezTo>
                    <a:pt x="463" y="1505"/>
                    <a:pt x="463" y="1389"/>
                    <a:pt x="463" y="1274"/>
                  </a:cubicBezTo>
                  <a:lnTo>
                    <a:pt x="463" y="1216"/>
                  </a:lnTo>
                  <a:lnTo>
                    <a:pt x="1910" y="1216"/>
                  </a:lnTo>
                  <a:lnTo>
                    <a:pt x="1910" y="1013"/>
                  </a:lnTo>
                  <a:cubicBezTo>
                    <a:pt x="1910" y="811"/>
                    <a:pt x="1881" y="666"/>
                    <a:pt x="1824" y="521"/>
                  </a:cubicBezTo>
                  <a:cubicBezTo>
                    <a:pt x="1795" y="405"/>
                    <a:pt x="1737" y="290"/>
                    <a:pt x="1650" y="203"/>
                  </a:cubicBezTo>
                  <a:cubicBezTo>
                    <a:pt x="1563" y="145"/>
                    <a:pt x="1476" y="87"/>
                    <a:pt x="1360" y="29"/>
                  </a:cubicBezTo>
                  <a:cubicBezTo>
                    <a:pt x="1245" y="0"/>
                    <a:pt x="1129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7403288" y="1362400"/>
              <a:ext cx="40550" cy="61525"/>
            </a:xfrm>
            <a:custGeom>
              <a:avLst/>
              <a:gdLst/>
              <a:ahLst/>
              <a:cxnLst/>
              <a:rect l="l" t="t" r="r" b="b"/>
              <a:pathLst>
                <a:path w="1622" h="2461" extrusionOk="0">
                  <a:moveTo>
                    <a:pt x="782" y="0"/>
                  </a:moveTo>
                  <a:cubicBezTo>
                    <a:pt x="666" y="0"/>
                    <a:pt x="579" y="0"/>
                    <a:pt x="464" y="29"/>
                  </a:cubicBezTo>
                  <a:cubicBezTo>
                    <a:pt x="377" y="58"/>
                    <a:pt x="290" y="116"/>
                    <a:pt x="232" y="174"/>
                  </a:cubicBezTo>
                  <a:cubicBezTo>
                    <a:pt x="145" y="232"/>
                    <a:pt x="116" y="290"/>
                    <a:pt x="58" y="376"/>
                  </a:cubicBezTo>
                  <a:cubicBezTo>
                    <a:pt x="30" y="463"/>
                    <a:pt x="1" y="550"/>
                    <a:pt x="1" y="666"/>
                  </a:cubicBezTo>
                  <a:cubicBezTo>
                    <a:pt x="1" y="782"/>
                    <a:pt x="30" y="868"/>
                    <a:pt x="58" y="955"/>
                  </a:cubicBezTo>
                  <a:cubicBezTo>
                    <a:pt x="87" y="1013"/>
                    <a:pt x="145" y="1071"/>
                    <a:pt x="203" y="1129"/>
                  </a:cubicBezTo>
                  <a:cubicBezTo>
                    <a:pt x="261" y="1187"/>
                    <a:pt x="319" y="1216"/>
                    <a:pt x="406" y="1245"/>
                  </a:cubicBezTo>
                  <a:cubicBezTo>
                    <a:pt x="464" y="1274"/>
                    <a:pt x="551" y="1303"/>
                    <a:pt x="608" y="1331"/>
                  </a:cubicBezTo>
                  <a:cubicBezTo>
                    <a:pt x="695" y="1360"/>
                    <a:pt x="782" y="1389"/>
                    <a:pt x="840" y="1418"/>
                  </a:cubicBezTo>
                  <a:cubicBezTo>
                    <a:pt x="927" y="1447"/>
                    <a:pt x="985" y="1476"/>
                    <a:pt x="1043" y="1505"/>
                  </a:cubicBezTo>
                  <a:cubicBezTo>
                    <a:pt x="1100" y="1534"/>
                    <a:pt x="1129" y="1592"/>
                    <a:pt x="1187" y="1650"/>
                  </a:cubicBezTo>
                  <a:cubicBezTo>
                    <a:pt x="1216" y="1708"/>
                    <a:pt x="1216" y="1766"/>
                    <a:pt x="1216" y="1852"/>
                  </a:cubicBezTo>
                  <a:cubicBezTo>
                    <a:pt x="1216" y="1997"/>
                    <a:pt x="1187" y="2084"/>
                    <a:pt x="1100" y="2171"/>
                  </a:cubicBezTo>
                  <a:cubicBezTo>
                    <a:pt x="1014" y="2229"/>
                    <a:pt x="898" y="2258"/>
                    <a:pt x="753" y="2258"/>
                  </a:cubicBezTo>
                  <a:cubicBezTo>
                    <a:pt x="637" y="2258"/>
                    <a:pt x="522" y="2258"/>
                    <a:pt x="464" y="2229"/>
                  </a:cubicBezTo>
                  <a:cubicBezTo>
                    <a:pt x="377" y="2171"/>
                    <a:pt x="290" y="2142"/>
                    <a:pt x="261" y="2084"/>
                  </a:cubicBezTo>
                  <a:lnTo>
                    <a:pt x="116" y="1766"/>
                  </a:lnTo>
                  <a:lnTo>
                    <a:pt x="1" y="1766"/>
                  </a:lnTo>
                  <a:lnTo>
                    <a:pt x="1" y="2344"/>
                  </a:lnTo>
                  <a:cubicBezTo>
                    <a:pt x="30" y="2344"/>
                    <a:pt x="58" y="2373"/>
                    <a:pt x="116" y="2373"/>
                  </a:cubicBezTo>
                  <a:cubicBezTo>
                    <a:pt x="174" y="2402"/>
                    <a:pt x="232" y="2402"/>
                    <a:pt x="290" y="2402"/>
                  </a:cubicBezTo>
                  <a:cubicBezTo>
                    <a:pt x="348" y="2431"/>
                    <a:pt x="435" y="2431"/>
                    <a:pt x="493" y="2460"/>
                  </a:cubicBezTo>
                  <a:lnTo>
                    <a:pt x="724" y="2460"/>
                  </a:lnTo>
                  <a:cubicBezTo>
                    <a:pt x="898" y="2460"/>
                    <a:pt x="1014" y="2460"/>
                    <a:pt x="1129" y="2402"/>
                  </a:cubicBezTo>
                  <a:cubicBezTo>
                    <a:pt x="1245" y="2373"/>
                    <a:pt x="1332" y="2316"/>
                    <a:pt x="1419" y="2258"/>
                  </a:cubicBezTo>
                  <a:cubicBezTo>
                    <a:pt x="1477" y="2200"/>
                    <a:pt x="1535" y="2142"/>
                    <a:pt x="1563" y="2055"/>
                  </a:cubicBezTo>
                  <a:cubicBezTo>
                    <a:pt x="1592" y="1939"/>
                    <a:pt x="1621" y="1852"/>
                    <a:pt x="1621" y="1766"/>
                  </a:cubicBezTo>
                  <a:cubicBezTo>
                    <a:pt x="1621" y="1650"/>
                    <a:pt x="1592" y="1534"/>
                    <a:pt x="1563" y="1476"/>
                  </a:cubicBezTo>
                  <a:cubicBezTo>
                    <a:pt x="1535" y="1389"/>
                    <a:pt x="1477" y="1331"/>
                    <a:pt x="1419" y="1274"/>
                  </a:cubicBezTo>
                  <a:cubicBezTo>
                    <a:pt x="1361" y="1216"/>
                    <a:pt x="1303" y="1187"/>
                    <a:pt x="1216" y="1129"/>
                  </a:cubicBezTo>
                  <a:cubicBezTo>
                    <a:pt x="1158" y="1100"/>
                    <a:pt x="1071" y="1071"/>
                    <a:pt x="985" y="1042"/>
                  </a:cubicBezTo>
                  <a:cubicBezTo>
                    <a:pt x="927" y="1013"/>
                    <a:pt x="840" y="984"/>
                    <a:pt x="782" y="955"/>
                  </a:cubicBezTo>
                  <a:cubicBezTo>
                    <a:pt x="695" y="955"/>
                    <a:pt x="637" y="926"/>
                    <a:pt x="579" y="868"/>
                  </a:cubicBezTo>
                  <a:cubicBezTo>
                    <a:pt x="522" y="839"/>
                    <a:pt x="464" y="811"/>
                    <a:pt x="435" y="753"/>
                  </a:cubicBezTo>
                  <a:cubicBezTo>
                    <a:pt x="406" y="695"/>
                    <a:pt x="377" y="637"/>
                    <a:pt x="377" y="579"/>
                  </a:cubicBezTo>
                  <a:cubicBezTo>
                    <a:pt x="377" y="463"/>
                    <a:pt x="406" y="347"/>
                    <a:pt x="493" y="290"/>
                  </a:cubicBezTo>
                  <a:cubicBezTo>
                    <a:pt x="551" y="232"/>
                    <a:pt x="666" y="203"/>
                    <a:pt x="811" y="203"/>
                  </a:cubicBezTo>
                  <a:cubicBezTo>
                    <a:pt x="898" y="203"/>
                    <a:pt x="956" y="203"/>
                    <a:pt x="1043" y="232"/>
                  </a:cubicBezTo>
                  <a:cubicBezTo>
                    <a:pt x="1129" y="232"/>
                    <a:pt x="1187" y="261"/>
                    <a:pt x="1216" y="318"/>
                  </a:cubicBezTo>
                  <a:lnTo>
                    <a:pt x="1332" y="579"/>
                  </a:lnTo>
                  <a:lnTo>
                    <a:pt x="1448" y="579"/>
                  </a:lnTo>
                  <a:lnTo>
                    <a:pt x="1448" y="58"/>
                  </a:lnTo>
                  <a:cubicBezTo>
                    <a:pt x="1332" y="58"/>
                    <a:pt x="1245" y="29"/>
                    <a:pt x="1129" y="29"/>
                  </a:cubicBezTo>
                  <a:cubicBezTo>
                    <a:pt x="1014" y="0"/>
                    <a:pt x="898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359938" y="1525200"/>
              <a:ext cx="81800" cy="84675"/>
            </a:xfrm>
            <a:custGeom>
              <a:avLst/>
              <a:gdLst/>
              <a:ahLst/>
              <a:cxnLst/>
              <a:rect l="l" t="t" r="r" b="b"/>
              <a:pathLst>
                <a:path w="3272" h="3387" extrusionOk="0">
                  <a:moveTo>
                    <a:pt x="1332" y="232"/>
                  </a:moveTo>
                  <a:cubicBezTo>
                    <a:pt x="1477" y="232"/>
                    <a:pt x="1622" y="261"/>
                    <a:pt x="1708" y="261"/>
                  </a:cubicBezTo>
                  <a:cubicBezTo>
                    <a:pt x="1824" y="290"/>
                    <a:pt x="1911" y="347"/>
                    <a:pt x="1969" y="405"/>
                  </a:cubicBezTo>
                  <a:cubicBezTo>
                    <a:pt x="2056" y="434"/>
                    <a:pt x="2114" y="521"/>
                    <a:pt x="2143" y="608"/>
                  </a:cubicBezTo>
                  <a:cubicBezTo>
                    <a:pt x="2171" y="695"/>
                    <a:pt x="2171" y="811"/>
                    <a:pt x="2171" y="955"/>
                  </a:cubicBezTo>
                  <a:cubicBezTo>
                    <a:pt x="2171" y="1071"/>
                    <a:pt x="2171" y="1187"/>
                    <a:pt x="2143" y="1274"/>
                  </a:cubicBezTo>
                  <a:cubicBezTo>
                    <a:pt x="2114" y="1360"/>
                    <a:pt x="2056" y="1447"/>
                    <a:pt x="1998" y="1505"/>
                  </a:cubicBezTo>
                  <a:cubicBezTo>
                    <a:pt x="1940" y="1563"/>
                    <a:pt x="1853" y="1621"/>
                    <a:pt x="1737" y="1650"/>
                  </a:cubicBezTo>
                  <a:cubicBezTo>
                    <a:pt x="1650" y="1650"/>
                    <a:pt x="1506" y="1679"/>
                    <a:pt x="1361" y="1679"/>
                  </a:cubicBezTo>
                  <a:lnTo>
                    <a:pt x="898" y="1679"/>
                  </a:lnTo>
                  <a:lnTo>
                    <a:pt x="898" y="232"/>
                  </a:lnTo>
                  <a:close/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84"/>
                  </a:lnTo>
                  <a:lnTo>
                    <a:pt x="30" y="3242"/>
                  </a:lnTo>
                  <a:lnTo>
                    <a:pt x="30" y="3386"/>
                  </a:lnTo>
                  <a:lnTo>
                    <a:pt x="1419" y="3386"/>
                  </a:lnTo>
                  <a:lnTo>
                    <a:pt x="1419" y="3242"/>
                  </a:lnTo>
                  <a:lnTo>
                    <a:pt x="898" y="3184"/>
                  </a:lnTo>
                  <a:lnTo>
                    <a:pt x="898" y="1910"/>
                  </a:lnTo>
                  <a:lnTo>
                    <a:pt x="1506" y="1910"/>
                  </a:lnTo>
                  <a:lnTo>
                    <a:pt x="2461" y="3386"/>
                  </a:lnTo>
                  <a:lnTo>
                    <a:pt x="3271" y="3386"/>
                  </a:lnTo>
                  <a:lnTo>
                    <a:pt x="3271" y="3242"/>
                  </a:lnTo>
                  <a:lnTo>
                    <a:pt x="2895" y="3184"/>
                  </a:lnTo>
                  <a:lnTo>
                    <a:pt x="1998" y="1824"/>
                  </a:lnTo>
                  <a:cubicBezTo>
                    <a:pt x="2085" y="1795"/>
                    <a:pt x="2171" y="1766"/>
                    <a:pt x="2258" y="1708"/>
                  </a:cubicBezTo>
                  <a:cubicBezTo>
                    <a:pt x="2345" y="1679"/>
                    <a:pt x="2403" y="1592"/>
                    <a:pt x="2461" y="1534"/>
                  </a:cubicBezTo>
                  <a:cubicBezTo>
                    <a:pt x="2548" y="1447"/>
                    <a:pt x="2577" y="1360"/>
                    <a:pt x="2635" y="1245"/>
                  </a:cubicBezTo>
                  <a:cubicBezTo>
                    <a:pt x="2663" y="1158"/>
                    <a:pt x="2692" y="1042"/>
                    <a:pt x="2692" y="897"/>
                  </a:cubicBezTo>
                  <a:cubicBezTo>
                    <a:pt x="2692" y="782"/>
                    <a:pt x="2663" y="637"/>
                    <a:pt x="2606" y="550"/>
                  </a:cubicBezTo>
                  <a:cubicBezTo>
                    <a:pt x="2577" y="434"/>
                    <a:pt x="2519" y="347"/>
                    <a:pt x="2403" y="261"/>
                  </a:cubicBezTo>
                  <a:cubicBezTo>
                    <a:pt x="2316" y="174"/>
                    <a:pt x="2200" y="116"/>
                    <a:pt x="2027" y="87"/>
                  </a:cubicBezTo>
                  <a:cubicBezTo>
                    <a:pt x="1882" y="29"/>
                    <a:pt x="1679" y="0"/>
                    <a:pt x="1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5446038" y="1549075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113"/>
                    <a:pt x="1159" y="2142"/>
                    <a:pt x="1072" y="2171"/>
                  </a:cubicBezTo>
                  <a:cubicBezTo>
                    <a:pt x="985" y="2171"/>
                    <a:pt x="898" y="2200"/>
                    <a:pt x="782" y="2200"/>
                  </a:cubicBezTo>
                  <a:cubicBezTo>
                    <a:pt x="551" y="2200"/>
                    <a:pt x="435" y="2055"/>
                    <a:pt x="435" y="1766"/>
                  </a:cubicBezTo>
                  <a:cubicBezTo>
                    <a:pt x="435" y="1650"/>
                    <a:pt x="435" y="1563"/>
                    <a:pt x="464" y="1505"/>
                  </a:cubicBezTo>
                  <a:cubicBezTo>
                    <a:pt x="493" y="1418"/>
                    <a:pt x="522" y="1389"/>
                    <a:pt x="580" y="1332"/>
                  </a:cubicBezTo>
                  <a:cubicBezTo>
                    <a:pt x="609" y="1303"/>
                    <a:pt x="667" y="1274"/>
                    <a:pt x="753" y="1274"/>
                  </a:cubicBezTo>
                  <a:cubicBezTo>
                    <a:pt x="811" y="1245"/>
                    <a:pt x="898" y="1245"/>
                    <a:pt x="985" y="1245"/>
                  </a:cubicBezTo>
                  <a:lnTo>
                    <a:pt x="1332" y="1216"/>
                  </a:lnTo>
                  <a:close/>
                  <a:moveTo>
                    <a:pt x="985" y="0"/>
                  </a:moveTo>
                  <a:cubicBezTo>
                    <a:pt x="869" y="0"/>
                    <a:pt x="724" y="29"/>
                    <a:pt x="609" y="29"/>
                  </a:cubicBezTo>
                  <a:cubicBezTo>
                    <a:pt x="493" y="58"/>
                    <a:pt x="377" y="87"/>
                    <a:pt x="290" y="87"/>
                  </a:cubicBezTo>
                  <a:lnTo>
                    <a:pt x="290" y="608"/>
                  </a:lnTo>
                  <a:lnTo>
                    <a:pt x="406" y="608"/>
                  </a:lnTo>
                  <a:lnTo>
                    <a:pt x="493" y="319"/>
                  </a:lnTo>
                  <a:cubicBezTo>
                    <a:pt x="580" y="290"/>
                    <a:pt x="638" y="261"/>
                    <a:pt x="724" y="232"/>
                  </a:cubicBezTo>
                  <a:cubicBezTo>
                    <a:pt x="811" y="203"/>
                    <a:pt x="898" y="203"/>
                    <a:pt x="956" y="203"/>
                  </a:cubicBezTo>
                  <a:cubicBezTo>
                    <a:pt x="1043" y="203"/>
                    <a:pt x="1101" y="203"/>
                    <a:pt x="1130" y="232"/>
                  </a:cubicBezTo>
                  <a:cubicBezTo>
                    <a:pt x="1188" y="261"/>
                    <a:pt x="1217" y="290"/>
                    <a:pt x="1245" y="348"/>
                  </a:cubicBezTo>
                  <a:cubicBezTo>
                    <a:pt x="1274" y="377"/>
                    <a:pt x="1303" y="434"/>
                    <a:pt x="1303" y="492"/>
                  </a:cubicBezTo>
                  <a:cubicBezTo>
                    <a:pt x="1332" y="550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85" y="1042"/>
                  </a:lnTo>
                  <a:cubicBezTo>
                    <a:pt x="898" y="1071"/>
                    <a:pt x="811" y="1071"/>
                    <a:pt x="724" y="1071"/>
                  </a:cubicBezTo>
                  <a:cubicBezTo>
                    <a:pt x="667" y="1071"/>
                    <a:pt x="580" y="1100"/>
                    <a:pt x="522" y="1100"/>
                  </a:cubicBezTo>
                  <a:cubicBezTo>
                    <a:pt x="435" y="1129"/>
                    <a:pt x="377" y="1158"/>
                    <a:pt x="319" y="1187"/>
                  </a:cubicBezTo>
                  <a:cubicBezTo>
                    <a:pt x="261" y="1216"/>
                    <a:pt x="204" y="1245"/>
                    <a:pt x="146" y="1303"/>
                  </a:cubicBezTo>
                  <a:cubicBezTo>
                    <a:pt x="117" y="1361"/>
                    <a:pt x="59" y="1418"/>
                    <a:pt x="59" y="1505"/>
                  </a:cubicBezTo>
                  <a:cubicBezTo>
                    <a:pt x="30" y="1563"/>
                    <a:pt x="1" y="1679"/>
                    <a:pt x="1" y="1766"/>
                  </a:cubicBezTo>
                  <a:cubicBezTo>
                    <a:pt x="1" y="1882"/>
                    <a:pt x="30" y="1968"/>
                    <a:pt x="30" y="2055"/>
                  </a:cubicBezTo>
                  <a:cubicBezTo>
                    <a:pt x="59" y="2142"/>
                    <a:pt x="88" y="2200"/>
                    <a:pt x="146" y="2287"/>
                  </a:cubicBezTo>
                  <a:cubicBezTo>
                    <a:pt x="175" y="2345"/>
                    <a:pt x="261" y="2374"/>
                    <a:pt x="319" y="2431"/>
                  </a:cubicBezTo>
                  <a:cubicBezTo>
                    <a:pt x="406" y="2460"/>
                    <a:pt x="493" y="2460"/>
                    <a:pt x="609" y="2460"/>
                  </a:cubicBezTo>
                  <a:cubicBezTo>
                    <a:pt x="696" y="2460"/>
                    <a:pt x="811" y="2460"/>
                    <a:pt x="869" y="2431"/>
                  </a:cubicBezTo>
                  <a:cubicBezTo>
                    <a:pt x="956" y="2431"/>
                    <a:pt x="1014" y="2402"/>
                    <a:pt x="1101" y="2374"/>
                  </a:cubicBezTo>
                  <a:cubicBezTo>
                    <a:pt x="1159" y="2345"/>
                    <a:pt x="1188" y="2316"/>
                    <a:pt x="1245" y="2287"/>
                  </a:cubicBezTo>
                  <a:cubicBezTo>
                    <a:pt x="1274" y="2229"/>
                    <a:pt x="1332" y="2200"/>
                    <a:pt x="1332" y="2200"/>
                  </a:cubicBezTo>
                  <a:lnTo>
                    <a:pt x="1390" y="2431"/>
                  </a:lnTo>
                  <a:lnTo>
                    <a:pt x="2027" y="2431"/>
                  </a:lnTo>
                  <a:lnTo>
                    <a:pt x="2027" y="2316"/>
                  </a:lnTo>
                  <a:lnTo>
                    <a:pt x="1737" y="2258"/>
                  </a:lnTo>
                  <a:lnTo>
                    <a:pt x="1737" y="666"/>
                  </a:lnTo>
                  <a:cubicBezTo>
                    <a:pt x="1737" y="521"/>
                    <a:pt x="1737" y="434"/>
                    <a:pt x="1680" y="348"/>
                  </a:cubicBezTo>
                  <a:cubicBezTo>
                    <a:pt x="1651" y="261"/>
                    <a:pt x="1593" y="203"/>
                    <a:pt x="1535" y="145"/>
                  </a:cubicBezTo>
                  <a:cubicBezTo>
                    <a:pt x="1477" y="87"/>
                    <a:pt x="1390" y="58"/>
                    <a:pt x="1303" y="29"/>
                  </a:cubicBezTo>
                  <a:cubicBezTo>
                    <a:pt x="1188" y="29"/>
                    <a:pt x="1101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5503213" y="1520850"/>
              <a:ext cx="57900" cy="89750"/>
            </a:xfrm>
            <a:custGeom>
              <a:avLst/>
              <a:gdLst/>
              <a:ahLst/>
              <a:cxnLst/>
              <a:rect l="l" t="t" r="r" b="b"/>
              <a:pathLst>
                <a:path w="2316" h="3590" extrusionOk="0">
                  <a:moveTo>
                    <a:pt x="1100" y="1332"/>
                  </a:moveTo>
                  <a:cubicBezTo>
                    <a:pt x="1187" y="1332"/>
                    <a:pt x="1274" y="1332"/>
                    <a:pt x="1390" y="1361"/>
                  </a:cubicBezTo>
                  <a:cubicBezTo>
                    <a:pt x="1476" y="1361"/>
                    <a:pt x="1563" y="1361"/>
                    <a:pt x="1621" y="1390"/>
                  </a:cubicBezTo>
                  <a:lnTo>
                    <a:pt x="1621" y="3242"/>
                  </a:lnTo>
                  <a:cubicBezTo>
                    <a:pt x="1563" y="3271"/>
                    <a:pt x="1476" y="3300"/>
                    <a:pt x="1390" y="3300"/>
                  </a:cubicBezTo>
                  <a:cubicBezTo>
                    <a:pt x="1303" y="3329"/>
                    <a:pt x="1216" y="3329"/>
                    <a:pt x="1100" y="3329"/>
                  </a:cubicBezTo>
                  <a:cubicBezTo>
                    <a:pt x="1013" y="3329"/>
                    <a:pt x="927" y="3329"/>
                    <a:pt x="840" y="3300"/>
                  </a:cubicBezTo>
                  <a:cubicBezTo>
                    <a:pt x="753" y="3271"/>
                    <a:pt x="695" y="3213"/>
                    <a:pt x="637" y="3126"/>
                  </a:cubicBezTo>
                  <a:cubicBezTo>
                    <a:pt x="579" y="3068"/>
                    <a:pt x="521" y="2953"/>
                    <a:pt x="492" y="2837"/>
                  </a:cubicBezTo>
                  <a:cubicBezTo>
                    <a:pt x="463" y="2721"/>
                    <a:pt x="463" y="2576"/>
                    <a:pt x="463" y="2403"/>
                  </a:cubicBezTo>
                  <a:cubicBezTo>
                    <a:pt x="463" y="2055"/>
                    <a:pt x="521" y="1795"/>
                    <a:pt x="608" y="1592"/>
                  </a:cubicBezTo>
                  <a:cubicBezTo>
                    <a:pt x="724" y="1419"/>
                    <a:pt x="898" y="1332"/>
                    <a:pt x="1100" y="1332"/>
                  </a:cubicBezTo>
                  <a:close/>
                  <a:moveTo>
                    <a:pt x="1216" y="1"/>
                  </a:moveTo>
                  <a:lnTo>
                    <a:pt x="1216" y="87"/>
                  </a:lnTo>
                  <a:lnTo>
                    <a:pt x="1621" y="174"/>
                  </a:lnTo>
                  <a:lnTo>
                    <a:pt x="1621" y="782"/>
                  </a:lnTo>
                  <a:lnTo>
                    <a:pt x="1621" y="869"/>
                  </a:lnTo>
                  <a:cubicBezTo>
                    <a:pt x="1621" y="898"/>
                    <a:pt x="1621" y="956"/>
                    <a:pt x="1621" y="985"/>
                  </a:cubicBezTo>
                  <a:cubicBezTo>
                    <a:pt x="1621" y="1042"/>
                    <a:pt x="1621" y="1071"/>
                    <a:pt x="1621" y="1100"/>
                  </a:cubicBezTo>
                  <a:cubicBezTo>
                    <a:pt x="1621" y="1129"/>
                    <a:pt x="1621" y="1158"/>
                    <a:pt x="1621" y="1187"/>
                  </a:cubicBezTo>
                  <a:cubicBezTo>
                    <a:pt x="1534" y="1158"/>
                    <a:pt x="1448" y="1158"/>
                    <a:pt x="1361" y="1158"/>
                  </a:cubicBezTo>
                  <a:cubicBezTo>
                    <a:pt x="1274" y="1129"/>
                    <a:pt x="1158" y="1129"/>
                    <a:pt x="1071" y="1129"/>
                  </a:cubicBezTo>
                  <a:cubicBezTo>
                    <a:pt x="898" y="1129"/>
                    <a:pt x="753" y="1158"/>
                    <a:pt x="608" y="1216"/>
                  </a:cubicBezTo>
                  <a:cubicBezTo>
                    <a:pt x="463" y="1274"/>
                    <a:pt x="348" y="1361"/>
                    <a:pt x="261" y="1477"/>
                  </a:cubicBezTo>
                  <a:cubicBezTo>
                    <a:pt x="174" y="1592"/>
                    <a:pt x="116" y="1708"/>
                    <a:pt x="58" y="1882"/>
                  </a:cubicBezTo>
                  <a:cubicBezTo>
                    <a:pt x="29" y="2026"/>
                    <a:pt x="0" y="2200"/>
                    <a:pt x="0" y="2403"/>
                  </a:cubicBezTo>
                  <a:cubicBezTo>
                    <a:pt x="0" y="3213"/>
                    <a:pt x="319" y="3589"/>
                    <a:pt x="984" y="3589"/>
                  </a:cubicBezTo>
                  <a:cubicBezTo>
                    <a:pt x="1129" y="3589"/>
                    <a:pt x="1245" y="3589"/>
                    <a:pt x="1361" y="3531"/>
                  </a:cubicBezTo>
                  <a:cubicBezTo>
                    <a:pt x="1476" y="3474"/>
                    <a:pt x="1563" y="3445"/>
                    <a:pt x="1621" y="3387"/>
                  </a:cubicBezTo>
                  <a:lnTo>
                    <a:pt x="1679" y="3560"/>
                  </a:lnTo>
                  <a:lnTo>
                    <a:pt x="2316" y="3560"/>
                  </a:lnTo>
                  <a:lnTo>
                    <a:pt x="2316" y="3445"/>
                  </a:lnTo>
                  <a:lnTo>
                    <a:pt x="2026" y="3387"/>
                  </a:lnTo>
                  <a:lnTo>
                    <a:pt x="20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5565438" y="1524475"/>
              <a:ext cx="30425" cy="85400"/>
            </a:xfrm>
            <a:custGeom>
              <a:avLst/>
              <a:gdLst/>
              <a:ahLst/>
              <a:cxnLst/>
              <a:rect l="l" t="t" r="r" b="b"/>
              <a:pathLst>
                <a:path w="1217" h="3416" extrusionOk="0">
                  <a:moveTo>
                    <a:pt x="579" y="0"/>
                  </a:moveTo>
                  <a:cubicBezTo>
                    <a:pt x="550" y="0"/>
                    <a:pt x="492" y="0"/>
                    <a:pt x="464" y="29"/>
                  </a:cubicBezTo>
                  <a:cubicBezTo>
                    <a:pt x="435" y="29"/>
                    <a:pt x="406" y="58"/>
                    <a:pt x="377" y="87"/>
                  </a:cubicBezTo>
                  <a:cubicBezTo>
                    <a:pt x="348" y="116"/>
                    <a:pt x="348" y="145"/>
                    <a:pt x="319" y="174"/>
                  </a:cubicBezTo>
                  <a:cubicBezTo>
                    <a:pt x="319" y="203"/>
                    <a:pt x="319" y="232"/>
                    <a:pt x="319" y="290"/>
                  </a:cubicBezTo>
                  <a:cubicBezTo>
                    <a:pt x="319" y="319"/>
                    <a:pt x="319" y="348"/>
                    <a:pt x="319" y="376"/>
                  </a:cubicBezTo>
                  <a:cubicBezTo>
                    <a:pt x="348" y="405"/>
                    <a:pt x="348" y="434"/>
                    <a:pt x="377" y="463"/>
                  </a:cubicBezTo>
                  <a:cubicBezTo>
                    <a:pt x="406" y="492"/>
                    <a:pt x="435" y="521"/>
                    <a:pt x="464" y="521"/>
                  </a:cubicBezTo>
                  <a:cubicBezTo>
                    <a:pt x="492" y="550"/>
                    <a:pt x="550" y="550"/>
                    <a:pt x="579" y="550"/>
                  </a:cubicBezTo>
                  <a:cubicBezTo>
                    <a:pt x="608" y="550"/>
                    <a:pt x="637" y="550"/>
                    <a:pt x="695" y="521"/>
                  </a:cubicBezTo>
                  <a:cubicBezTo>
                    <a:pt x="724" y="521"/>
                    <a:pt x="753" y="492"/>
                    <a:pt x="782" y="463"/>
                  </a:cubicBezTo>
                  <a:cubicBezTo>
                    <a:pt x="782" y="434"/>
                    <a:pt x="811" y="405"/>
                    <a:pt x="840" y="376"/>
                  </a:cubicBezTo>
                  <a:cubicBezTo>
                    <a:pt x="840" y="348"/>
                    <a:pt x="840" y="319"/>
                    <a:pt x="840" y="290"/>
                  </a:cubicBezTo>
                  <a:cubicBezTo>
                    <a:pt x="840" y="232"/>
                    <a:pt x="840" y="203"/>
                    <a:pt x="840" y="174"/>
                  </a:cubicBezTo>
                  <a:cubicBezTo>
                    <a:pt x="811" y="145"/>
                    <a:pt x="782" y="116"/>
                    <a:pt x="782" y="87"/>
                  </a:cubicBezTo>
                  <a:cubicBezTo>
                    <a:pt x="753" y="58"/>
                    <a:pt x="724" y="29"/>
                    <a:pt x="695" y="29"/>
                  </a:cubicBezTo>
                  <a:cubicBezTo>
                    <a:pt x="637" y="0"/>
                    <a:pt x="608" y="0"/>
                    <a:pt x="579" y="0"/>
                  </a:cubicBezTo>
                  <a:close/>
                  <a:moveTo>
                    <a:pt x="87" y="1042"/>
                  </a:moveTo>
                  <a:lnTo>
                    <a:pt x="87" y="1158"/>
                  </a:lnTo>
                  <a:lnTo>
                    <a:pt x="406" y="1216"/>
                  </a:lnTo>
                  <a:lnTo>
                    <a:pt x="406" y="3242"/>
                  </a:lnTo>
                  <a:lnTo>
                    <a:pt x="0" y="3300"/>
                  </a:lnTo>
                  <a:lnTo>
                    <a:pt x="0" y="3415"/>
                  </a:lnTo>
                  <a:lnTo>
                    <a:pt x="1216" y="3415"/>
                  </a:lnTo>
                  <a:lnTo>
                    <a:pt x="1216" y="3300"/>
                  </a:lnTo>
                  <a:lnTo>
                    <a:pt x="840" y="3242"/>
                  </a:lnTo>
                  <a:lnTo>
                    <a:pt x="840" y="1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5603788" y="1549075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1" y="203"/>
                  </a:moveTo>
                  <a:cubicBezTo>
                    <a:pt x="1187" y="203"/>
                    <a:pt x="1274" y="232"/>
                    <a:pt x="1361" y="261"/>
                  </a:cubicBezTo>
                  <a:cubicBezTo>
                    <a:pt x="1448" y="319"/>
                    <a:pt x="1534" y="377"/>
                    <a:pt x="1563" y="463"/>
                  </a:cubicBezTo>
                  <a:cubicBezTo>
                    <a:pt x="1621" y="550"/>
                    <a:pt x="1650" y="666"/>
                    <a:pt x="1679" y="811"/>
                  </a:cubicBezTo>
                  <a:cubicBezTo>
                    <a:pt x="1708" y="926"/>
                    <a:pt x="1708" y="1071"/>
                    <a:pt x="1708" y="1245"/>
                  </a:cubicBezTo>
                  <a:cubicBezTo>
                    <a:pt x="1708" y="1389"/>
                    <a:pt x="1708" y="1534"/>
                    <a:pt x="1679" y="1679"/>
                  </a:cubicBezTo>
                  <a:cubicBezTo>
                    <a:pt x="1650" y="1795"/>
                    <a:pt x="1621" y="1910"/>
                    <a:pt x="1563" y="1997"/>
                  </a:cubicBezTo>
                  <a:cubicBezTo>
                    <a:pt x="1534" y="2084"/>
                    <a:pt x="1448" y="2142"/>
                    <a:pt x="1361" y="2200"/>
                  </a:cubicBezTo>
                  <a:cubicBezTo>
                    <a:pt x="1274" y="2258"/>
                    <a:pt x="1187" y="2287"/>
                    <a:pt x="1071" y="2287"/>
                  </a:cubicBezTo>
                  <a:cubicBezTo>
                    <a:pt x="927" y="2287"/>
                    <a:pt x="840" y="2258"/>
                    <a:pt x="753" y="2200"/>
                  </a:cubicBezTo>
                  <a:cubicBezTo>
                    <a:pt x="666" y="2142"/>
                    <a:pt x="608" y="2084"/>
                    <a:pt x="579" y="1997"/>
                  </a:cubicBezTo>
                  <a:cubicBezTo>
                    <a:pt x="521" y="1910"/>
                    <a:pt x="492" y="1795"/>
                    <a:pt x="463" y="1679"/>
                  </a:cubicBezTo>
                  <a:cubicBezTo>
                    <a:pt x="463" y="1534"/>
                    <a:pt x="435" y="1389"/>
                    <a:pt x="435" y="1245"/>
                  </a:cubicBezTo>
                  <a:cubicBezTo>
                    <a:pt x="435" y="1071"/>
                    <a:pt x="463" y="926"/>
                    <a:pt x="463" y="811"/>
                  </a:cubicBezTo>
                  <a:cubicBezTo>
                    <a:pt x="492" y="666"/>
                    <a:pt x="521" y="550"/>
                    <a:pt x="579" y="463"/>
                  </a:cubicBezTo>
                  <a:cubicBezTo>
                    <a:pt x="608" y="377"/>
                    <a:pt x="666" y="319"/>
                    <a:pt x="753" y="261"/>
                  </a:cubicBezTo>
                  <a:cubicBezTo>
                    <a:pt x="840" y="232"/>
                    <a:pt x="927" y="203"/>
                    <a:pt x="1071" y="203"/>
                  </a:cubicBezTo>
                  <a:close/>
                  <a:moveTo>
                    <a:pt x="1071" y="0"/>
                  </a:moveTo>
                  <a:cubicBezTo>
                    <a:pt x="724" y="0"/>
                    <a:pt x="435" y="116"/>
                    <a:pt x="261" y="319"/>
                  </a:cubicBezTo>
                  <a:cubicBezTo>
                    <a:pt x="87" y="521"/>
                    <a:pt x="0" y="840"/>
                    <a:pt x="0" y="1245"/>
                  </a:cubicBezTo>
                  <a:cubicBezTo>
                    <a:pt x="0" y="1621"/>
                    <a:pt x="87" y="1939"/>
                    <a:pt x="261" y="2142"/>
                  </a:cubicBezTo>
                  <a:cubicBezTo>
                    <a:pt x="435" y="2374"/>
                    <a:pt x="695" y="2460"/>
                    <a:pt x="1071" y="2460"/>
                  </a:cubicBezTo>
                  <a:cubicBezTo>
                    <a:pt x="1448" y="2460"/>
                    <a:pt x="1708" y="2374"/>
                    <a:pt x="1911" y="2142"/>
                  </a:cubicBezTo>
                  <a:cubicBezTo>
                    <a:pt x="2084" y="1939"/>
                    <a:pt x="2171" y="1621"/>
                    <a:pt x="2171" y="1245"/>
                  </a:cubicBezTo>
                  <a:cubicBezTo>
                    <a:pt x="2171" y="811"/>
                    <a:pt x="2084" y="521"/>
                    <a:pt x="1882" y="319"/>
                  </a:cubicBezTo>
                  <a:cubicBezTo>
                    <a:pt x="1708" y="116"/>
                    <a:pt x="1448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5694963" y="1550525"/>
              <a:ext cx="91900" cy="60075"/>
            </a:xfrm>
            <a:custGeom>
              <a:avLst/>
              <a:gdLst/>
              <a:ahLst/>
              <a:cxnLst/>
              <a:rect l="l" t="t" r="r" b="b"/>
              <a:pathLst>
                <a:path w="3676" h="2403" extrusionOk="0">
                  <a:moveTo>
                    <a:pt x="0" y="0"/>
                  </a:moveTo>
                  <a:lnTo>
                    <a:pt x="0" y="116"/>
                  </a:lnTo>
                  <a:lnTo>
                    <a:pt x="290" y="174"/>
                  </a:lnTo>
                  <a:lnTo>
                    <a:pt x="1100" y="2402"/>
                  </a:lnTo>
                  <a:lnTo>
                    <a:pt x="1274" y="2402"/>
                  </a:lnTo>
                  <a:lnTo>
                    <a:pt x="1853" y="868"/>
                  </a:lnTo>
                  <a:lnTo>
                    <a:pt x="2431" y="2402"/>
                  </a:lnTo>
                  <a:lnTo>
                    <a:pt x="2634" y="2402"/>
                  </a:lnTo>
                  <a:lnTo>
                    <a:pt x="3415" y="174"/>
                  </a:lnTo>
                  <a:lnTo>
                    <a:pt x="3676" y="116"/>
                  </a:lnTo>
                  <a:lnTo>
                    <a:pt x="3676" y="0"/>
                  </a:lnTo>
                  <a:lnTo>
                    <a:pt x="2779" y="0"/>
                  </a:lnTo>
                  <a:lnTo>
                    <a:pt x="2779" y="116"/>
                  </a:lnTo>
                  <a:lnTo>
                    <a:pt x="3184" y="174"/>
                  </a:lnTo>
                  <a:lnTo>
                    <a:pt x="2634" y="1795"/>
                  </a:lnTo>
                  <a:lnTo>
                    <a:pt x="2084" y="232"/>
                  </a:lnTo>
                  <a:lnTo>
                    <a:pt x="1853" y="232"/>
                  </a:lnTo>
                  <a:lnTo>
                    <a:pt x="1303" y="1766"/>
                  </a:lnTo>
                  <a:lnTo>
                    <a:pt x="724" y="174"/>
                  </a:lnTo>
                  <a:lnTo>
                    <a:pt x="1129" y="116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5791913" y="1549075"/>
              <a:ext cx="51400" cy="61525"/>
            </a:xfrm>
            <a:custGeom>
              <a:avLst/>
              <a:gdLst/>
              <a:ahLst/>
              <a:cxnLst/>
              <a:rect l="l" t="t" r="r" b="b"/>
              <a:pathLst>
                <a:path w="2056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113"/>
                    <a:pt x="1158" y="2142"/>
                    <a:pt x="1071" y="2171"/>
                  </a:cubicBezTo>
                  <a:cubicBezTo>
                    <a:pt x="1013" y="2171"/>
                    <a:pt x="898" y="2200"/>
                    <a:pt x="782" y="2200"/>
                  </a:cubicBezTo>
                  <a:cubicBezTo>
                    <a:pt x="550" y="2200"/>
                    <a:pt x="435" y="2055"/>
                    <a:pt x="435" y="1766"/>
                  </a:cubicBezTo>
                  <a:cubicBezTo>
                    <a:pt x="435" y="1650"/>
                    <a:pt x="435" y="1563"/>
                    <a:pt x="464" y="1505"/>
                  </a:cubicBezTo>
                  <a:cubicBezTo>
                    <a:pt x="493" y="1418"/>
                    <a:pt x="521" y="1389"/>
                    <a:pt x="579" y="1332"/>
                  </a:cubicBezTo>
                  <a:cubicBezTo>
                    <a:pt x="608" y="1303"/>
                    <a:pt x="666" y="1274"/>
                    <a:pt x="753" y="1274"/>
                  </a:cubicBezTo>
                  <a:cubicBezTo>
                    <a:pt x="811" y="1245"/>
                    <a:pt x="898" y="1245"/>
                    <a:pt x="1013" y="1245"/>
                  </a:cubicBezTo>
                  <a:lnTo>
                    <a:pt x="1332" y="1216"/>
                  </a:lnTo>
                  <a:close/>
                  <a:moveTo>
                    <a:pt x="985" y="0"/>
                  </a:moveTo>
                  <a:cubicBezTo>
                    <a:pt x="869" y="0"/>
                    <a:pt x="724" y="29"/>
                    <a:pt x="608" y="29"/>
                  </a:cubicBezTo>
                  <a:cubicBezTo>
                    <a:pt x="493" y="58"/>
                    <a:pt x="406" y="87"/>
                    <a:pt x="290" y="87"/>
                  </a:cubicBezTo>
                  <a:lnTo>
                    <a:pt x="290" y="608"/>
                  </a:lnTo>
                  <a:lnTo>
                    <a:pt x="435" y="608"/>
                  </a:lnTo>
                  <a:lnTo>
                    <a:pt x="521" y="319"/>
                  </a:lnTo>
                  <a:cubicBezTo>
                    <a:pt x="579" y="290"/>
                    <a:pt x="637" y="261"/>
                    <a:pt x="724" y="232"/>
                  </a:cubicBezTo>
                  <a:cubicBezTo>
                    <a:pt x="811" y="203"/>
                    <a:pt x="898" y="203"/>
                    <a:pt x="956" y="203"/>
                  </a:cubicBezTo>
                  <a:cubicBezTo>
                    <a:pt x="1042" y="203"/>
                    <a:pt x="1100" y="203"/>
                    <a:pt x="1158" y="232"/>
                  </a:cubicBezTo>
                  <a:cubicBezTo>
                    <a:pt x="1187" y="261"/>
                    <a:pt x="1216" y="290"/>
                    <a:pt x="1245" y="348"/>
                  </a:cubicBezTo>
                  <a:cubicBezTo>
                    <a:pt x="1274" y="377"/>
                    <a:pt x="1303" y="434"/>
                    <a:pt x="1303" y="492"/>
                  </a:cubicBezTo>
                  <a:cubicBezTo>
                    <a:pt x="1332" y="550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85" y="1042"/>
                  </a:lnTo>
                  <a:cubicBezTo>
                    <a:pt x="898" y="1071"/>
                    <a:pt x="811" y="1071"/>
                    <a:pt x="724" y="1071"/>
                  </a:cubicBezTo>
                  <a:cubicBezTo>
                    <a:pt x="666" y="1071"/>
                    <a:pt x="579" y="1100"/>
                    <a:pt x="521" y="1100"/>
                  </a:cubicBezTo>
                  <a:cubicBezTo>
                    <a:pt x="435" y="1129"/>
                    <a:pt x="377" y="1158"/>
                    <a:pt x="319" y="1187"/>
                  </a:cubicBezTo>
                  <a:cubicBezTo>
                    <a:pt x="261" y="1216"/>
                    <a:pt x="203" y="1245"/>
                    <a:pt x="145" y="1303"/>
                  </a:cubicBezTo>
                  <a:cubicBezTo>
                    <a:pt x="116" y="1361"/>
                    <a:pt x="87" y="1418"/>
                    <a:pt x="58" y="1505"/>
                  </a:cubicBezTo>
                  <a:cubicBezTo>
                    <a:pt x="29" y="1563"/>
                    <a:pt x="0" y="1679"/>
                    <a:pt x="0" y="1766"/>
                  </a:cubicBezTo>
                  <a:cubicBezTo>
                    <a:pt x="0" y="1882"/>
                    <a:pt x="29" y="1968"/>
                    <a:pt x="29" y="2055"/>
                  </a:cubicBezTo>
                  <a:cubicBezTo>
                    <a:pt x="58" y="2142"/>
                    <a:pt x="87" y="2200"/>
                    <a:pt x="145" y="2287"/>
                  </a:cubicBezTo>
                  <a:cubicBezTo>
                    <a:pt x="203" y="2345"/>
                    <a:pt x="261" y="2374"/>
                    <a:pt x="319" y="2431"/>
                  </a:cubicBezTo>
                  <a:cubicBezTo>
                    <a:pt x="406" y="2460"/>
                    <a:pt x="493" y="2460"/>
                    <a:pt x="608" y="2460"/>
                  </a:cubicBezTo>
                  <a:cubicBezTo>
                    <a:pt x="724" y="2460"/>
                    <a:pt x="811" y="2460"/>
                    <a:pt x="869" y="2431"/>
                  </a:cubicBezTo>
                  <a:cubicBezTo>
                    <a:pt x="956" y="2431"/>
                    <a:pt x="1042" y="2402"/>
                    <a:pt x="1100" y="2374"/>
                  </a:cubicBezTo>
                  <a:cubicBezTo>
                    <a:pt x="1158" y="2345"/>
                    <a:pt x="1216" y="2316"/>
                    <a:pt x="1245" y="2287"/>
                  </a:cubicBezTo>
                  <a:cubicBezTo>
                    <a:pt x="1274" y="2229"/>
                    <a:pt x="1332" y="2200"/>
                    <a:pt x="1361" y="2200"/>
                  </a:cubicBezTo>
                  <a:lnTo>
                    <a:pt x="1390" y="2431"/>
                  </a:lnTo>
                  <a:lnTo>
                    <a:pt x="2055" y="2431"/>
                  </a:lnTo>
                  <a:lnTo>
                    <a:pt x="2055" y="2316"/>
                  </a:lnTo>
                  <a:lnTo>
                    <a:pt x="1737" y="2258"/>
                  </a:lnTo>
                  <a:lnTo>
                    <a:pt x="1737" y="666"/>
                  </a:lnTo>
                  <a:cubicBezTo>
                    <a:pt x="1737" y="521"/>
                    <a:pt x="1737" y="434"/>
                    <a:pt x="1679" y="348"/>
                  </a:cubicBezTo>
                  <a:cubicBezTo>
                    <a:pt x="1650" y="261"/>
                    <a:pt x="1592" y="203"/>
                    <a:pt x="1534" y="145"/>
                  </a:cubicBezTo>
                  <a:cubicBezTo>
                    <a:pt x="1477" y="87"/>
                    <a:pt x="1390" y="58"/>
                    <a:pt x="1303" y="29"/>
                  </a:cubicBezTo>
                  <a:cubicBezTo>
                    <a:pt x="1216" y="29"/>
                    <a:pt x="1100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5844738" y="1550525"/>
              <a:ext cx="64425" cy="60075"/>
            </a:xfrm>
            <a:custGeom>
              <a:avLst/>
              <a:gdLst/>
              <a:ahLst/>
              <a:cxnLst/>
              <a:rect l="l" t="t" r="r" b="b"/>
              <a:pathLst>
                <a:path w="2577" h="2403" extrusionOk="0">
                  <a:moveTo>
                    <a:pt x="0" y="0"/>
                  </a:moveTo>
                  <a:lnTo>
                    <a:pt x="0" y="116"/>
                  </a:lnTo>
                  <a:lnTo>
                    <a:pt x="232" y="174"/>
                  </a:lnTo>
                  <a:lnTo>
                    <a:pt x="1216" y="2402"/>
                  </a:lnTo>
                  <a:lnTo>
                    <a:pt x="1390" y="2402"/>
                  </a:lnTo>
                  <a:lnTo>
                    <a:pt x="2345" y="174"/>
                  </a:lnTo>
                  <a:lnTo>
                    <a:pt x="2576" y="116"/>
                  </a:lnTo>
                  <a:lnTo>
                    <a:pt x="2576" y="0"/>
                  </a:lnTo>
                  <a:lnTo>
                    <a:pt x="1708" y="0"/>
                  </a:lnTo>
                  <a:lnTo>
                    <a:pt x="1708" y="116"/>
                  </a:lnTo>
                  <a:lnTo>
                    <a:pt x="2055" y="174"/>
                  </a:lnTo>
                  <a:lnTo>
                    <a:pt x="1418" y="1824"/>
                  </a:lnTo>
                  <a:lnTo>
                    <a:pt x="724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5914188" y="1549075"/>
              <a:ext cx="47075" cy="61525"/>
            </a:xfrm>
            <a:custGeom>
              <a:avLst/>
              <a:gdLst/>
              <a:ahLst/>
              <a:cxnLst/>
              <a:rect l="l" t="t" r="r" b="b"/>
              <a:pathLst>
                <a:path w="1883" h="2461" extrusionOk="0">
                  <a:moveTo>
                    <a:pt x="985" y="203"/>
                  </a:moveTo>
                  <a:cubicBezTo>
                    <a:pt x="1072" y="203"/>
                    <a:pt x="1158" y="232"/>
                    <a:pt x="1216" y="261"/>
                  </a:cubicBezTo>
                  <a:cubicBezTo>
                    <a:pt x="1274" y="290"/>
                    <a:pt x="1332" y="348"/>
                    <a:pt x="1361" y="434"/>
                  </a:cubicBezTo>
                  <a:cubicBezTo>
                    <a:pt x="1390" y="492"/>
                    <a:pt x="1419" y="579"/>
                    <a:pt x="1419" y="695"/>
                  </a:cubicBezTo>
                  <a:cubicBezTo>
                    <a:pt x="1448" y="782"/>
                    <a:pt x="1448" y="897"/>
                    <a:pt x="1448" y="1042"/>
                  </a:cubicBezTo>
                  <a:lnTo>
                    <a:pt x="435" y="1042"/>
                  </a:lnTo>
                  <a:cubicBezTo>
                    <a:pt x="435" y="897"/>
                    <a:pt x="464" y="782"/>
                    <a:pt x="464" y="695"/>
                  </a:cubicBezTo>
                  <a:cubicBezTo>
                    <a:pt x="493" y="579"/>
                    <a:pt x="522" y="492"/>
                    <a:pt x="580" y="434"/>
                  </a:cubicBezTo>
                  <a:cubicBezTo>
                    <a:pt x="609" y="348"/>
                    <a:pt x="666" y="290"/>
                    <a:pt x="753" y="261"/>
                  </a:cubicBezTo>
                  <a:cubicBezTo>
                    <a:pt x="811" y="232"/>
                    <a:pt x="898" y="203"/>
                    <a:pt x="985" y="203"/>
                  </a:cubicBezTo>
                  <a:close/>
                  <a:moveTo>
                    <a:pt x="985" y="0"/>
                  </a:moveTo>
                  <a:cubicBezTo>
                    <a:pt x="666" y="0"/>
                    <a:pt x="435" y="116"/>
                    <a:pt x="261" y="319"/>
                  </a:cubicBezTo>
                  <a:cubicBezTo>
                    <a:pt x="88" y="521"/>
                    <a:pt x="1" y="811"/>
                    <a:pt x="1" y="1216"/>
                  </a:cubicBezTo>
                  <a:cubicBezTo>
                    <a:pt x="1" y="1418"/>
                    <a:pt x="1" y="1621"/>
                    <a:pt x="59" y="1766"/>
                  </a:cubicBezTo>
                  <a:cubicBezTo>
                    <a:pt x="88" y="1910"/>
                    <a:pt x="145" y="2055"/>
                    <a:pt x="232" y="2142"/>
                  </a:cubicBezTo>
                  <a:cubicBezTo>
                    <a:pt x="319" y="2258"/>
                    <a:pt x="406" y="2345"/>
                    <a:pt x="551" y="2402"/>
                  </a:cubicBezTo>
                  <a:cubicBezTo>
                    <a:pt x="695" y="2431"/>
                    <a:pt x="840" y="2460"/>
                    <a:pt x="1043" y="2460"/>
                  </a:cubicBezTo>
                  <a:lnTo>
                    <a:pt x="1274" y="2460"/>
                  </a:lnTo>
                  <a:cubicBezTo>
                    <a:pt x="1332" y="2431"/>
                    <a:pt x="1419" y="2431"/>
                    <a:pt x="1477" y="2402"/>
                  </a:cubicBezTo>
                  <a:cubicBezTo>
                    <a:pt x="1535" y="2402"/>
                    <a:pt x="1593" y="2374"/>
                    <a:pt x="1651" y="2345"/>
                  </a:cubicBezTo>
                  <a:cubicBezTo>
                    <a:pt x="1708" y="2316"/>
                    <a:pt x="1766" y="2316"/>
                    <a:pt x="1795" y="2287"/>
                  </a:cubicBezTo>
                  <a:lnTo>
                    <a:pt x="1795" y="2142"/>
                  </a:lnTo>
                  <a:cubicBezTo>
                    <a:pt x="1766" y="2142"/>
                    <a:pt x="1708" y="2171"/>
                    <a:pt x="1651" y="2171"/>
                  </a:cubicBezTo>
                  <a:cubicBezTo>
                    <a:pt x="1593" y="2171"/>
                    <a:pt x="1564" y="2171"/>
                    <a:pt x="1506" y="2200"/>
                  </a:cubicBezTo>
                  <a:lnTo>
                    <a:pt x="1158" y="2200"/>
                  </a:lnTo>
                  <a:cubicBezTo>
                    <a:pt x="1014" y="2200"/>
                    <a:pt x="898" y="2200"/>
                    <a:pt x="782" y="2142"/>
                  </a:cubicBezTo>
                  <a:cubicBezTo>
                    <a:pt x="695" y="2084"/>
                    <a:pt x="638" y="2026"/>
                    <a:pt x="580" y="1939"/>
                  </a:cubicBezTo>
                  <a:cubicBezTo>
                    <a:pt x="522" y="1853"/>
                    <a:pt x="493" y="1737"/>
                    <a:pt x="464" y="1621"/>
                  </a:cubicBezTo>
                  <a:cubicBezTo>
                    <a:pt x="464" y="1534"/>
                    <a:pt x="435" y="1389"/>
                    <a:pt x="435" y="1274"/>
                  </a:cubicBezTo>
                  <a:lnTo>
                    <a:pt x="435" y="1245"/>
                  </a:lnTo>
                  <a:lnTo>
                    <a:pt x="1882" y="1245"/>
                  </a:lnTo>
                  <a:lnTo>
                    <a:pt x="1882" y="1042"/>
                  </a:lnTo>
                  <a:cubicBezTo>
                    <a:pt x="1882" y="840"/>
                    <a:pt x="1882" y="666"/>
                    <a:pt x="1824" y="550"/>
                  </a:cubicBezTo>
                  <a:cubicBezTo>
                    <a:pt x="1766" y="405"/>
                    <a:pt x="1708" y="290"/>
                    <a:pt x="1622" y="232"/>
                  </a:cubicBezTo>
                  <a:cubicBezTo>
                    <a:pt x="1535" y="145"/>
                    <a:pt x="1448" y="87"/>
                    <a:pt x="1332" y="58"/>
                  </a:cubicBezTo>
                  <a:cubicBezTo>
                    <a:pt x="1216" y="29"/>
                    <a:pt x="1101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5971363" y="1549075"/>
              <a:ext cx="39825" cy="61525"/>
            </a:xfrm>
            <a:custGeom>
              <a:avLst/>
              <a:gdLst/>
              <a:ahLst/>
              <a:cxnLst/>
              <a:rect l="l" t="t" r="r" b="b"/>
              <a:pathLst>
                <a:path w="1593" h="2461" extrusionOk="0">
                  <a:moveTo>
                    <a:pt x="782" y="0"/>
                  </a:moveTo>
                  <a:cubicBezTo>
                    <a:pt x="666" y="0"/>
                    <a:pt x="550" y="29"/>
                    <a:pt x="463" y="58"/>
                  </a:cubicBezTo>
                  <a:cubicBezTo>
                    <a:pt x="376" y="87"/>
                    <a:pt x="290" y="116"/>
                    <a:pt x="203" y="174"/>
                  </a:cubicBezTo>
                  <a:cubicBezTo>
                    <a:pt x="145" y="232"/>
                    <a:pt x="87" y="290"/>
                    <a:pt x="58" y="377"/>
                  </a:cubicBezTo>
                  <a:cubicBezTo>
                    <a:pt x="0" y="463"/>
                    <a:pt x="0" y="550"/>
                    <a:pt x="0" y="666"/>
                  </a:cubicBezTo>
                  <a:cubicBezTo>
                    <a:pt x="0" y="782"/>
                    <a:pt x="0" y="869"/>
                    <a:pt x="58" y="955"/>
                  </a:cubicBezTo>
                  <a:cubicBezTo>
                    <a:pt x="87" y="1013"/>
                    <a:pt x="116" y="1100"/>
                    <a:pt x="174" y="1129"/>
                  </a:cubicBezTo>
                  <a:cubicBezTo>
                    <a:pt x="232" y="1187"/>
                    <a:pt x="319" y="1245"/>
                    <a:pt x="376" y="1274"/>
                  </a:cubicBezTo>
                  <a:cubicBezTo>
                    <a:pt x="463" y="1303"/>
                    <a:pt x="521" y="1332"/>
                    <a:pt x="608" y="1361"/>
                  </a:cubicBezTo>
                  <a:cubicBezTo>
                    <a:pt x="666" y="1361"/>
                    <a:pt x="753" y="1389"/>
                    <a:pt x="811" y="1418"/>
                  </a:cubicBezTo>
                  <a:cubicBezTo>
                    <a:pt x="897" y="1447"/>
                    <a:pt x="955" y="1476"/>
                    <a:pt x="1013" y="1505"/>
                  </a:cubicBezTo>
                  <a:cubicBezTo>
                    <a:pt x="1071" y="1563"/>
                    <a:pt x="1129" y="1592"/>
                    <a:pt x="1158" y="1650"/>
                  </a:cubicBezTo>
                  <a:cubicBezTo>
                    <a:pt x="1187" y="1708"/>
                    <a:pt x="1216" y="1766"/>
                    <a:pt x="1216" y="1853"/>
                  </a:cubicBezTo>
                  <a:cubicBezTo>
                    <a:pt x="1216" y="1997"/>
                    <a:pt x="1158" y="2113"/>
                    <a:pt x="1071" y="2171"/>
                  </a:cubicBezTo>
                  <a:cubicBezTo>
                    <a:pt x="984" y="2229"/>
                    <a:pt x="869" y="2287"/>
                    <a:pt x="724" y="2287"/>
                  </a:cubicBezTo>
                  <a:cubicBezTo>
                    <a:pt x="608" y="2287"/>
                    <a:pt x="521" y="2258"/>
                    <a:pt x="434" y="2229"/>
                  </a:cubicBezTo>
                  <a:cubicBezTo>
                    <a:pt x="348" y="2200"/>
                    <a:pt x="290" y="2142"/>
                    <a:pt x="232" y="2113"/>
                  </a:cubicBezTo>
                  <a:lnTo>
                    <a:pt x="116" y="1766"/>
                  </a:lnTo>
                  <a:lnTo>
                    <a:pt x="0" y="1766"/>
                  </a:lnTo>
                  <a:lnTo>
                    <a:pt x="0" y="2345"/>
                  </a:lnTo>
                  <a:cubicBezTo>
                    <a:pt x="29" y="2374"/>
                    <a:pt x="58" y="2374"/>
                    <a:pt x="116" y="2374"/>
                  </a:cubicBezTo>
                  <a:cubicBezTo>
                    <a:pt x="145" y="2402"/>
                    <a:pt x="203" y="2402"/>
                    <a:pt x="261" y="2431"/>
                  </a:cubicBezTo>
                  <a:cubicBezTo>
                    <a:pt x="348" y="2431"/>
                    <a:pt x="405" y="2460"/>
                    <a:pt x="492" y="2460"/>
                  </a:cubicBezTo>
                  <a:lnTo>
                    <a:pt x="724" y="2460"/>
                  </a:lnTo>
                  <a:cubicBezTo>
                    <a:pt x="869" y="2460"/>
                    <a:pt x="1013" y="2460"/>
                    <a:pt x="1129" y="2431"/>
                  </a:cubicBezTo>
                  <a:cubicBezTo>
                    <a:pt x="1245" y="2374"/>
                    <a:pt x="1332" y="2345"/>
                    <a:pt x="1389" y="2287"/>
                  </a:cubicBezTo>
                  <a:cubicBezTo>
                    <a:pt x="1476" y="2200"/>
                    <a:pt x="1505" y="2142"/>
                    <a:pt x="1534" y="2055"/>
                  </a:cubicBezTo>
                  <a:cubicBezTo>
                    <a:pt x="1592" y="1968"/>
                    <a:pt x="1592" y="1853"/>
                    <a:pt x="1592" y="1766"/>
                  </a:cubicBezTo>
                  <a:cubicBezTo>
                    <a:pt x="1592" y="1650"/>
                    <a:pt x="1592" y="1563"/>
                    <a:pt x="1534" y="1476"/>
                  </a:cubicBezTo>
                  <a:cubicBezTo>
                    <a:pt x="1505" y="1389"/>
                    <a:pt x="1476" y="1332"/>
                    <a:pt x="1389" y="1274"/>
                  </a:cubicBezTo>
                  <a:cubicBezTo>
                    <a:pt x="1361" y="1216"/>
                    <a:pt x="1274" y="1187"/>
                    <a:pt x="1216" y="1158"/>
                  </a:cubicBezTo>
                  <a:cubicBezTo>
                    <a:pt x="1129" y="1100"/>
                    <a:pt x="1071" y="1071"/>
                    <a:pt x="984" y="1042"/>
                  </a:cubicBezTo>
                  <a:cubicBezTo>
                    <a:pt x="897" y="1042"/>
                    <a:pt x="840" y="1013"/>
                    <a:pt x="753" y="984"/>
                  </a:cubicBezTo>
                  <a:cubicBezTo>
                    <a:pt x="695" y="955"/>
                    <a:pt x="608" y="926"/>
                    <a:pt x="550" y="897"/>
                  </a:cubicBezTo>
                  <a:cubicBezTo>
                    <a:pt x="492" y="869"/>
                    <a:pt x="463" y="811"/>
                    <a:pt x="434" y="753"/>
                  </a:cubicBezTo>
                  <a:cubicBezTo>
                    <a:pt x="376" y="724"/>
                    <a:pt x="376" y="637"/>
                    <a:pt x="376" y="579"/>
                  </a:cubicBezTo>
                  <a:cubicBezTo>
                    <a:pt x="376" y="463"/>
                    <a:pt x="405" y="377"/>
                    <a:pt x="463" y="290"/>
                  </a:cubicBezTo>
                  <a:cubicBezTo>
                    <a:pt x="550" y="232"/>
                    <a:pt x="637" y="203"/>
                    <a:pt x="782" y="203"/>
                  </a:cubicBezTo>
                  <a:cubicBezTo>
                    <a:pt x="869" y="203"/>
                    <a:pt x="955" y="203"/>
                    <a:pt x="1013" y="232"/>
                  </a:cubicBezTo>
                  <a:cubicBezTo>
                    <a:pt x="1100" y="261"/>
                    <a:pt x="1158" y="290"/>
                    <a:pt x="1216" y="319"/>
                  </a:cubicBezTo>
                  <a:lnTo>
                    <a:pt x="1303" y="608"/>
                  </a:lnTo>
                  <a:lnTo>
                    <a:pt x="1418" y="608"/>
                  </a:lnTo>
                  <a:lnTo>
                    <a:pt x="1418" y="87"/>
                  </a:lnTo>
                  <a:cubicBezTo>
                    <a:pt x="1332" y="58"/>
                    <a:pt x="1216" y="29"/>
                    <a:pt x="1100" y="29"/>
                  </a:cubicBezTo>
                  <a:cubicBezTo>
                    <a:pt x="1013" y="0"/>
                    <a:pt x="897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38828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985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1446188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2" y="2866"/>
                  </a:cubicBezTo>
                  <a:cubicBezTo>
                    <a:pt x="1534" y="2982"/>
                    <a:pt x="1476" y="3097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509863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564838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6" y="1"/>
                  </a:moveTo>
                  <a:lnTo>
                    <a:pt x="1" y="406"/>
                  </a:lnTo>
                  <a:lnTo>
                    <a:pt x="1" y="493"/>
                  </a:lnTo>
                  <a:lnTo>
                    <a:pt x="464" y="319"/>
                  </a:lnTo>
                  <a:lnTo>
                    <a:pt x="464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782" y="225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1606088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811" y="1159"/>
                  </a:moveTo>
                  <a:cubicBezTo>
                    <a:pt x="956" y="1159"/>
                    <a:pt x="1043" y="1188"/>
                    <a:pt x="1101" y="1274"/>
                  </a:cubicBezTo>
                  <a:cubicBezTo>
                    <a:pt x="1187" y="1361"/>
                    <a:pt x="1216" y="1506"/>
                    <a:pt x="1216" y="1709"/>
                  </a:cubicBezTo>
                  <a:cubicBezTo>
                    <a:pt x="1216" y="1795"/>
                    <a:pt x="1187" y="1882"/>
                    <a:pt x="1187" y="1969"/>
                  </a:cubicBezTo>
                  <a:cubicBezTo>
                    <a:pt x="1158" y="2027"/>
                    <a:pt x="1158" y="2085"/>
                    <a:pt x="1129" y="2143"/>
                  </a:cubicBezTo>
                  <a:cubicBezTo>
                    <a:pt x="1072" y="2201"/>
                    <a:pt x="1043" y="2230"/>
                    <a:pt x="985" y="2258"/>
                  </a:cubicBezTo>
                  <a:cubicBezTo>
                    <a:pt x="927" y="2287"/>
                    <a:pt x="869" y="2287"/>
                    <a:pt x="811" y="2287"/>
                  </a:cubicBezTo>
                  <a:cubicBezTo>
                    <a:pt x="724" y="2287"/>
                    <a:pt x="637" y="2258"/>
                    <a:pt x="580" y="2230"/>
                  </a:cubicBezTo>
                  <a:cubicBezTo>
                    <a:pt x="522" y="2172"/>
                    <a:pt x="464" y="2114"/>
                    <a:pt x="435" y="2027"/>
                  </a:cubicBezTo>
                  <a:cubicBezTo>
                    <a:pt x="377" y="1940"/>
                    <a:pt x="348" y="1824"/>
                    <a:pt x="348" y="1680"/>
                  </a:cubicBezTo>
                  <a:cubicBezTo>
                    <a:pt x="319" y="1564"/>
                    <a:pt x="319" y="1419"/>
                    <a:pt x="319" y="1245"/>
                  </a:cubicBezTo>
                  <a:cubicBezTo>
                    <a:pt x="406" y="1217"/>
                    <a:pt x="493" y="1188"/>
                    <a:pt x="580" y="1188"/>
                  </a:cubicBezTo>
                  <a:cubicBezTo>
                    <a:pt x="666" y="1159"/>
                    <a:pt x="753" y="1159"/>
                    <a:pt x="811" y="1159"/>
                  </a:cubicBezTo>
                  <a:close/>
                  <a:moveTo>
                    <a:pt x="869" y="1"/>
                  </a:moveTo>
                  <a:cubicBezTo>
                    <a:pt x="753" y="1"/>
                    <a:pt x="637" y="30"/>
                    <a:pt x="551" y="88"/>
                  </a:cubicBezTo>
                  <a:cubicBezTo>
                    <a:pt x="435" y="117"/>
                    <a:pt x="348" y="204"/>
                    <a:pt x="261" y="290"/>
                  </a:cubicBezTo>
                  <a:cubicBezTo>
                    <a:pt x="174" y="406"/>
                    <a:pt x="116" y="522"/>
                    <a:pt x="59" y="667"/>
                  </a:cubicBezTo>
                  <a:cubicBezTo>
                    <a:pt x="1" y="840"/>
                    <a:pt x="1" y="1014"/>
                    <a:pt x="1" y="1217"/>
                  </a:cubicBezTo>
                  <a:cubicBezTo>
                    <a:pt x="1" y="1419"/>
                    <a:pt x="1" y="1593"/>
                    <a:pt x="30" y="1766"/>
                  </a:cubicBezTo>
                  <a:cubicBezTo>
                    <a:pt x="88" y="1911"/>
                    <a:pt x="145" y="2027"/>
                    <a:pt x="203" y="2143"/>
                  </a:cubicBezTo>
                  <a:cubicBezTo>
                    <a:pt x="261" y="2230"/>
                    <a:pt x="348" y="2316"/>
                    <a:pt x="464" y="2345"/>
                  </a:cubicBezTo>
                  <a:cubicBezTo>
                    <a:pt x="551" y="2403"/>
                    <a:pt x="666" y="2432"/>
                    <a:pt x="811" y="2432"/>
                  </a:cubicBezTo>
                  <a:cubicBezTo>
                    <a:pt x="927" y="2432"/>
                    <a:pt x="1043" y="2432"/>
                    <a:pt x="1129" y="2374"/>
                  </a:cubicBezTo>
                  <a:cubicBezTo>
                    <a:pt x="1216" y="2345"/>
                    <a:pt x="1274" y="2287"/>
                    <a:pt x="1332" y="2230"/>
                  </a:cubicBezTo>
                  <a:cubicBezTo>
                    <a:pt x="1419" y="2172"/>
                    <a:pt x="1448" y="2085"/>
                    <a:pt x="1477" y="1998"/>
                  </a:cubicBezTo>
                  <a:cubicBezTo>
                    <a:pt x="1506" y="1882"/>
                    <a:pt x="1535" y="1795"/>
                    <a:pt x="1535" y="1651"/>
                  </a:cubicBezTo>
                  <a:cubicBezTo>
                    <a:pt x="1535" y="1564"/>
                    <a:pt x="1506" y="1448"/>
                    <a:pt x="1477" y="1361"/>
                  </a:cubicBezTo>
                  <a:cubicBezTo>
                    <a:pt x="1448" y="1274"/>
                    <a:pt x="1419" y="1217"/>
                    <a:pt x="1361" y="1159"/>
                  </a:cubicBezTo>
                  <a:cubicBezTo>
                    <a:pt x="1303" y="1101"/>
                    <a:pt x="1245" y="1043"/>
                    <a:pt x="1158" y="1014"/>
                  </a:cubicBezTo>
                  <a:cubicBezTo>
                    <a:pt x="1072" y="985"/>
                    <a:pt x="985" y="985"/>
                    <a:pt x="898" y="985"/>
                  </a:cubicBezTo>
                  <a:cubicBezTo>
                    <a:pt x="782" y="985"/>
                    <a:pt x="695" y="985"/>
                    <a:pt x="580" y="1014"/>
                  </a:cubicBezTo>
                  <a:cubicBezTo>
                    <a:pt x="493" y="1043"/>
                    <a:pt x="406" y="1101"/>
                    <a:pt x="319" y="1130"/>
                  </a:cubicBezTo>
                  <a:cubicBezTo>
                    <a:pt x="319" y="956"/>
                    <a:pt x="348" y="811"/>
                    <a:pt x="348" y="696"/>
                  </a:cubicBezTo>
                  <a:cubicBezTo>
                    <a:pt x="377" y="580"/>
                    <a:pt x="435" y="464"/>
                    <a:pt x="464" y="406"/>
                  </a:cubicBezTo>
                  <a:cubicBezTo>
                    <a:pt x="522" y="319"/>
                    <a:pt x="580" y="261"/>
                    <a:pt x="637" y="204"/>
                  </a:cubicBezTo>
                  <a:cubicBezTo>
                    <a:pt x="724" y="175"/>
                    <a:pt x="782" y="146"/>
                    <a:pt x="869" y="146"/>
                  </a:cubicBezTo>
                  <a:lnTo>
                    <a:pt x="956" y="146"/>
                  </a:lnTo>
                  <a:cubicBezTo>
                    <a:pt x="985" y="175"/>
                    <a:pt x="1014" y="175"/>
                    <a:pt x="1043" y="175"/>
                  </a:cubicBezTo>
                  <a:cubicBezTo>
                    <a:pt x="1072" y="175"/>
                    <a:pt x="1101" y="204"/>
                    <a:pt x="1129" y="204"/>
                  </a:cubicBezTo>
                  <a:cubicBezTo>
                    <a:pt x="1158" y="204"/>
                    <a:pt x="1187" y="232"/>
                    <a:pt x="1216" y="232"/>
                  </a:cubicBezTo>
                  <a:lnTo>
                    <a:pt x="1274" y="464"/>
                  </a:lnTo>
                  <a:lnTo>
                    <a:pt x="1390" y="464"/>
                  </a:lnTo>
                  <a:lnTo>
                    <a:pt x="1390" y="59"/>
                  </a:lnTo>
                  <a:cubicBezTo>
                    <a:pt x="1303" y="59"/>
                    <a:pt x="1245" y="30"/>
                    <a:pt x="1129" y="30"/>
                  </a:cubicBezTo>
                  <a:cubicBezTo>
                    <a:pt x="1043" y="1"/>
                    <a:pt x="956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1871638" y="1871775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0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1929538" y="1871050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2" y="232"/>
                    <a:pt x="1389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7"/>
                    <a:pt x="1389" y="3155"/>
                  </a:cubicBezTo>
                  <a:cubicBezTo>
                    <a:pt x="1302" y="3242"/>
                    <a:pt x="1187" y="3271"/>
                    <a:pt x="1071" y="3271"/>
                  </a:cubicBezTo>
                  <a:cubicBezTo>
                    <a:pt x="955" y="3271"/>
                    <a:pt x="839" y="3242"/>
                    <a:pt x="753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37" y="464"/>
                    <a:pt x="695" y="377"/>
                    <a:pt x="753" y="290"/>
                  </a:cubicBezTo>
                  <a:cubicBezTo>
                    <a:pt x="83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74" y="3474"/>
                    <a:pt x="1418" y="3416"/>
                    <a:pt x="1563" y="3358"/>
                  </a:cubicBezTo>
                  <a:cubicBezTo>
                    <a:pt x="1708" y="3271"/>
                    <a:pt x="1823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0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1993188" y="1869600"/>
              <a:ext cx="42000" cy="4375"/>
            </a:xfrm>
            <a:custGeom>
              <a:avLst/>
              <a:gdLst/>
              <a:ahLst/>
              <a:cxnLst/>
              <a:rect l="l" t="t" r="r" b="b"/>
              <a:pathLst>
                <a:path w="1680" h="175" extrusionOk="0">
                  <a:moveTo>
                    <a:pt x="1" y="1"/>
                  </a:moveTo>
                  <a:lnTo>
                    <a:pt x="1" y="174"/>
                  </a:lnTo>
                  <a:lnTo>
                    <a:pt x="1680" y="174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2047463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5" y="1"/>
                  </a:moveTo>
                  <a:lnTo>
                    <a:pt x="30" y="406"/>
                  </a:lnTo>
                  <a:lnTo>
                    <a:pt x="30" y="493"/>
                  </a:lnTo>
                  <a:lnTo>
                    <a:pt x="493" y="319"/>
                  </a:lnTo>
                  <a:lnTo>
                    <a:pt x="493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811" y="2258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2086538" y="1842825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71" y="406"/>
                  </a:moveTo>
                  <a:lnTo>
                    <a:pt x="1071" y="1593"/>
                  </a:lnTo>
                  <a:lnTo>
                    <a:pt x="203" y="1593"/>
                  </a:lnTo>
                  <a:lnTo>
                    <a:pt x="1071" y="406"/>
                  </a:lnTo>
                  <a:close/>
                  <a:moveTo>
                    <a:pt x="1158" y="1"/>
                  </a:moveTo>
                  <a:lnTo>
                    <a:pt x="1" y="1622"/>
                  </a:lnTo>
                  <a:lnTo>
                    <a:pt x="1" y="1853"/>
                  </a:lnTo>
                  <a:lnTo>
                    <a:pt x="1071" y="1853"/>
                  </a:lnTo>
                  <a:lnTo>
                    <a:pt x="1071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34773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985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2405638" y="1871050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18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0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2469313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2524288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5" y="1"/>
                  </a:moveTo>
                  <a:lnTo>
                    <a:pt x="1" y="406"/>
                  </a:lnTo>
                  <a:lnTo>
                    <a:pt x="1" y="493"/>
                  </a:lnTo>
                  <a:lnTo>
                    <a:pt x="464" y="319"/>
                  </a:lnTo>
                  <a:lnTo>
                    <a:pt x="464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782" y="225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565538" y="1842100"/>
              <a:ext cx="36200" cy="60100"/>
            </a:xfrm>
            <a:custGeom>
              <a:avLst/>
              <a:gdLst/>
              <a:ahLst/>
              <a:cxnLst/>
              <a:rect l="l" t="t" r="r" b="b"/>
              <a:pathLst>
                <a:path w="1448" h="2404" extrusionOk="0">
                  <a:moveTo>
                    <a:pt x="608" y="1"/>
                  </a:moveTo>
                  <a:cubicBezTo>
                    <a:pt x="522" y="1"/>
                    <a:pt x="406" y="1"/>
                    <a:pt x="319" y="30"/>
                  </a:cubicBezTo>
                  <a:cubicBezTo>
                    <a:pt x="232" y="30"/>
                    <a:pt x="145" y="59"/>
                    <a:pt x="58" y="88"/>
                  </a:cubicBezTo>
                  <a:lnTo>
                    <a:pt x="58" y="522"/>
                  </a:lnTo>
                  <a:lnTo>
                    <a:pt x="174" y="522"/>
                  </a:lnTo>
                  <a:lnTo>
                    <a:pt x="261" y="232"/>
                  </a:lnTo>
                  <a:cubicBezTo>
                    <a:pt x="261" y="232"/>
                    <a:pt x="290" y="232"/>
                    <a:pt x="319" y="204"/>
                  </a:cubicBezTo>
                  <a:cubicBezTo>
                    <a:pt x="348" y="204"/>
                    <a:pt x="377" y="204"/>
                    <a:pt x="406" y="175"/>
                  </a:cubicBezTo>
                  <a:lnTo>
                    <a:pt x="522" y="175"/>
                  </a:lnTo>
                  <a:cubicBezTo>
                    <a:pt x="550" y="146"/>
                    <a:pt x="579" y="146"/>
                    <a:pt x="608" y="146"/>
                  </a:cubicBezTo>
                  <a:cubicBezTo>
                    <a:pt x="782" y="146"/>
                    <a:pt x="898" y="204"/>
                    <a:pt x="956" y="261"/>
                  </a:cubicBezTo>
                  <a:cubicBezTo>
                    <a:pt x="1014" y="348"/>
                    <a:pt x="1071" y="464"/>
                    <a:pt x="1071" y="609"/>
                  </a:cubicBezTo>
                  <a:cubicBezTo>
                    <a:pt x="1071" y="724"/>
                    <a:pt x="1042" y="840"/>
                    <a:pt x="1042" y="927"/>
                  </a:cubicBezTo>
                  <a:cubicBezTo>
                    <a:pt x="1014" y="1014"/>
                    <a:pt x="985" y="1072"/>
                    <a:pt x="956" y="1159"/>
                  </a:cubicBezTo>
                  <a:cubicBezTo>
                    <a:pt x="898" y="1245"/>
                    <a:pt x="840" y="1303"/>
                    <a:pt x="782" y="1390"/>
                  </a:cubicBezTo>
                  <a:cubicBezTo>
                    <a:pt x="724" y="1448"/>
                    <a:pt x="666" y="1535"/>
                    <a:pt x="579" y="1593"/>
                  </a:cubicBezTo>
                  <a:cubicBezTo>
                    <a:pt x="493" y="1680"/>
                    <a:pt x="406" y="1766"/>
                    <a:pt x="319" y="1853"/>
                  </a:cubicBezTo>
                  <a:cubicBezTo>
                    <a:pt x="203" y="1940"/>
                    <a:pt x="116" y="2027"/>
                    <a:pt x="1" y="2143"/>
                  </a:cubicBezTo>
                  <a:lnTo>
                    <a:pt x="1" y="2403"/>
                  </a:lnTo>
                  <a:lnTo>
                    <a:pt x="1448" y="2403"/>
                  </a:lnTo>
                  <a:lnTo>
                    <a:pt x="1448" y="2114"/>
                  </a:lnTo>
                  <a:lnTo>
                    <a:pt x="232" y="2114"/>
                  </a:lnTo>
                  <a:cubicBezTo>
                    <a:pt x="348" y="2027"/>
                    <a:pt x="464" y="1911"/>
                    <a:pt x="550" y="1824"/>
                  </a:cubicBezTo>
                  <a:cubicBezTo>
                    <a:pt x="666" y="1737"/>
                    <a:pt x="753" y="1651"/>
                    <a:pt x="840" y="1593"/>
                  </a:cubicBezTo>
                  <a:cubicBezTo>
                    <a:pt x="927" y="1506"/>
                    <a:pt x="1014" y="1419"/>
                    <a:pt x="1071" y="1361"/>
                  </a:cubicBezTo>
                  <a:cubicBezTo>
                    <a:pt x="1129" y="1274"/>
                    <a:pt x="1187" y="1217"/>
                    <a:pt x="1245" y="1130"/>
                  </a:cubicBezTo>
                  <a:cubicBezTo>
                    <a:pt x="1303" y="1043"/>
                    <a:pt x="1332" y="985"/>
                    <a:pt x="1361" y="898"/>
                  </a:cubicBezTo>
                  <a:cubicBezTo>
                    <a:pt x="1390" y="811"/>
                    <a:pt x="1390" y="724"/>
                    <a:pt x="1390" y="609"/>
                  </a:cubicBezTo>
                  <a:cubicBezTo>
                    <a:pt x="1390" y="435"/>
                    <a:pt x="1332" y="261"/>
                    <a:pt x="1187" y="175"/>
                  </a:cubicBezTo>
                  <a:cubicBezTo>
                    <a:pt x="1071" y="59"/>
                    <a:pt x="869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83758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895488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90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9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1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959163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014138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6" y="1"/>
                  </a:moveTo>
                  <a:lnTo>
                    <a:pt x="1" y="406"/>
                  </a:lnTo>
                  <a:lnTo>
                    <a:pt x="1" y="493"/>
                  </a:lnTo>
                  <a:lnTo>
                    <a:pt x="493" y="319"/>
                  </a:lnTo>
                  <a:lnTo>
                    <a:pt x="493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782" y="225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054663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753" y="146"/>
                  </a:moveTo>
                  <a:cubicBezTo>
                    <a:pt x="840" y="146"/>
                    <a:pt x="927" y="146"/>
                    <a:pt x="985" y="204"/>
                  </a:cubicBezTo>
                  <a:cubicBezTo>
                    <a:pt x="1043" y="261"/>
                    <a:pt x="1072" y="319"/>
                    <a:pt x="1101" y="406"/>
                  </a:cubicBezTo>
                  <a:cubicBezTo>
                    <a:pt x="1158" y="493"/>
                    <a:pt x="1158" y="609"/>
                    <a:pt x="1187" y="753"/>
                  </a:cubicBezTo>
                  <a:cubicBezTo>
                    <a:pt x="1216" y="898"/>
                    <a:pt x="1216" y="1043"/>
                    <a:pt x="1216" y="1217"/>
                  </a:cubicBezTo>
                  <a:cubicBezTo>
                    <a:pt x="1216" y="1361"/>
                    <a:pt x="1216" y="1535"/>
                    <a:pt x="1187" y="1651"/>
                  </a:cubicBezTo>
                  <a:cubicBezTo>
                    <a:pt x="1158" y="1795"/>
                    <a:pt x="1158" y="1911"/>
                    <a:pt x="1101" y="1998"/>
                  </a:cubicBezTo>
                  <a:cubicBezTo>
                    <a:pt x="1072" y="2085"/>
                    <a:pt x="1043" y="2172"/>
                    <a:pt x="985" y="2230"/>
                  </a:cubicBezTo>
                  <a:cubicBezTo>
                    <a:pt x="927" y="2258"/>
                    <a:pt x="840" y="2287"/>
                    <a:pt x="753" y="2287"/>
                  </a:cubicBezTo>
                  <a:cubicBezTo>
                    <a:pt x="666" y="2287"/>
                    <a:pt x="609" y="2258"/>
                    <a:pt x="551" y="2230"/>
                  </a:cubicBezTo>
                  <a:cubicBezTo>
                    <a:pt x="493" y="2172"/>
                    <a:pt x="435" y="2085"/>
                    <a:pt x="406" y="1998"/>
                  </a:cubicBezTo>
                  <a:cubicBezTo>
                    <a:pt x="377" y="1911"/>
                    <a:pt x="348" y="1795"/>
                    <a:pt x="348" y="1651"/>
                  </a:cubicBezTo>
                  <a:cubicBezTo>
                    <a:pt x="319" y="1535"/>
                    <a:pt x="319" y="1361"/>
                    <a:pt x="319" y="1217"/>
                  </a:cubicBezTo>
                  <a:cubicBezTo>
                    <a:pt x="319" y="1043"/>
                    <a:pt x="319" y="898"/>
                    <a:pt x="348" y="753"/>
                  </a:cubicBezTo>
                  <a:cubicBezTo>
                    <a:pt x="348" y="609"/>
                    <a:pt x="377" y="493"/>
                    <a:pt x="406" y="406"/>
                  </a:cubicBezTo>
                  <a:cubicBezTo>
                    <a:pt x="435" y="319"/>
                    <a:pt x="493" y="261"/>
                    <a:pt x="551" y="204"/>
                  </a:cubicBezTo>
                  <a:cubicBezTo>
                    <a:pt x="609" y="146"/>
                    <a:pt x="666" y="146"/>
                    <a:pt x="753" y="146"/>
                  </a:cubicBezTo>
                  <a:close/>
                  <a:moveTo>
                    <a:pt x="782" y="1"/>
                  </a:moveTo>
                  <a:cubicBezTo>
                    <a:pt x="522" y="1"/>
                    <a:pt x="319" y="88"/>
                    <a:pt x="203" y="319"/>
                  </a:cubicBezTo>
                  <a:cubicBezTo>
                    <a:pt x="59" y="522"/>
                    <a:pt x="1" y="811"/>
                    <a:pt x="1" y="1217"/>
                  </a:cubicBezTo>
                  <a:cubicBezTo>
                    <a:pt x="1" y="1593"/>
                    <a:pt x="59" y="1911"/>
                    <a:pt x="203" y="2114"/>
                  </a:cubicBezTo>
                  <a:cubicBezTo>
                    <a:pt x="319" y="2316"/>
                    <a:pt x="522" y="2432"/>
                    <a:pt x="753" y="2432"/>
                  </a:cubicBezTo>
                  <a:cubicBezTo>
                    <a:pt x="898" y="2432"/>
                    <a:pt x="1014" y="2403"/>
                    <a:pt x="1101" y="2345"/>
                  </a:cubicBezTo>
                  <a:cubicBezTo>
                    <a:pt x="1187" y="2287"/>
                    <a:pt x="1274" y="2230"/>
                    <a:pt x="1332" y="2114"/>
                  </a:cubicBezTo>
                  <a:cubicBezTo>
                    <a:pt x="1419" y="2027"/>
                    <a:pt x="1448" y="1882"/>
                    <a:pt x="1477" y="1737"/>
                  </a:cubicBezTo>
                  <a:cubicBezTo>
                    <a:pt x="1506" y="1593"/>
                    <a:pt x="1535" y="1390"/>
                    <a:pt x="1535" y="1217"/>
                  </a:cubicBezTo>
                  <a:cubicBezTo>
                    <a:pt x="1535" y="811"/>
                    <a:pt x="1477" y="522"/>
                    <a:pt x="1332" y="290"/>
                  </a:cubicBezTo>
                  <a:cubicBezTo>
                    <a:pt x="1216" y="88"/>
                    <a:pt x="1014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343363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401263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9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464938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515588" y="1842100"/>
              <a:ext cx="37650" cy="60825"/>
            </a:xfrm>
            <a:custGeom>
              <a:avLst/>
              <a:gdLst/>
              <a:ahLst/>
              <a:cxnLst/>
              <a:rect l="l" t="t" r="r" b="b"/>
              <a:pathLst>
                <a:path w="1506" h="2433" extrusionOk="0">
                  <a:moveTo>
                    <a:pt x="753" y="146"/>
                  </a:moveTo>
                  <a:cubicBezTo>
                    <a:pt x="811" y="146"/>
                    <a:pt x="868" y="146"/>
                    <a:pt x="926" y="175"/>
                  </a:cubicBezTo>
                  <a:cubicBezTo>
                    <a:pt x="984" y="204"/>
                    <a:pt x="1013" y="232"/>
                    <a:pt x="1042" y="261"/>
                  </a:cubicBezTo>
                  <a:cubicBezTo>
                    <a:pt x="1071" y="319"/>
                    <a:pt x="1100" y="348"/>
                    <a:pt x="1100" y="406"/>
                  </a:cubicBezTo>
                  <a:cubicBezTo>
                    <a:pt x="1129" y="464"/>
                    <a:pt x="1129" y="551"/>
                    <a:pt x="1129" y="609"/>
                  </a:cubicBezTo>
                  <a:cubicBezTo>
                    <a:pt x="1129" y="667"/>
                    <a:pt x="1129" y="753"/>
                    <a:pt x="1100" y="811"/>
                  </a:cubicBezTo>
                  <a:cubicBezTo>
                    <a:pt x="1100" y="869"/>
                    <a:pt x="1071" y="898"/>
                    <a:pt x="1042" y="956"/>
                  </a:cubicBezTo>
                  <a:cubicBezTo>
                    <a:pt x="1013" y="985"/>
                    <a:pt x="984" y="1014"/>
                    <a:pt x="926" y="1043"/>
                  </a:cubicBezTo>
                  <a:cubicBezTo>
                    <a:pt x="868" y="1043"/>
                    <a:pt x="811" y="1072"/>
                    <a:pt x="753" y="1072"/>
                  </a:cubicBezTo>
                  <a:cubicBezTo>
                    <a:pt x="666" y="1072"/>
                    <a:pt x="608" y="1043"/>
                    <a:pt x="550" y="1043"/>
                  </a:cubicBezTo>
                  <a:cubicBezTo>
                    <a:pt x="521" y="1014"/>
                    <a:pt x="492" y="985"/>
                    <a:pt x="463" y="956"/>
                  </a:cubicBezTo>
                  <a:cubicBezTo>
                    <a:pt x="434" y="898"/>
                    <a:pt x="405" y="869"/>
                    <a:pt x="405" y="811"/>
                  </a:cubicBezTo>
                  <a:cubicBezTo>
                    <a:pt x="376" y="753"/>
                    <a:pt x="376" y="667"/>
                    <a:pt x="376" y="609"/>
                  </a:cubicBezTo>
                  <a:cubicBezTo>
                    <a:pt x="376" y="551"/>
                    <a:pt x="376" y="464"/>
                    <a:pt x="405" y="406"/>
                  </a:cubicBezTo>
                  <a:cubicBezTo>
                    <a:pt x="405" y="348"/>
                    <a:pt x="434" y="319"/>
                    <a:pt x="463" y="261"/>
                  </a:cubicBezTo>
                  <a:cubicBezTo>
                    <a:pt x="492" y="232"/>
                    <a:pt x="521" y="204"/>
                    <a:pt x="550" y="175"/>
                  </a:cubicBezTo>
                  <a:cubicBezTo>
                    <a:pt x="608" y="146"/>
                    <a:pt x="666" y="146"/>
                    <a:pt x="753" y="146"/>
                  </a:cubicBezTo>
                  <a:close/>
                  <a:moveTo>
                    <a:pt x="753" y="1217"/>
                  </a:moveTo>
                  <a:cubicBezTo>
                    <a:pt x="839" y="1217"/>
                    <a:pt x="897" y="1245"/>
                    <a:pt x="955" y="1245"/>
                  </a:cubicBezTo>
                  <a:cubicBezTo>
                    <a:pt x="1013" y="1274"/>
                    <a:pt x="1071" y="1303"/>
                    <a:pt x="1100" y="1361"/>
                  </a:cubicBezTo>
                  <a:cubicBezTo>
                    <a:pt x="1129" y="1419"/>
                    <a:pt x="1158" y="1477"/>
                    <a:pt x="1187" y="1535"/>
                  </a:cubicBezTo>
                  <a:cubicBezTo>
                    <a:pt x="1187" y="1593"/>
                    <a:pt x="1216" y="1680"/>
                    <a:pt x="1216" y="1766"/>
                  </a:cubicBezTo>
                  <a:cubicBezTo>
                    <a:pt x="1216" y="1853"/>
                    <a:pt x="1187" y="1911"/>
                    <a:pt x="1187" y="1998"/>
                  </a:cubicBezTo>
                  <a:cubicBezTo>
                    <a:pt x="1158" y="2056"/>
                    <a:pt x="1129" y="2114"/>
                    <a:pt x="1100" y="2172"/>
                  </a:cubicBezTo>
                  <a:cubicBezTo>
                    <a:pt x="1071" y="2201"/>
                    <a:pt x="1013" y="2230"/>
                    <a:pt x="955" y="2258"/>
                  </a:cubicBezTo>
                  <a:cubicBezTo>
                    <a:pt x="897" y="2287"/>
                    <a:pt x="839" y="2287"/>
                    <a:pt x="753" y="2287"/>
                  </a:cubicBezTo>
                  <a:cubicBezTo>
                    <a:pt x="666" y="2287"/>
                    <a:pt x="579" y="2287"/>
                    <a:pt x="521" y="2258"/>
                  </a:cubicBezTo>
                  <a:cubicBezTo>
                    <a:pt x="463" y="2230"/>
                    <a:pt x="434" y="2201"/>
                    <a:pt x="405" y="2172"/>
                  </a:cubicBezTo>
                  <a:cubicBezTo>
                    <a:pt x="347" y="2114"/>
                    <a:pt x="347" y="2056"/>
                    <a:pt x="319" y="1998"/>
                  </a:cubicBezTo>
                  <a:cubicBezTo>
                    <a:pt x="319" y="1911"/>
                    <a:pt x="319" y="1853"/>
                    <a:pt x="319" y="1766"/>
                  </a:cubicBezTo>
                  <a:cubicBezTo>
                    <a:pt x="319" y="1680"/>
                    <a:pt x="319" y="1593"/>
                    <a:pt x="319" y="1535"/>
                  </a:cubicBezTo>
                  <a:cubicBezTo>
                    <a:pt x="347" y="1477"/>
                    <a:pt x="347" y="1419"/>
                    <a:pt x="405" y="1361"/>
                  </a:cubicBezTo>
                  <a:cubicBezTo>
                    <a:pt x="434" y="1303"/>
                    <a:pt x="463" y="1274"/>
                    <a:pt x="521" y="1245"/>
                  </a:cubicBezTo>
                  <a:cubicBezTo>
                    <a:pt x="579" y="1245"/>
                    <a:pt x="666" y="1217"/>
                    <a:pt x="753" y="1217"/>
                  </a:cubicBezTo>
                  <a:close/>
                  <a:moveTo>
                    <a:pt x="753" y="1"/>
                  </a:moveTo>
                  <a:cubicBezTo>
                    <a:pt x="637" y="1"/>
                    <a:pt x="550" y="1"/>
                    <a:pt x="463" y="30"/>
                  </a:cubicBezTo>
                  <a:cubicBezTo>
                    <a:pt x="347" y="59"/>
                    <a:pt x="290" y="117"/>
                    <a:pt x="232" y="175"/>
                  </a:cubicBezTo>
                  <a:cubicBezTo>
                    <a:pt x="174" y="204"/>
                    <a:pt x="145" y="290"/>
                    <a:pt x="87" y="348"/>
                  </a:cubicBezTo>
                  <a:cubicBezTo>
                    <a:pt x="87" y="435"/>
                    <a:pt x="58" y="522"/>
                    <a:pt x="58" y="609"/>
                  </a:cubicBezTo>
                  <a:cubicBezTo>
                    <a:pt x="58" y="753"/>
                    <a:pt x="87" y="840"/>
                    <a:pt x="145" y="927"/>
                  </a:cubicBezTo>
                  <a:cubicBezTo>
                    <a:pt x="232" y="1043"/>
                    <a:pt x="290" y="1101"/>
                    <a:pt x="405" y="1130"/>
                  </a:cubicBezTo>
                  <a:cubicBezTo>
                    <a:pt x="290" y="1188"/>
                    <a:pt x="174" y="1274"/>
                    <a:pt x="87" y="1361"/>
                  </a:cubicBezTo>
                  <a:cubicBezTo>
                    <a:pt x="29" y="1477"/>
                    <a:pt x="0" y="1593"/>
                    <a:pt x="0" y="1766"/>
                  </a:cubicBezTo>
                  <a:cubicBezTo>
                    <a:pt x="0" y="1998"/>
                    <a:pt x="58" y="2172"/>
                    <a:pt x="174" y="2258"/>
                  </a:cubicBezTo>
                  <a:cubicBezTo>
                    <a:pt x="290" y="2374"/>
                    <a:pt x="492" y="2432"/>
                    <a:pt x="753" y="2432"/>
                  </a:cubicBezTo>
                  <a:cubicBezTo>
                    <a:pt x="1013" y="2432"/>
                    <a:pt x="1216" y="2374"/>
                    <a:pt x="1332" y="2258"/>
                  </a:cubicBezTo>
                  <a:cubicBezTo>
                    <a:pt x="1447" y="2143"/>
                    <a:pt x="1505" y="1998"/>
                    <a:pt x="1505" y="1766"/>
                  </a:cubicBezTo>
                  <a:cubicBezTo>
                    <a:pt x="1505" y="1680"/>
                    <a:pt x="1505" y="1622"/>
                    <a:pt x="1476" y="1535"/>
                  </a:cubicBezTo>
                  <a:cubicBezTo>
                    <a:pt x="1476" y="1477"/>
                    <a:pt x="1447" y="1419"/>
                    <a:pt x="1389" y="1361"/>
                  </a:cubicBezTo>
                  <a:cubicBezTo>
                    <a:pt x="1360" y="1332"/>
                    <a:pt x="1332" y="1274"/>
                    <a:pt x="1274" y="1245"/>
                  </a:cubicBezTo>
                  <a:cubicBezTo>
                    <a:pt x="1216" y="1188"/>
                    <a:pt x="1158" y="1159"/>
                    <a:pt x="1100" y="1130"/>
                  </a:cubicBezTo>
                  <a:cubicBezTo>
                    <a:pt x="1216" y="1101"/>
                    <a:pt x="1303" y="1043"/>
                    <a:pt x="1360" y="927"/>
                  </a:cubicBezTo>
                  <a:cubicBezTo>
                    <a:pt x="1418" y="840"/>
                    <a:pt x="1447" y="724"/>
                    <a:pt x="1447" y="609"/>
                  </a:cubicBezTo>
                  <a:cubicBezTo>
                    <a:pt x="1447" y="522"/>
                    <a:pt x="1418" y="435"/>
                    <a:pt x="1389" y="348"/>
                  </a:cubicBezTo>
                  <a:cubicBezTo>
                    <a:pt x="1360" y="290"/>
                    <a:pt x="1332" y="204"/>
                    <a:pt x="1274" y="146"/>
                  </a:cubicBezTo>
                  <a:cubicBezTo>
                    <a:pt x="1216" y="117"/>
                    <a:pt x="1129" y="59"/>
                    <a:pt x="1042" y="30"/>
                  </a:cubicBezTo>
                  <a:cubicBezTo>
                    <a:pt x="955" y="1"/>
                    <a:pt x="868" y="1"/>
                    <a:pt x="7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826713" y="1871775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5" y="1"/>
                  </a:moveTo>
                  <a:lnTo>
                    <a:pt x="0" y="550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884588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8" y="203"/>
                    <a:pt x="1303" y="232"/>
                    <a:pt x="1390" y="290"/>
                  </a:cubicBezTo>
                  <a:cubicBezTo>
                    <a:pt x="1448" y="377"/>
                    <a:pt x="1535" y="464"/>
                    <a:pt x="1564" y="608"/>
                  </a:cubicBezTo>
                  <a:cubicBezTo>
                    <a:pt x="1622" y="724"/>
                    <a:pt x="1651" y="869"/>
                    <a:pt x="1680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80" y="2374"/>
                  </a:cubicBezTo>
                  <a:cubicBezTo>
                    <a:pt x="1651" y="2548"/>
                    <a:pt x="1622" y="2721"/>
                    <a:pt x="1564" y="2866"/>
                  </a:cubicBezTo>
                  <a:cubicBezTo>
                    <a:pt x="1535" y="2982"/>
                    <a:pt x="1448" y="3097"/>
                    <a:pt x="1390" y="3155"/>
                  </a:cubicBezTo>
                  <a:cubicBezTo>
                    <a:pt x="1303" y="3242"/>
                    <a:pt x="1188" y="3271"/>
                    <a:pt x="1072" y="3271"/>
                  </a:cubicBezTo>
                  <a:cubicBezTo>
                    <a:pt x="956" y="3271"/>
                    <a:pt x="840" y="3242"/>
                    <a:pt x="753" y="3155"/>
                  </a:cubicBezTo>
                  <a:cubicBezTo>
                    <a:pt x="695" y="3097"/>
                    <a:pt x="638" y="2982"/>
                    <a:pt x="580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80" y="608"/>
                  </a:cubicBezTo>
                  <a:cubicBezTo>
                    <a:pt x="638" y="464"/>
                    <a:pt x="695" y="377"/>
                    <a:pt x="753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35" y="3300"/>
                    <a:pt x="724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4" y="2461"/>
                  </a:cubicBezTo>
                  <a:cubicBezTo>
                    <a:pt x="2143" y="2258"/>
                    <a:pt x="2172" y="1998"/>
                    <a:pt x="2172" y="1708"/>
                  </a:cubicBezTo>
                  <a:cubicBezTo>
                    <a:pt x="2172" y="1158"/>
                    <a:pt x="2085" y="724"/>
                    <a:pt x="1911" y="435"/>
                  </a:cubicBezTo>
                  <a:cubicBezTo>
                    <a:pt x="1708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948263" y="1869600"/>
              <a:ext cx="42000" cy="4375"/>
            </a:xfrm>
            <a:custGeom>
              <a:avLst/>
              <a:gdLst/>
              <a:ahLst/>
              <a:cxnLst/>
              <a:rect l="l" t="t" r="r" b="b"/>
              <a:pathLst>
                <a:path w="1680" h="175" extrusionOk="0">
                  <a:moveTo>
                    <a:pt x="1" y="1"/>
                  </a:moveTo>
                  <a:lnTo>
                    <a:pt x="1" y="174"/>
                  </a:lnTo>
                  <a:lnTo>
                    <a:pt x="1679" y="174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998913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840" y="1159"/>
                  </a:moveTo>
                  <a:cubicBezTo>
                    <a:pt x="956" y="1159"/>
                    <a:pt x="1072" y="1188"/>
                    <a:pt x="1130" y="1274"/>
                  </a:cubicBezTo>
                  <a:cubicBezTo>
                    <a:pt x="1187" y="1361"/>
                    <a:pt x="1216" y="1506"/>
                    <a:pt x="1216" y="1709"/>
                  </a:cubicBezTo>
                  <a:cubicBezTo>
                    <a:pt x="1216" y="1795"/>
                    <a:pt x="1216" y="1882"/>
                    <a:pt x="1187" y="1969"/>
                  </a:cubicBezTo>
                  <a:cubicBezTo>
                    <a:pt x="1187" y="2027"/>
                    <a:pt x="1158" y="2085"/>
                    <a:pt x="1130" y="2143"/>
                  </a:cubicBezTo>
                  <a:cubicBezTo>
                    <a:pt x="1101" y="2201"/>
                    <a:pt x="1043" y="2230"/>
                    <a:pt x="985" y="2258"/>
                  </a:cubicBezTo>
                  <a:cubicBezTo>
                    <a:pt x="956" y="2287"/>
                    <a:pt x="869" y="2287"/>
                    <a:pt x="811" y="2287"/>
                  </a:cubicBezTo>
                  <a:cubicBezTo>
                    <a:pt x="724" y="2287"/>
                    <a:pt x="638" y="2258"/>
                    <a:pt x="580" y="2230"/>
                  </a:cubicBezTo>
                  <a:cubicBezTo>
                    <a:pt x="522" y="2172"/>
                    <a:pt x="464" y="2114"/>
                    <a:pt x="435" y="2027"/>
                  </a:cubicBezTo>
                  <a:cubicBezTo>
                    <a:pt x="406" y="1940"/>
                    <a:pt x="377" y="1824"/>
                    <a:pt x="348" y="1680"/>
                  </a:cubicBezTo>
                  <a:cubicBezTo>
                    <a:pt x="319" y="1564"/>
                    <a:pt x="319" y="1419"/>
                    <a:pt x="319" y="1245"/>
                  </a:cubicBezTo>
                  <a:cubicBezTo>
                    <a:pt x="406" y="1217"/>
                    <a:pt x="493" y="1188"/>
                    <a:pt x="580" y="1188"/>
                  </a:cubicBezTo>
                  <a:cubicBezTo>
                    <a:pt x="666" y="1159"/>
                    <a:pt x="753" y="1159"/>
                    <a:pt x="840" y="1159"/>
                  </a:cubicBezTo>
                  <a:close/>
                  <a:moveTo>
                    <a:pt x="869" y="1"/>
                  </a:moveTo>
                  <a:cubicBezTo>
                    <a:pt x="753" y="1"/>
                    <a:pt x="666" y="30"/>
                    <a:pt x="551" y="88"/>
                  </a:cubicBezTo>
                  <a:cubicBezTo>
                    <a:pt x="435" y="117"/>
                    <a:pt x="348" y="204"/>
                    <a:pt x="261" y="290"/>
                  </a:cubicBezTo>
                  <a:cubicBezTo>
                    <a:pt x="174" y="406"/>
                    <a:pt x="117" y="522"/>
                    <a:pt x="59" y="667"/>
                  </a:cubicBezTo>
                  <a:cubicBezTo>
                    <a:pt x="30" y="840"/>
                    <a:pt x="1" y="1014"/>
                    <a:pt x="1" y="1217"/>
                  </a:cubicBezTo>
                  <a:cubicBezTo>
                    <a:pt x="1" y="1419"/>
                    <a:pt x="1" y="1593"/>
                    <a:pt x="59" y="1766"/>
                  </a:cubicBezTo>
                  <a:cubicBezTo>
                    <a:pt x="88" y="1911"/>
                    <a:pt x="145" y="2027"/>
                    <a:pt x="203" y="2143"/>
                  </a:cubicBezTo>
                  <a:cubicBezTo>
                    <a:pt x="290" y="2230"/>
                    <a:pt x="377" y="2316"/>
                    <a:pt x="464" y="2345"/>
                  </a:cubicBezTo>
                  <a:cubicBezTo>
                    <a:pt x="580" y="2403"/>
                    <a:pt x="695" y="2432"/>
                    <a:pt x="811" y="2432"/>
                  </a:cubicBezTo>
                  <a:cubicBezTo>
                    <a:pt x="927" y="2432"/>
                    <a:pt x="1043" y="2432"/>
                    <a:pt x="1130" y="2374"/>
                  </a:cubicBezTo>
                  <a:cubicBezTo>
                    <a:pt x="1216" y="2345"/>
                    <a:pt x="1303" y="2287"/>
                    <a:pt x="1361" y="2230"/>
                  </a:cubicBezTo>
                  <a:cubicBezTo>
                    <a:pt x="1419" y="2172"/>
                    <a:pt x="1448" y="2085"/>
                    <a:pt x="1506" y="1998"/>
                  </a:cubicBezTo>
                  <a:cubicBezTo>
                    <a:pt x="1535" y="1882"/>
                    <a:pt x="1535" y="1795"/>
                    <a:pt x="1535" y="1651"/>
                  </a:cubicBezTo>
                  <a:cubicBezTo>
                    <a:pt x="1535" y="1564"/>
                    <a:pt x="1535" y="1448"/>
                    <a:pt x="1506" y="1361"/>
                  </a:cubicBezTo>
                  <a:cubicBezTo>
                    <a:pt x="1477" y="1274"/>
                    <a:pt x="1419" y="1217"/>
                    <a:pt x="1361" y="1159"/>
                  </a:cubicBezTo>
                  <a:cubicBezTo>
                    <a:pt x="1303" y="1101"/>
                    <a:pt x="1245" y="1043"/>
                    <a:pt x="1158" y="1014"/>
                  </a:cubicBezTo>
                  <a:cubicBezTo>
                    <a:pt x="1072" y="985"/>
                    <a:pt x="985" y="985"/>
                    <a:pt x="898" y="985"/>
                  </a:cubicBezTo>
                  <a:cubicBezTo>
                    <a:pt x="811" y="985"/>
                    <a:pt x="695" y="985"/>
                    <a:pt x="609" y="1014"/>
                  </a:cubicBezTo>
                  <a:cubicBezTo>
                    <a:pt x="493" y="1043"/>
                    <a:pt x="406" y="1101"/>
                    <a:pt x="319" y="1130"/>
                  </a:cubicBezTo>
                  <a:cubicBezTo>
                    <a:pt x="319" y="956"/>
                    <a:pt x="348" y="811"/>
                    <a:pt x="377" y="696"/>
                  </a:cubicBezTo>
                  <a:cubicBezTo>
                    <a:pt x="406" y="580"/>
                    <a:pt x="435" y="464"/>
                    <a:pt x="493" y="406"/>
                  </a:cubicBezTo>
                  <a:cubicBezTo>
                    <a:pt x="522" y="319"/>
                    <a:pt x="580" y="261"/>
                    <a:pt x="666" y="204"/>
                  </a:cubicBezTo>
                  <a:cubicBezTo>
                    <a:pt x="724" y="175"/>
                    <a:pt x="811" y="146"/>
                    <a:pt x="869" y="146"/>
                  </a:cubicBezTo>
                  <a:lnTo>
                    <a:pt x="956" y="146"/>
                  </a:lnTo>
                  <a:cubicBezTo>
                    <a:pt x="985" y="175"/>
                    <a:pt x="1014" y="175"/>
                    <a:pt x="1043" y="175"/>
                  </a:cubicBezTo>
                  <a:cubicBezTo>
                    <a:pt x="1072" y="175"/>
                    <a:pt x="1101" y="204"/>
                    <a:pt x="1130" y="204"/>
                  </a:cubicBezTo>
                  <a:cubicBezTo>
                    <a:pt x="1158" y="204"/>
                    <a:pt x="1187" y="232"/>
                    <a:pt x="1216" y="232"/>
                  </a:cubicBezTo>
                  <a:lnTo>
                    <a:pt x="1274" y="464"/>
                  </a:lnTo>
                  <a:lnTo>
                    <a:pt x="1390" y="464"/>
                  </a:lnTo>
                  <a:lnTo>
                    <a:pt x="1390" y="59"/>
                  </a:lnTo>
                  <a:cubicBezTo>
                    <a:pt x="1332" y="59"/>
                    <a:pt x="1245" y="30"/>
                    <a:pt x="1158" y="30"/>
                  </a:cubicBezTo>
                  <a:cubicBezTo>
                    <a:pt x="1072" y="1"/>
                    <a:pt x="956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310063" y="1871775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0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0" y="318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367938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274" y="232"/>
                    <a:pt x="1361" y="290"/>
                  </a:cubicBezTo>
                  <a:cubicBezTo>
                    <a:pt x="1448" y="377"/>
                    <a:pt x="1506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06" y="2982"/>
                    <a:pt x="1448" y="3097"/>
                    <a:pt x="1361" y="3155"/>
                  </a:cubicBezTo>
                  <a:cubicBezTo>
                    <a:pt x="1274" y="3242"/>
                    <a:pt x="1187" y="3271"/>
                    <a:pt x="1071" y="3271"/>
                  </a:cubicBezTo>
                  <a:cubicBezTo>
                    <a:pt x="927" y="3271"/>
                    <a:pt x="840" y="3242"/>
                    <a:pt x="753" y="3155"/>
                  </a:cubicBezTo>
                  <a:cubicBezTo>
                    <a:pt x="666" y="3097"/>
                    <a:pt x="608" y="2982"/>
                    <a:pt x="579" y="2866"/>
                  </a:cubicBezTo>
                  <a:cubicBezTo>
                    <a:pt x="521" y="2721"/>
                    <a:pt x="493" y="2548"/>
                    <a:pt x="464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64" y="1072"/>
                  </a:cubicBezTo>
                  <a:cubicBezTo>
                    <a:pt x="493" y="869"/>
                    <a:pt x="521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7" y="203"/>
                    <a:pt x="1071" y="203"/>
                  </a:cubicBezTo>
                  <a:close/>
                  <a:moveTo>
                    <a:pt x="1071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695" y="3474"/>
                    <a:pt x="1071" y="3474"/>
                  </a:cubicBezTo>
                  <a:cubicBezTo>
                    <a:pt x="1245" y="3474"/>
                    <a:pt x="1419" y="3416"/>
                    <a:pt x="1563" y="3358"/>
                  </a:cubicBezTo>
                  <a:cubicBezTo>
                    <a:pt x="1708" y="3271"/>
                    <a:pt x="1795" y="3155"/>
                    <a:pt x="1911" y="3011"/>
                  </a:cubicBezTo>
                  <a:cubicBezTo>
                    <a:pt x="1998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2" y="435"/>
                  </a:cubicBezTo>
                  <a:cubicBezTo>
                    <a:pt x="1708" y="145"/>
                    <a:pt x="1448" y="1"/>
                    <a:pt x="1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431613" y="1869600"/>
              <a:ext cx="42000" cy="4375"/>
            </a:xfrm>
            <a:custGeom>
              <a:avLst/>
              <a:gdLst/>
              <a:ahLst/>
              <a:cxnLst/>
              <a:rect l="l" t="t" r="r" b="b"/>
              <a:pathLst>
                <a:path w="1680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679" y="174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480088" y="1842825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43" y="406"/>
                  </a:moveTo>
                  <a:lnTo>
                    <a:pt x="1043" y="1593"/>
                  </a:lnTo>
                  <a:lnTo>
                    <a:pt x="174" y="1593"/>
                  </a:lnTo>
                  <a:lnTo>
                    <a:pt x="1043" y="406"/>
                  </a:lnTo>
                  <a:close/>
                  <a:moveTo>
                    <a:pt x="1158" y="1"/>
                  </a:moveTo>
                  <a:lnTo>
                    <a:pt x="1" y="1622"/>
                  </a:lnTo>
                  <a:lnTo>
                    <a:pt x="1" y="1853"/>
                  </a:lnTo>
                  <a:lnTo>
                    <a:pt x="1043" y="1853"/>
                  </a:lnTo>
                  <a:lnTo>
                    <a:pt x="1043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4792663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50563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708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708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8" y="3242"/>
                    <a:pt x="782" y="3155"/>
                  </a:cubicBezTo>
                  <a:cubicBezTo>
                    <a:pt x="695" y="3097"/>
                    <a:pt x="637" y="2982"/>
                    <a:pt x="608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608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8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116" y="724"/>
                    <a:pt x="0" y="1158"/>
                    <a:pt x="0" y="1708"/>
                  </a:cubicBezTo>
                  <a:cubicBezTo>
                    <a:pt x="0" y="2287"/>
                    <a:pt x="116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914963" y="1869600"/>
              <a:ext cx="41975" cy="4375"/>
            </a:xfrm>
            <a:custGeom>
              <a:avLst/>
              <a:gdLst/>
              <a:ahLst/>
              <a:cxnLst/>
              <a:rect l="l" t="t" r="r" b="b"/>
              <a:pathLst>
                <a:path w="1679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679" y="174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964888" y="1842100"/>
              <a:ext cx="36200" cy="60100"/>
            </a:xfrm>
            <a:custGeom>
              <a:avLst/>
              <a:gdLst/>
              <a:ahLst/>
              <a:cxnLst/>
              <a:rect l="l" t="t" r="r" b="b"/>
              <a:pathLst>
                <a:path w="1448" h="2404" extrusionOk="0">
                  <a:moveTo>
                    <a:pt x="637" y="1"/>
                  </a:moveTo>
                  <a:cubicBezTo>
                    <a:pt x="521" y="1"/>
                    <a:pt x="434" y="1"/>
                    <a:pt x="347" y="30"/>
                  </a:cubicBezTo>
                  <a:cubicBezTo>
                    <a:pt x="261" y="30"/>
                    <a:pt x="174" y="59"/>
                    <a:pt x="87" y="88"/>
                  </a:cubicBezTo>
                  <a:lnTo>
                    <a:pt x="87" y="522"/>
                  </a:lnTo>
                  <a:lnTo>
                    <a:pt x="203" y="522"/>
                  </a:lnTo>
                  <a:lnTo>
                    <a:pt x="261" y="232"/>
                  </a:lnTo>
                  <a:cubicBezTo>
                    <a:pt x="290" y="232"/>
                    <a:pt x="318" y="232"/>
                    <a:pt x="347" y="204"/>
                  </a:cubicBezTo>
                  <a:cubicBezTo>
                    <a:pt x="376" y="204"/>
                    <a:pt x="405" y="204"/>
                    <a:pt x="434" y="175"/>
                  </a:cubicBezTo>
                  <a:lnTo>
                    <a:pt x="521" y="175"/>
                  </a:lnTo>
                  <a:cubicBezTo>
                    <a:pt x="579" y="146"/>
                    <a:pt x="608" y="146"/>
                    <a:pt x="637" y="146"/>
                  </a:cubicBezTo>
                  <a:cubicBezTo>
                    <a:pt x="782" y="146"/>
                    <a:pt x="897" y="204"/>
                    <a:pt x="984" y="261"/>
                  </a:cubicBezTo>
                  <a:cubicBezTo>
                    <a:pt x="1042" y="348"/>
                    <a:pt x="1071" y="464"/>
                    <a:pt x="1071" y="609"/>
                  </a:cubicBezTo>
                  <a:cubicBezTo>
                    <a:pt x="1071" y="724"/>
                    <a:pt x="1071" y="840"/>
                    <a:pt x="1042" y="927"/>
                  </a:cubicBezTo>
                  <a:cubicBezTo>
                    <a:pt x="1042" y="1014"/>
                    <a:pt x="1013" y="1072"/>
                    <a:pt x="955" y="1159"/>
                  </a:cubicBezTo>
                  <a:cubicBezTo>
                    <a:pt x="926" y="1245"/>
                    <a:pt x="868" y="1303"/>
                    <a:pt x="811" y="1390"/>
                  </a:cubicBezTo>
                  <a:cubicBezTo>
                    <a:pt x="753" y="1448"/>
                    <a:pt x="695" y="1535"/>
                    <a:pt x="608" y="1593"/>
                  </a:cubicBezTo>
                  <a:cubicBezTo>
                    <a:pt x="521" y="1680"/>
                    <a:pt x="434" y="1766"/>
                    <a:pt x="347" y="1853"/>
                  </a:cubicBezTo>
                  <a:cubicBezTo>
                    <a:pt x="232" y="1940"/>
                    <a:pt x="116" y="2027"/>
                    <a:pt x="0" y="2143"/>
                  </a:cubicBezTo>
                  <a:lnTo>
                    <a:pt x="0" y="2403"/>
                  </a:lnTo>
                  <a:lnTo>
                    <a:pt x="1447" y="2403"/>
                  </a:lnTo>
                  <a:lnTo>
                    <a:pt x="1447" y="2114"/>
                  </a:lnTo>
                  <a:lnTo>
                    <a:pt x="232" y="2114"/>
                  </a:lnTo>
                  <a:cubicBezTo>
                    <a:pt x="347" y="2027"/>
                    <a:pt x="463" y="1911"/>
                    <a:pt x="579" y="1824"/>
                  </a:cubicBezTo>
                  <a:cubicBezTo>
                    <a:pt x="666" y="1737"/>
                    <a:pt x="782" y="1651"/>
                    <a:pt x="868" y="1593"/>
                  </a:cubicBezTo>
                  <a:cubicBezTo>
                    <a:pt x="955" y="1506"/>
                    <a:pt x="1013" y="1419"/>
                    <a:pt x="1100" y="1361"/>
                  </a:cubicBezTo>
                  <a:cubicBezTo>
                    <a:pt x="1158" y="1274"/>
                    <a:pt x="1216" y="1217"/>
                    <a:pt x="1274" y="1130"/>
                  </a:cubicBezTo>
                  <a:cubicBezTo>
                    <a:pt x="1303" y="1043"/>
                    <a:pt x="1360" y="985"/>
                    <a:pt x="1389" y="898"/>
                  </a:cubicBezTo>
                  <a:cubicBezTo>
                    <a:pt x="1389" y="811"/>
                    <a:pt x="1418" y="724"/>
                    <a:pt x="1418" y="609"/>
                  </a:cubicBezTo>
                  <a:cubicBezTo>
                    <a:pt x="1418" y="435"/>
                    <a:pt x="1360" y="261"/>
                    <a:pt x="1216" y="175"/>
                  </a:cubicBezTo>
                  <a:cubicBezTo>
                    <a:pt x="1100" y="59"/>
                    <a:pt x="897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529843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5356338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2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2" y="3242"/>
                    <a:pt x="1216" y="3271"/>
                    <a:pt x="1071" y="3271"/>
                  </a:cubicBezTo>
                  <a:cubicBezTo>
                    <a:pt x="955" y="3271"/>
                    <a:pt x="868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8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89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89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3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5419288" y="1842100"/>
              <a:ext cx="38350" cy="60825"/>
            </a:xfrm>
            <a:custGeom>
              <a:avLst/>
              <a:gdLst/>
              <a:ahLst/>
              <a:cxnLst/>
              <a:rect l="l" t="t" r="r" b="b"/>
              <a:pathLst>
                <a:path w="1534" h="2433" extrusionOk="0">
                  <a:moveTo>
                    <a:pt x="753" y="146"/>
                  </a:moveTo>
                  <a:cubicBezTo>
                    <a:pt x="839" y="146"/>
                    <a:pt x="926" y="146"/>
                    <a:pt x="984" y="204"/>
                  </a:cubicBezTo>
                  <a:cubicBezTo>
                    <a:pt x="1042" y="261"/>
                    <a:pt x="1071" y="319"/>
                    <a:pt x="1100" y="406"/>
                  </a:cubicBezTo>
                  <a:cubicBezTo>
                    <a:pt x="1158" y="493"/>
                    <a:pt x="1158" y="609"/>
                    <a:pt x="1187" y="753"/>
                  </a:cubicBezTo>
                  <a:cubicBezTo>
                    <a:pt x="1216" y="898"/>
                    <a:pt x="1216" y="1043"/>
                    <a:pt x="1216" y="1217"/>
                  </a:cubicBezTo>
                  <a:cubicBezTo>
                    <a:pt x="1216" y="1361"/>
                    <a:pt x="1216" y="1535"/>
                    <a:pt x="1187" y="1651"/>
                  </a:cubicBezTo>
                  <a:cubicBezTo>
                    <a:pt x="1158" y="1795"/>
                    <a:pt x="1158" y="1911"/>
                    <a:pt x="1100" y="1998"/>
                  </a:cubicBezTo>
                  <a:cubicBezTo>
                    <a:pt x="1071" y="2085"/>
                    <a:pt x="1042" y="2172"/>
                    <a:pt x="984" y="2230"/>
                  </a:cubicBezTo>
                  <a:cubicBezTo>
                    <a:pt x="926" y="2258"/>
                    <a:pt x="839" y="2287"/>
                    <a:pt x="753" y="2287"/>
                  </a:cubicBezTo>
                  <a:cubicBezTo>
                    <a:pt x="666" y="2287"/>
                    <a:pt x="608" y="2258"/>
                    <a:pt x="550" y="2230"/>
                  </a:cubicBezTo>
                  <a:cubicBezTo>
                    <a:pt x="492" y="2172"/>
                    <a:pt x="434" y="2085"/>
                    <a:pt x="405" y="1998"/>
                  </a:cubicBezTo>
                  <a:cubicBezTo>
                    <a:pt x="376" y="1911"/>
                    <a:pt x="347" y="1795"/>
                    <a:pt x="347" y="1651"/>
                  </a:cubicBezTo>
                  <a:cubicBezTo>
                    <a:pt x="318" y="1535"/>
                    <a:pt x="318" y="1361"/>
                    <a:pt x="318" y="1217"/>
                  </a:cubicBezTo>
                  <a:cubicBezTo>
                    <a:pt x="318" y="1043"/>
                    <a:pt x="318" y="898"/>
                    <a:pt x="347" y="753"/>
                  </a:cubicBezTo>
                  <a:cubicBezTo>
                    <a:pt x="347" y="609"/>
                    <a:pt x="376" y="493"/>
                    <a:pt x="405" y="406"/>
                  </a:cubicBezTo>
                  <a:cubicBezTo>
                    <a:pt x="434" y="319"/>
                    <a:pt x="492" y="261"/>
                    <a:pt x="550" y="204"/>
                  </a:cubicBezTo>
                  <a:cubicBezTo>
                    <a:pt x="608" y="146"/>
                    <a:pt x="666" y="146"/>
                    <a:pt x="753" y="146"/>
                  </a:cubicBezTo>
                  <a:close/>
                  <a:moveTo>
                    <a:pt x="782" y="1"/>
                  </a:moveTo>
                  <a:cubicBezTo>
                    <a:pt x="521" y="1"/>
                    <a:pt x="318" y="88"/>
                    <a:pt x="203" y="319"/>
                  </a:cubicBezTo>
                  <a:cubicBezTo>
                    <a:pt x="58" y="522"/>
                    <a:pt x="0" y="811"/>
                    <a:pt x="0" y="1217"/>
                  </a:cubicBezTo>
                  <a:cubicBezTo>
                    <a:pt x="0" y="1593"/>
                    <a:pt x="58" y="1911"/>
                    <a:pt x="203" y="2114"/>
                  </a:cubicBezTo>
                  <a:cubicBezTo>
                    <a:pt x="318" y="2316"/>
                    <a:pt x="521" y="2432"/>
                    <a:pt x="753" y="2432"/>
                  </a:cubicBezTo>
                  <a:cubicBezTo>
                    <a:pt x="897" y="2432"/>
                    <a:pt x="1013" y="2403"/>
                    <a:pt x="1100" y="2345"/>
                  </a:cubicBezTo>
                  <a:cubicBezTo>
                    <a:pt x="1187" y="2287"/>
                    <a:pt x="1274" y="2230"/>
                    <a:pt x="1331" y="2114"/>
                  </a:cubicBezTo>
                  <a:cubicBezTo>
                    <a:pt x="1418" y="2027"/>
                    <a:pt x="1447" y="1882"/>
                    <a:pt x="1476" y="1737"/>
                  </a:cubicBezTo>
                  <a:cubicBezTo>
                    <a:pt x="1505" y="1593"/>
                    <a:pt x="1534" y="1390"/>
                    <a:pt x="1534" y="1217"/>
                  </a:cubicBezTo>
                  <a:cubicBezTo>
                    <a:pt x="1534" y="811"/>
                    <a:pt x="1476" y="522"/>
                    <a:pt x="1331" y="290"/>
                  </a:cubicBezTo>
                  <a:cubicBezTo>
                    <a:pt x="1216" y="88"/>
                    <a:pt x="1013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5781788" y="1871775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0" y="550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839663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93" y="2866"/>
                  </a:cubicBezTo>
                  <a:cubicBezTo>
                    <a:pt x="1535" y="2982"/>
                    <a:pt x="1477" y="3097"/>
                    <a:pt x="1390" y="3155"/>
                  </a:cubicBezTo>
                  <a:cubicBezTo>
                    <a:pt x="1303" y="3242"/>
                    <a:pt x="1187" y="3271"/>
                    <a:pt x="1072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80" y="2866"/>
                  </a:cubicBezTo>
                  <a:cubicBezTo>
                    <a:pt x="551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51" y="724"/>
                    <a:pt x="580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64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5" y="724"/>
                    <a:pt x="1911" y="435"/>
                  </a:cubicBezTo>
                  <a:cubicBezTo>
                    <a:pt x="1708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903338" y="1842100"/>
              <a:ext cx="36200" cy="60100"/>
            </a:xfrm>
            <a:custGeom>
              <a:avLst/>
              <a:gdLst/>
              <a:ahLst/>
              <a:cxnLst/>
              <a:rect l="l" t="t" r="r" b="b"/>
              <a:pathLst>
                <a:path w="1448" h="2404" extrusionOk="0">
                  <a:moveTo>
                    <a:pt x="608" y="1"/>
                  </a:moveTo>
                  <a:cubicBezTo>
                    <a:pt x="522" y="1"/>
                    <a:pt x="406" y="1"/>
                    <a:pt x="319" y="30"/>
                  </a:cubicBezTo>
                  <a:cubicBezTo>
                    <a:pt x="232" y="30"/>
                    <a:pt x="145" y="59"/>
                    <a:pt x="59" y="88"/>
                  </a:cubicBezTo>
                  <a:lnTo>
                    <a:pt x="59" y="522"/>
                  </a:lnTo>
                  <a:lnTo>
                    <a:pt x="174" y="522"/>
                  </a:lnTo>
                  <a:lnTo>
                    <a:pt x="232" y="232"/>
                  </a:lnTo>
                  <a:cubicBezTo>
                    <a:pt x="261" y="232"/>
                    <a:pt x="290" y="232"/>
                    <a:pt x="319" y="204"/>
                  </a:cubicBezTo>
                  <a:cubicBezTo>
                    <a:pt x="348" y="204"/>
                    <a:pt x="377" y="204"/>
                    <a:pt x="406" y="175"/>
                  </a:cubicBezTo>
                  <a:lnTo>
                    <a:pt x="493" y="175"/>
                  </a:lnTo>
                  <a:cubicBezTo>
                    <a:pt x="551" y="146"/>
                    <a:pt x="579" y="146"/>
                    <a:pt x="608" y="146"/>
                  </a:cubicBezTo>
                  <a:cubicBezTo>
                    <a:pt x="782" y="146"/>
                    <a:pt x="869" y="204"/>
                    <a:pt x="956" y="261"/>
                  </a:cubicBezTo>
                  <a:cubicBezTo>
                    <a:pt x="1014" y="348"/>
                    <a:pt x="1043" y="464"/>
                    <a:pt x="1043" y="609"/>
                  </a:cubicBezTo>
                  <a:cubicBezTo>
                    <a:pt x="1043" y="724"/>
                    <a:pt x="1043" y="840"/>
                    <a:pt x="1014" y="927"/>
                  </a:cubicBezTo>
                  <a:cubicBezTo>
                    <a:pt x="1014" y="1014"/>
                    <a:pt x="985" y="1072"/>
                    <a:pt x="927" y="1159"/>
                  </a:cubicBezTo>
                  <a:cubicBezTo>
                    <a:pt x="898" y="1245"/>
                    <a:pt x="840" y="1303"/>
                    <a:pt x="782" y="1390"/>
                  </a:cubicBezTo>
                  <a:cubicBezTo>
                    <a:pt x="724" y="1448"/>
                    <a:pt x="666" y="1535"/>
                    <a:pt x="579" y="1593"/>
                  </a:cubicBezTo>
                  <a:cubicBezTo>
                    <a:pt x="493" y="1680"/>
                    <a:pt x="406" y="1766"/>
                    <a:pt x="319" y="1853"/>
                  </a:cubicBezTo>
                  <a:cubicBezTo>
                    <a:pt x="203" y="1940"/>
                    <a:pt x="116" y="2027"/>
                    <a:pt x="1" y="2143"/>
                  </a:cubicBezTo>
                  <a:lnTo>
                    <a:pt x="1" y="2403"/>
                  </a:lnTo>
                  <a:lnTo>
                    <a:pt x="1448" y="2403"/>
                  </a:lnTo>
                  <a:lnTo>
                    <a:pt x="1448" y="2114"/>
                  </a:lnTo>
                  <a:lnTo>
                    <a:pt x="203" y="2114"/>
                  </a:lnTo>
                  <a:cubicBezTo>
                    <a:pt x="348" y="2027"/>
                    <a:pt x="435" y="1911"/>
                    <a:pt x="551" y="1824"/>
                  </a:cubicBezTo>
                  <a:cubicBezTo>
                    <a:pt x="666" y="1737"/>
                    <a:pt x="753" y="1651"/>
                    <a:pt x="840" y="1593"/>
                  </a:cubicBezTo>
                  <a:cubicBezTo>
                    <a:pt x="927" y="1506"/>
                    <a:pt x="1014" y="1419"/>
                    <a:pt x="1072" y="1361"/>
                  </a:cubicBezTo>
                  <a:cubicBezTo>
                    <a:pt x="1129" y="1274"/>
                    <a:pt x="1187" y="1217"/>
                    <a:pt x="1245" y="1130"/>
                  </a:cubicBezTo>
                  <a:cubicBezTo>
                    <a:pt x="1303" y="1043"/>
                    <a:pt x="1332" y="985"/>
                    <a:pt x="1361" y="898"/>
                  </a:cubicBezTo>
                  <a:cubicBezTo>
                    <a:pt x="1390" y="811"/>
                    <a:pt x="1390" y="724"/>
                    <a:pt x="1390" y="609"/>
                  </a:cubicBezTo>
                  <a:cubicBezTo>
                    <a:pt x="1390" y="435"/>
                    <a:pt x="1332" y="261"/>
                    <a:pt x="1187" y="175"/>
                  </a:cubicBezTo>
                  <a:cubicBezTo>
                    <a:pt x="1072" y="59"/>
                    <a:pt x="869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6265113" y="1871775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0"/>
                  </a:lnTo>
                  <a:lnTo>
                    <a:pt x="1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6323013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61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7"/>
                    <a:pt x="1361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53" y="3155"/>
                  </a:cubicBezTo>
                  <a:cubicBezTo>
                    <a:pt x="695" y="3097"/>
                    <a:pt x="608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08" y="464"/>
                    <a:pt x="695" y="377"/>
                    <a:pt x="753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45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2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6383788" y="1842825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71" y="406"/>
                  </a:moveTo>
                  <a:lnTo>
                    <a:pt x="1071" y="1593"/>
                  </a:lnTo>
                  <a:lnTo>
                    <a:pt x="203" y="1593"/>
                  </a:lnTo>
                  <a:lnTo>
                    <a:pt x="1042" y="406"/>
                  </a:lnTo>
                  <a:close/>
                  <a:moveTo>
                    <a:pt x="1158" y="1"/>
                  </a:moveTo>
                  <a:lnTo>
                    <a:pt x="1" y="1622"/>
                  </a:lnTo>
                  <a:lnTo>
                    <a:pt x="1" y="1853"/>
                  </a:lnTo>
                  <a:lnTo>
                    <a:pt x="1071" y="1853"/>
                  </a:lnTo>
                  <a:lnTo>
                    <a:pt x="1071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6747738" y="1871775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6805638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2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708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708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2" y="3242"/>
                    <a:pt x="1216" y="3271"/>
                    <a:pt x="1071" y="3271"/>
                  </a:cubicBezTo>
                  <a:cubicBezTo>
                    <a:pt x="955" y="3271"/>
                    <a:pt x="868" y="3242"/>
                    <a:pt x="781" y="3155"/>
                  </a:cubicBezTo>
                  <a:cubicBezTo>
                    <a:pt x="695" y="3097"/>
                    <a:pt x="637" y="2982"/>
                    <a:pt x="608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608" y="608"/>
                  </a:cubicBezTo>
                  <a:cubicBezTo>
                    <a:pt x="637" y="464"/>
                    <a:pt x="695" y="377"/>
                    <a:pt x="781" y="290"/>
                  </a:cubicBezTo>
                  <a:cubicBezTo>
                    <a:pt x="868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89" y="435"/>
                  </a:cubicBezTo>
                  <a:cubicBezTo>
                    <a:pt x="116" y="724"/>
                    <a:pt x="0" y="1158"/>
                    <a:pt x="0" y="1708"/>
                  </a:cubicBezTo>
                  <a:cubicBezTo>
                    <a:pt x="0" y="2287"/>
                    <a:pt x="116" y="2721"/>
                    <a:pt x="289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3" y="3474"/>
                    <a:pt x="1447" y="3416"/>
                    <a:pt x="1563" y="3358"/>
                  </a:cubicBezTo>
                  <a:cubicBezTo>
                    <a:pt x="1708" y="3271"/>
                    <a:pt x="1823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6869288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840" y="1159"/>
                  </a:moveTo>
                  <a:cubicBezTo>
                    <a:pt x="956" y="1159"/>
                    <a:pt x="1072" y="1188"/>
                    <a:pt x="1130" y="1274"/>
                  </a:cubicBezTo>
                  <a:cubicBezTo>
                    <a:pt x="1188" y="1361"/>
                    <a:pt x="1217" y="1506"/>
                    <a:pt x="1217" y="1709"/>
                  </a:cubicBezTo>
                  <a:cubicBezTo>
                    <a:pt x="1217" y="1795"/>
                    <a:pt x="1217" y="1882"/>
                    <a:pt x="1188" y="1969"/>
                  </a:cubicBezTo>
                  <a:cubicBezTo>
                    <a:pt x="1188" y="2027"/>
                    <a:pt x="1159" y="2085"/>
                    <a:pt x="1130" y="2143"/>
                  </a:cubicBezTo>
                  <a:cubicBezTo>
                    <a:pt x="1101" y="2201"/>
                    <a:pt x="1043" y="2230"/>
                    <a:pt x="985" y="2258"/>
                  </a:cubicBezTo>
                  <a:cubicBezTo>
                    <a:pt x="956" y="2287"/>
                    <a:pt x="869" y="2287"/>
                    <a:pt x="811" y="2287"/>
                  </a:cubicBezTo>
                  <a:cubicBezTo>
                    <a:pt x="725" y="2287"/>
                    <a:pt x="638" y="2258"/>
                    <a:pt x="580" y="2230"/>
                  </a:cubicBezTo>
                  <a:cubicBezTo>
                    <a:pt x="522" y="2172"/>
                    <a:pt x="464" y="2114"/>
                    <a:pt x="435" y="2027"/>
                  </a:cubicBezTo>
                  <a:cubicBezTo>
                    <a:pt x="406" y="1940"/>
                    <a:pt x="377" y="1824"/>
                    <a:pt x="348" y="1680"/>
                  </a:cubicBezTo>
                  <a:cubicBezTo>
                    <a:pt x="319" y="1564"/>
                    <a:pt x="319" y="1419"/>
                    <a:pt x="319" y="1245"/>
                  </a:cubicBezTo>
                  <a:cubicBezTo>
                    <a:pt x="406" y="1217"/>
                    <a:pt x="493" y="1188"/>
                    <a:pt x="580" y="1188"/>
                  </a:cubicBezTo>
                  <a:cubicBezTo>
                    <a:pt x="667" y="1159"/>
                    <a:pt x="753" y="1159"/>
                    <a:pt x="840" y="1159"/>
                  </a:cubicBezTo>
                  <a:close/>
                  <a:moveTo>
                    <a:pt x="869" y="1"/>
                  </a:moveTo>
                  <a:cubicBezTo>
                    <a:pt x="753" y="1"/>
                    <a:pt x="667" y="30"/>
                    <a:pt x="551" y="88"/>
                  </a:cubicBezTo>
                  <a:cubicBezTo>
                    <a:pt x="435" y="117"/>
                    <a:pt x="348" y="204"/>
                    <a:pt x="261" y="290"/>
                  </a:cubicBezTo>
                  <a:cubicBezTo>
                    <a:pt x="175" y="406"/>
                    <a:pt x="117" y="522"/>
                    <a:pt x="59" y="667"/>
                  </a:cubicBezTo>
                  <a:cubicBezTo>
                    <a:pt x="30" y="840"/>
                    <a:pt x="1" y="1014"/>
                    <a:pt x="1" y="1217"/>
                  </a:cubicBezTo>
                  <a:cubicBezTo>
                    <a:pt x="1" y="1419"/>
                    <a:pt x="1" y="1593"/>
                    <a:pt x="59" y="1766"/>
                  </a:cubicBezTo>
                  <a:cubicBezTo>
                    <a:pt x="88" y="1911"/>
                    <a:pt x="146" y="2027"/>
                    <a:pt x="204" y="2143"/>
                  </a:cubicBezTo>
                  <a:cubicBezTo>
                    <a:pt x="290" y="2230"/>
                    <a:pt x="377" y="2316"/>
                    <a:pt x="464" y="2345"/>
                  </a:cubicBezTo>
                  <a:cubicBezTo>
                    <a:pt x="580" y="2403"/>
                    <a:pt x="696" y="2432"/>
                    <a:pt x="811" y="2432"/>
                  </a:cubicBezTo>
                  <a:cubicBezTo>
                    <a:pt x="927" y="2432"/>
                    <a:pt x="1043" y="2432"/>
                    <a:pt x="1130" y="2374"/>
                  </a:cubicBezTo>
                  <a:cubicBezTo>
                    <a:pt x="1217" y="2345"/>
                    <a:pt x="1303" y="2287"/>
                    <a:pt x="1361" y="2230"/>
                  </a:cubicBezTo>
                  <a:cubicBezTo>
                    <a:pt x="1419" y="2172"/>
                    <a:pt x="1448" y="2085"/>
                    <a:pt x="1506" y="1998"/>
                  </a:cubicBezTo>
                  <a:cubicBezTo>
                    <a:pt x="1535" y="1882"/>
                    <a:pt x="1535" y="1795"/>
                    <a:pt x="1535" y="1651"/>
                  </a:cubicBezTo>
                  <a:cubicBezTo>
                    <a:pt x="1535" y="1564"/>
                    <a:pt x="1535" y="1448"/>
                    <a:pt x="1506" y="1361"/>
                  </a:cubicBezTo>
                  <a:cubicBezTo>
                    <a:pt x="1477" y="1274"/>
                    <a:pt x="1419" y="1217"/>
                    <a:pt x="1361" y="1159"/>
                  </a:cubicBezTo>
                  <a:cubicBezTo>
                    <a:pt x="1303" y="1101"/>
                    <a:pt x="1245" y="1043"/>
                    <a:pt x="1159" y="1014"/>
                  </a:cubicBezTo>
                  <a:cubicBezTo>
                    <a:pt x="1072" y="985"/>
                    <a:pt x="985" y="985"/>
                    <a:pt x="898" y="985"/>
                  </a:cubicBezTo>
                  <a:cubicBezTo>
                    <a:pt x="811" y="985"/>
                    <a:pt x="696" y="985"/>
                    <a:pt x="609" y="1014"/>
                  </a:cubicBezTo>
                  <a:cubicBezTo>
                    <a:pt x="493" y="1043"/>
                    <a:pt x="406" y="1101"/>
                    <a:pt x="319" y="1130"/>
                  </a:cubicBezTo>
                  <a:cubicBezTo>
                    <a:pt x="319" y="956"/>
                    <a:pt x="348" y="811"/>
                    <a:pt x="377" y="696"/>
                  </a:cubicBezTo>
                  <a:cubicBezTo>
                    <a:pt x="406" y="580"/>
                    <a:pt x="435" y="464"/>
                    <a:pt x="493" y="406"/>
                  </a:cubicBezTo>
                  <a:cubicBezTo>
                    <a:pt x="522" y="319"/>
                    <a:pt x="580" y="261"/>
                    <a:pt x="667" y="204"/>
                  </a:cubicBezTo>
                  <a:cubicBezTo>
                    <a:pt x="725" y="175"/>
                    <a:pt x="811" y="146"/>
                    <a:pt x="869" y="146"/>
                  </a:cubicBezTo>
                  <a:lnTo>
                    <a:pt x="956" y="146"/>
                  </a:lnTo>
                  <a:cubicBezTo>
                    <a:pt x="985" y="175"/>
                    <a:pt x="1014" y="175"/>
                    <a:pt x="1043" y="175"/>
                  </a:cubicBezTo>
                  <a:cubicBezTo>
                    <a:pt x="1072" y="175"/>
                    <a:pt x="1101" y="204"/>
                    <a:pt x="1130" y="204"/>
                  </a:cubicBezTo>
                  <a:cubicBezTo>
                    <a:pt x="1159" y="204"/>
                    <a:pt x="1188" y="232"/>
                    <a:pt x="1217" y="232"/>
                  </a:cubicBezTo>
                  <a:lnTo>
                    <a:pt x="1274" y="464"/>
                  </a:lnTo>
                  <a:lnTo>
                    <a:pt x="1390" y="464"/>
                  </a:lnTo>
                  <a:lnTo>
                    <a:pt x="1390" y="59"/>
                  </a:lnTo>
                  <a:cubicBezTo>
                    <a:pt x="1332" y="59"/>
                    <a:pt x="1245" y="30"/>
                    <a:pt x="1159" y="30"/>
                  </a:cubicBezTo>
                  <a:cubicBezTo>
                    <a:pt x="1072" y="1"/>
                    <a:pt x="956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7231088" y="1871775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29" y="550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7288963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3" y="2866"/>
                  </a:cubicBezTo>
                  <a:cubicBezTo>
                    <a:pt x="1535" y="2982"/>
                    <a:pt x="1477" y="3097"/>
                    <a:pt x="1390" y="3155"/>
                  </a:cubicBezTo>
                  <a:cubicBezTo>
                    <a:pt x="1303" y="3242"/>
                    <a:pt x="1187" y="3271"/>
                    <a:pt x="1072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80" y="2866"/>
                  </a:cubicBezTo>
                  <a:cubicBezTo>
                    <a:pt x="551" y="2721"/>
                    <a:pt x="522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522" y="869"/>
                    <a:pt x="551" y="724"/>
                    <a:pt x="580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90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85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5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7351913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753" y="146"/>
                  </a:moveTo>
                  <a:cubicBezTo>
                    <a:pt x="840" y="146"/>
                    <a:pt x="898" y="146"/>
                    <a:pt x="927" y="175"/>
                  </a:cubicBezTo>
                  <a:cubicBezTo>
                    <a:pt x="985" y="204"/>
                    <a:pt x="1043" y="232"/>
                    <a:pt x="1072" y="261"/>
                  </a:cubicBezTo>
                  <a:cubicBezTo>
                    <a:pt x="1100" y="319"/>
                    <a:pt x="1100" y="348"/>
                    <a:pt x="1129" y="406"/>
                  </a:cubicBezTo>
                  <a:cubicBezTo>
                    <a:pt x="1129" y="464"/>
                    <a:pt x="1129" y="551"/>
                    <a:pt x="1129" y="609"/>
                  </a:cubicBezTo>
                  <a:cubicBezTo>
                    <a:pt x="1129" y="667"/>
                    <a:pt x="1129" y="753"/>
                    <a:pt x="1129" y="811"/>
                  </a:cubicBezTo>
                  <a:cubicBezTo>
                    <a:pt x="1100" y="869"/>
                    <a:pt x="1100" y="898"/>
                    <a:pt x="1072" y="956"/>
                  </a:cubicBezTo>
                  <a:cubicBezTo>
                    <a:pt x="1043" y="985"/>
                    <a:pt x="985" y="1014"/>
                    <a:pt x="927" y="1043"/>
                  </a:cubicBezTo>
                  <a:cubicBezTo>
                    <a:pt x="898" y="1043"/>
                    <a:pt x="840" y="1072"/>
                    <a:pt x="753" y="1072"/>
                  </a:cubicBezTo>
                  <a:cubicBezTo>
                    <a:pt x="695" y="1072"/>
                    <a:pt x="637" y="1043"/>
                    <a:pt x="580" y="1043"/>
                  </a:cubicBezTo>
                  <a:cubicBezTo>
                    <a:pt x="522" y="1014"/>
                    <a:pt x="493" y="985"/>
                    <a:pt x="464" y="956"/>
                  </a:cubicBezTo>
                  <a:cubicBezTo>
                    <a:pt x="435" y="898"/>
                    <a:pt x="406" y="869"/>
                    <a:pt x="406" y="811"/>
                  </a:cubicBezTo>
                  <a:cubicBezTo>
                    <a:pt x="406" y="753"/>
                    <a:pt x="377" y="667"/>
                    <a:pt x="377" y="609"/>
                  </a:cubicBezTo>
                  <a:cubicBezTo>
                    <a:pt x="377" y="551"/>
                    <a:pt x="406" y="464"/>
                    <a:pt x="406" y="406"/>
                  </a:cubicBezTo>
                  <a:cubicBezTo>
                    <a:pt x="406" y="348"/>
                    <a:pt x="435" y="319"/>
                    <a:pt x="464" y="261"/>
                  </a:cubicBezTo>
                  <a:cubicBezTo>
                    <a:pt x="493" y="232"/>
                    <a:pt x="522" y="204"/>
                    <a:pt x="580" y="175"/>
                  </a:cubicBezTo>
                  <a:cubicBezTo>
                    <a:pt x="637" y="146"/>
                    <a:pt x="695" y="146"/>
                    <a:pt x="753" y="146"/>
                  </a:cubicBezTo>
                  <a:close/>
                  <a:moveTo>
                    <a:pt x="753" y="1217"/>
                  </a:moveTo>
                  <a:cubicBezTo>
                    <a:pt x="840" y="1217"/>
                    <a:pt x="898" y="1245"/>
                    <a:pt x="985" y="1245"/>
                  </a:cubicBezTo>
                  <a:cubicBezTo>
                    <a:pt x="1043" y="1274"/>
                    <a:pt x="1072" y="1303"/>
                    <a:pt x="1100" y="1361"/>
                  </a:cubicBezTo>
                  <a:cubicBezTo>
                    <a:pt x="1158" y="1419"/>
                    <a:pt x="1187" y="1477"/>
                    <a:pt x="1187" y="1535"/>
                  </a:cubicBezTo>
                  <a:cubicBezTo>
                    <a:pt x="1216" y="1593"/>
                    <a:pt x="1216" y="1680"/>
                    <a:pt x="1216" y="1766"/>
                  </a:cubicBezTo>
                  <a:cubicBezTo>
                    <a:pt x="1216" y="1853"/>
                    <a:pt x="1216" y="1911"/>
                    <a:pt x="1187" y="1998"/>
                  </a:cubicBezTo>
                  <a:cubicBezTo>
                    <a:pt x="1187" y="2056"/>
                    <a:pt x="1158" y="2114"/>
                    <a:pt x="1100" y="2172"/>
                  </a:cubicBezTo>
                  <a:cubicBezTo>
                    <a:pt x="1072" y="2201"/>
                    <a:pt x="1043" y="2230"/>
                    <a:pt x="985" y="2258"/>
                  </a:cubicBezTo>
                  <a:cubicBezTo>
                    <a:pt x="898" y="2287"/>
                    <a:pt x="840" y="2287"/>
                    <a:pt x="753" y="2287"/>
                  </a:cubicBezTo>
                  <a:cubicBezTo>
                    <a:pt x="666" y="2287"/>
                    <a:pt x="608" y="2287"/>
                    <a:pt x="551" y="2258"/>
                  </a:cubicBezTo>
                  <a:cubicBezTo>
                    <a:pt x="493" y="2230"/>
                    <a:pt x="435" y="2201"/>
                    <a:pt x="406" y="2172"/>
                  </a:cubicBezTo>
                  <a:cubicBezTo>
                    <a:pt x="377" y="2114"/>
                    <a:pt x="348" y="2056"/>
                    <a:pt x="348" y="1998"/>
                  </a:cubicBezTo>
                  <a:cubicBezTo>
                    <a:pt x="319" y="1911"/>
                    <a:pt x="319" y="1853"/>
                    <a:pt x="319" y="1766"/>
                  </a:cubicBezTo>
                  <a:cubicBezTo>
                    <a:pt x="319" y="1680"/>
                    <a:pt x="319" y="1593"/>
                    <a:pt x="348" y="1535"/>
                  </a:cubicBezTo>
                  <a:cubicBezTo>
                    <a:pt x="348" y="1477"/>
                    <a:pt x="377" y="1419"/>
                    <a:pt x="406" y="1361"/>
                  </a:cubicBezTo>
                  <a:cubicBezTo>
                    <a:pt x="435" y="1303"/>
                    <a:pt x="493" y="1274"/>
                    <a:pt x="551" y="1245"/>
                  </a:cubicBezTo>
                  <a:cubicBezTo>
                    <a:pt x="608" y="1245"/>
                    <a:pt x="666" y="1217"/>
                    <a:pt x="753" y="1217"/>
                  </a:cubicBezTo>
                  <a:close/>
                  <a:moveTo>
                    <a:pt x="782" y="1"/>
                  </a:moveTo>
                  <a:cubicBezTo>
                    <a:pt x="637" y="1"/>
                    <a:pt x="551" y="1"/>
                    <a:pt x="464" y="30"/>
                  </a:cubicBezTo>
                  <a:cubicBezTo>
                    <a:pt x="377" y="59"/>
                    <a:pt x="290" y="117"/>
                    <a:pt x="232" y="175"/>
                  </a:cubicBezTo>
                  <a:cubicBezTo>
                    <a:pt x="174" y="204"/>
                    <a:pt x="145" y="290"/>
                    <a:pt x="116" y="348"/>
                  </a:cubicBezTo>
                  <a:cubicBezTo>
                    <a:pt x="87" y="435"/>
                    <a:pt x="59" y="522"/>
                    <a:pt x="59" y="609"/>
                  </a:cubicBezTo>
                  <a:cubicBezTo>
                    <a:pt x="59" y="753"/>
                    <a:pt x="87" y="840"/>
                    <a:pt x="174" y="927"/>
                  </a:cubicBezTo>
                  <a:cubicBezTo>
                    <a:pt x="232" y="1043"/>
                    <a:pt x="319" y="1101"/>
                    <a:pt x="406" y="1130"/>
                  </a:cubicBezTo>
                  <a:cubicBezTo>
                    <a:pt x="290" y="1188"/>
                    <a:pt x="174" y="1274"/>
                    <a:pt x="116" y="1361"/>
                  </a:cubicBezTo>
                  <a:cubicBezTo>
                    <a:pt x="30" y="1477"/>
                    <a:pt x="1" y="1593"/>
                    <a:pt x="1" y="1766"/>
                  </a:cubicBezTo>
                  <a:cubicBezTo>
                    <a:pt x="1" y="1998"/>
                    <a:pt x="59" y="2172"/>
                    <a:pt x="174" y="2258"/>
                  </a:cubicBezTo>
                  <a:cubicBezTo>
                    <a:pt x="319" y="2374"/>
                    <a:pt x="493" y="2432"/>
                    <a:pt x="753" y="2432"/>
                  </a:cubicBezTo>
                  <a:cubicBezTo>
                    <a:pt x="1014" y="2432"/>
                    <a:pt x="1216" y="2374"/>
                    <a:pt x="1332" y="2258"/>
                  </a:cubicBezTo>
                  <a:cubicBezTo>
                    <a:pt x="1477" y="2143"/>
                    <a:pt x="1535" y="1998"/>
                    <a:pt x="1535" y="1766"/>
                  </a:cubicBezTo>
                  <a:cubicBezTo>
                    <a:pt x="1535" y="1680"/>
                    <a:pt x="1535" y="1622"/>
                    <a:pt x="1506" y="1535"/>
                  </a:cubicBezTo>
                  <a:cubicBezTo>
                    <a:pt x="1477" y="1477"/>
                    <a:pt x="1448" y="1419"/>
                    <a:pt x="1419" y="1361"/>
                  </a:cubicBezTo>
                  <a:cubicBezTo>
                    <a:pt x="1390" y="1332"/>
                    <a:pt x="1332" y="1274"/>
                    <a:pt x="1274" y="1245"/>
                  </a:cubicBezTo>
                  <a:cubicBezTo>
                    <a:pt x="1216" y="1188"/>
                    <a:pt x="1158" y="1159"/>
                    <a:pt x="1100" y="1130"/>
                  </a:cubicBezTo>
                  <a:cubicBezTo>
                    <a:pt x="1216" y="1101"/>
                    <a:pt x="1303" y="1043"/>
                    <a:pt x="1361" y="927"/>
                  </a:cubicBezTo>
                  <a:cubicBezTo>
                    <a:pt x="1419" y="840"/>
                    <a:pt x="1448" y="724"/>
                    <a:pt x="1448" y="609"/>
                  </a:cubicBezTo>
                  <a:cubicBezTo>
                    <a:pt x="1448" y="522"/>
                    <a:pt x="1448" y="435"/>
                    <a:pt x="1419" y="348"/>
                  </a:cubicBezTo>
                  <a:cubicBezTo>
                    <a:pt x="1390" y="290"/>
                    <a:pt x="1332" y="204"/>
                    <a:pt x="1274" y="146"/>
                  </a:cubicBezTo>
                  <a:cubicBezTo>
                    <a:pt x="1216" y="117"/>
                    <a:pt x="1158" y="59"/>
                    <a:pt x="1072" y="30"/>
                  </a:cubicBezTo>
                  <a:cubicBezTo>
                    <a:pt x="985" y="1"/>
                    <a:pt x="869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7680413" y="1866000"/>
              <a:ext cx="57900" cy="90450"/>
            </a:xfrm>
            <a:custGeom>
              <a:avLst/>
              <a:gdLst/>
              <a:ahLst/>
              <a:cxnLst/>
              <a:rect l="l" t="t" r="r" b="b"/>
              <a:pathLst>
                <a:path w="2316" h="3618" extrusionOk="0">
                  <a:moveTo>
                    <a:pt x="319" y="0"/>
                  </a:moveTo>
                  <a:cubicBezTo>
                    <a:pt x="261" y="29"/>
                    <a:pt x="203" y="29"/>
                    <a:pt x="145" y="58"/>
                  </a:cubicBezTo>
                  <a:lnTo>
                    <a:pt x="145" y="463"/>
                  </a:lnTo>
                  <a:lnTo>
                    <a:pt x="261" y="463"/>
                  </a:lnTo>
                  <a:lnTo>
                    <a:pt x="377" y="261"/>
                  </a:lnTo>
                  <a:cubicBezTo>
                    <a:pt x="406" y="261"/>
                    <a:pt x="406" y="261"/>
                    <a:pt x="435" y="232"/>
                  </a:cubicBezTo>
                  <a:lnTo>
                    <a:pt x="522" y="232"/>
                  </a:lnTo>
                  <a:cubicBezTo>
                    <a:pt x="608" y="232"/>
                    <a:pt x="695" y="289"/>
                    <a:pt x="753" y="376"/>
                  </a:cubicBezTo>
                  <a:cubicBezTo>
                    <a:pt x="840" y="492"/>
                    <a:pt x="898" y="637"/>
                    <a:pt x="956" y="781"/>
                  </a:cubicBezTo>
                  <a:lnTo>
                    <a:pt x="1071" y="1129"/>
                  </a:lnTo>
                  <a:lnTo>
                    <a:pt x="1" y="3531"/>
                  </a:lnTo>
                  <a:lnTo>
                    <a:pt x="1" y="3618"/>
                  </a:lnTo>
                  <a:lnTo>
                    <a:pt x="435" y="3618"/>
                  </a:lnTo>
                  <a:lnTo>
                    <a:pt x="898" y="2518"/>
                  </a:lnTo>
                  <a:cubicBezTo>
                    <a:pt x="927" y="2460"/>
                    <a:pt x="956" y="2402"/>
                    <a:pt x="985" y="2315"/>
                  </a:cubicBezTo>
                  <a:cubicBezTo>
                    <a:pt x="1014" y="2258"/>
                    <a:pt x="1043" y="2171"/>
                    <a:pt x="1071" y="2084"/>
                  </a:cubicBezTo>
                  <a:cubicBezTo>
                    <a:pt x="1100" y="2026"/>
                    <a:pt x="1129" y="1939"/>
                    <a:pt x="1158" y="1881"/>
                  </a:cubicBezTo>
                  <a:cubicBezTo>
                    <a:pt x="1187" y="1794"/>
                    <a:pt x="1216" y="1737"/>
                    <a:pt x="1216" y="1708"/>
                  </a:cubicBezTo>
                  <a:lnTo>
                    <a:pt x="1824" y="3618"/>
                  </a:lnTo>
                  <a:lnTo>
                    <a:pt x="2316" y="3618"/>
                  </a:lnTo>
                  <a:lnTo>
                    <a:pt x="2316" y="3502"/>
                  </a:lnTo>
                  <a:cubicBezTo>
                    <a:pt x="2258" y="3473"/>
                    <a:pt x="2200" y="3444"/>
                    <a:pt x="2142" y="3415"/>
                  </a:cubicBezTo>
                  <a:cubicBezTo>
                    <a:pt x="2084" y="3386"/>
                    <a:pt x="2056" y="3328"/>
                    <a:pt x="2027" y="3242"/>
                  </a:cubicBezTo>
                  <a:lnTo>
                    <a:pt x="1187" y="724"/>
                  </a:lnTo>
                  <a:cubicBezTo>
                    <a:pt x="1158" y="608"/>
                    <a:pt x="1100" y="492"/>
                    <a:pt x="1071" y="405"/>
                  </a:cubicBezTo>
                  <a:cubicBezTo>
                    <a:pt x="1014" y="318"/>
                    <a:pt x="985" y="232"/>
                    <a:pt x="927" y="174"/>
                  </a:cubicBezTo>
                  <a:cubicBezTo>
                    <a:pt x="869" y="116"/>
                    <a:pt x="811" y="58"/>
                    <a:pt x="753" y="29"/>
                  </a:cubicBezTo>
                  <a:cubicBezTo>
                    <a:pt x="695" y="0"/>
                    <a:pt x="608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7776638" y="1867425"/>
              <a:ext cx="33325" cy="116525"/>
            </a:xfrm>
            <a:custGeom>
              <a:avLst/>
              <a:gdLst/>
              <a:ahLst/>
              <a:cxnLst/>
              <a:rect l="l" t="t" r="r" b="b"/>
              <a:pathLst>
                <a:path w="1333" h="4661" extrusionOk="0">
                  <a:moveTo>
                    <a:pt x="1332" y="1"/>
                  </a:moveTo>
                  <a:cubicBezTo>
                    <a:pt x="1101" y="117"/>
                    <a:pt x="898" y="232"/>
                    <a:pt x="753" y="377"/>
                  </a:cubicBezTo>
                  <a:cubicBezTo>
                    <a:pt x="580" y="522"/>
                    <a:pt x="435" y="667"/>
                    <a:pt x="319" y="869"/>
                  </a:cubicBezTo>
                  <a:cubicBezTo>
                    <a:pt x="233" y="1043"/>
                    <a:pt x="146" y="1245"/>
                    <a:pt x="88" y="1477"/>
                  </a:cubicBezTo>
                  <a:cubicBezTo>
                    <a:pt x="30" y="1737"/>
                    <a:pt x="1" y="1998"/>
                    <a:pt x="1" y="2316"/>
                  </a:cubicBezTo>
                  <a:cubicBezTo>
                    <a:pt x="1" y="2635"/>
                    <a:pt x="30" y="2924"/>
                    <a:pt x="88" y="3156"/>
                  </a:cubicBezTo>
                  <a:cubicBezTo>
                    <a:pt x="146" y="3387"/>
                    <a:pt x="233" y="3590"/>
                    <a:pt x="319" y="3792"/>
                  </a:cubicBezTo>
                  <a:cubicBezTo>
                    <a:pt x="435" y="3966"/>
                    <a:pt x="580" y="4111"/>
                    <a:pt x="753" y="4255"/>
                  </a:cubicBezTo>
                  <a:cubicBezTo>
                    <a:pt x="898" y="4400"/>
                    <a:pt x="1101" y="4545"/>
                    <a:pt x="1332" y="4661"/>
                  </a:cubicBezTo>
                  <a:lnTo>
                    <a:pt x="1332" y="4429"/>
                  </a:lnTo>
                  <a:cubicBezTo>
                    <a:pt x="1188" y="4371"/>
                    <a:pt x="1101" y="4284"/>
                    <a:pt x="1014" y="4198"/>
                  </a:cubicBezTo>
                  <a:cubicBezTo>
                    <a:pt x="898" y="4082"/>
                    <a:pt x="840" y="3995"/>
                    <a:pt x="782" y="3879"/>
                  </a:cubicBezTo>
                  <a:cubicBezTo>
                    <a:pt x="725" y="3763"/>
                    <a:pt x="667" y="3648"/>
                    <a:pt x="609" y="3532"/>
                  </a:cubicBezTo>
                  <a:cubicBezTo>
                    <a:pt x="580" y="3416"/>
                    <a:pt x="551" y="3271"/>
                    <a:pt x="522" y="3156"/>
                  </a:cubicBezTo>
                  <a:cubicBezTo>
                    <a:pt x="522" y="3011"/>
                    <a:pt x="493" y="2866"/>
                    <a:pt x="493" y="2750"/>
                  </a:cubicBezTo>
                  <a:cubicBezTo>
                    <a:pt x="493" y="2606"/>
                    <a:pt x="493" y="2461"/>
                    <a:pt x="493" y="2316"/>
                  </a:cubicBezTo>
                  <a:cubicBezTo>
                    <a:pt x="493" y="2114"/>
                    <a:pt x="493" y="1911"/>
                    <a:pt x="522" y="1680"/>
                  </a:cubicBezTo>
                  <a:cubicBezTo>
                    <a:pt x="522" y="1477"/>
                    <a:pt x="551" y="1303"/>
                    <a:pt x="609" y="1101"/>
                  </a:cubicBezTo>
                  <a:cubicBezTo>
                    <a:pt x="667" y="927"/>
                    <a:pt x="753" y="753"/>
                    <a:pt x="869" y="609"/>
                  </a:cubicBezTo>
                  <a:cubicBezTo>
                    <a:pt x="985" y="435"/>
                    <a:pt x="1130" y="319"/>
                    <a:pt x="1332" y="204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7816438" y="1895650"/>
              <a:ext cx="95550" cy="60800"/>
            </a:xfrm>
            <a:custGeom>
              <a:avLst/>
              <a:gdLst/>
              <a:ahLst/>
              <a:cxnLst/>
              <a:rect l="l" t="t" r="r" b="b"/>
              <a:pathLst>
                <a:path w="3822" h="2432" extrusionOk="0">
                  <a:moveTo>
                    <a:pt x="1477" y="1"/>
                  </a:moveTo>
                  <a:cubicBezTo>
                    <a:pt x="1419" y="1"/>
                    <a:pt x="1361" y="30"/>
                    <a:pt x="1303" y="30"/>
                  </a:cubicBezTo>
                  <a:cubicBezTo>
                    <a:pt x="1216" y="59"/>
                    <a:pt x="1159" y="59"/>
                    <a:pt x="1072" y="88"/>
                  </a:cubicBezTo>
                  <a:cubicBezTo>
                    <a:pt x="1014" y="116"/>
                    <a:pt x="956" y="145"/>
                    <a:pt x="869" y="174"/>
                  </a:cubicBezTo>
                  <a:cubicBezTo>
                    <a:pt x="811" y="203"/>
                    <a:pt x="753" y="232"/>
                    <a:pt x="724" y="261"/>
                  </a:cubicBezTo>
                  <a:lnTo>
                    <a:pt x="695" y="59"/>
                  </a:lnTo>
                  <a:lnTo>
                    <a:pt x="1" y="59"/>
                  </a:lnTo>
                  <a:lnTo>
                    <a:pt x="1" y="174"/>
                  </a:lnTo>
                  <a:lnTo>
                    <a:pt x="290" y="232"/>
                  </a:lnTo>
                  <a:lnTo>
                    <a:pt x="290" y="2258"/>
                  </a:lnTo>
                  <a:lnTo>
                    <a:pt x="1" y="2316"/>
                  </a:lnTo>
                  <a:lnTo>
                    <a:pt x="1" y="2432"/>
                  </a:lnTo>
                  <a:lnTo>
                    <a:pt x="1072" y="2432"/>
                  </a:lnTo>
                  <a:lnTo>
                    <a:pt x="1072" y="2316"/>
                  </a:lnTo>
                  <a:lnTo>
                    <a:pt x="724" y="2258"/>
                  </a:lnTo>
                  <a:lnTo>
                    <a:pt x="724" y="377"/>
                  </a:lnTo>
                  <a:lnTo>
                    <a:pt x="840" y="377"/>
                  </a:lnTo>
                  <a:cubicBezTo>
                    <a:pt x="869" y="348"/>
                    <a:pt x="927" y="348"/>
                    <a:pt x="985" y="348"/>
                  </a:cubicBezTo>
                  <a:cubicBezTo>
                    <a:pt x="1014" y="348"/>
                    <a:pt x="1072" y="319"/>
                    <a:pt x="1130" y="319"/>
                  </a:cubicBezTo>
                  <a:lnTo>
                    <a:pt x="1274" y="319"/>
                  </a:lnTo>
                  <a:cubicBezTo>
                    <a:pt x="1419" y="319"/>
                    <a:pt x="1506" y="348"/>
                    <a:pt x="1593" y="435"/>
                  </a:cubicBezTo>
                  <a:cubicBezTo>
                    <a:pt x="1651" y="493"/>
                    <a:pt x="1708" y="608"/>
                    <a:pt x="1708" y="753"/>
                  </a:cubicBezTo>
                  <a:lnTo>
                    <a:pt x="1708" y="2258"/>
                  </a:lnTo>
                  <a:lnTo>
                    <a:pt x="1361" y="2316"/>
                  </a:lnTo>
                  <a:lnTo>
                    <a:pt x="1361" y="2432"/>
                  </a:lnTo>
                  <a:lnTo>
                    <a:pt x="2461" y="2432"/>
                  </a:lnTo>
                  <a:lnTo>
                    <a:pt x="2461" y="2316"/>
                  </a:lnTo>
                  <a:lnTo>
                    <a:pt x="2114" y="2258"/>
                  </a:lnTo>
                  <a:lnTo>
                    <a:pt x="2114" y="695"/>
                  </a:lnTo>
                  <a:cubicBezTo>
                    <a:pt x="2114" y="608"/>
                    <a:pt x="2085" y="493"/>
                    <a:pt x="2056" y="406"/>
                  </a:cubicBezTo>
                  <a:cubicBezTo>
                    <a:pt x="2114" y="406"/>
                    <a:pt x="2143" y="377"/>
                    <a:pt x="2200" y="377"/>
                  </a:cubicBezTo>
                  <a:cubicBezTo>
                    <a:pt x="2258" y="377"/>
                    <a:pt x="2316" y="348"/>
                    <a:pt x="2374" y="348"/>
                  </a:cubicBezTo>
                  <a:cubicBezTo>
                    <a:pt x="2432" y="348"/>
                    <a:pt x="2490" y="319"/>
                    <a:pt x="2548" y="319"/>
                  </a:cubicBezTo>
                  <a:lnTo>
                    <a:pt x="2692" y="319"/>
                  </a:lnTo>
                  <a:cubicBezTo>
                    <a:pt x="2837" y="319"/>
                    <a:pt x="2924" y="348"/>
                    <a:pt x="3011" y="435"/>
                  </a:cubicBezTo>
                  <a:cubicBezTo>
                    <a:pt x="3069" y="493"/>
                    <a:pt x="3098" y="608"/>
                    <a:pt x="3098" y="753"/>
                  </a:cubicBezTo>
                  <a:lnTo>
                    <a:pt x="3098" y="2258"/>
                  </a:lnTo>
                  <a:lnTo>
                    <a:pt x="2750" y="2316"/>
                  </a:lnTo>
                  <a:lnTo>
                    <a:pt x="2750" y="2432"/>
                  </a:lnTo>
                  <a:lnTo>
                    <a:pt x="3821" y="2432"/>
                  </a:lnTo>
                  <a:lnTo>
                    <a:pt x="3821" y="2316"/>
                  </a:lnTo>
                  <a:lnTo>
                    <a:pt x="3503" y="2258"/>
                  </a:lnTo>
                  <a:lnTo>
                    <a:pt x="3503" y="695"/>
                  </a:lnTo>
                  <a:cubicBezTo>
                    <a:pt x="3503" y="580"/>
                    <a:pt x="3503" y="464"/>
                    <a:pt x="3474" y="377"/>
                  </a:cubicBezTo>
                  <a:cubicBezTo>
                    <a:pt x="3445" y="290"/>
                    <a:pt x="3387" y="232"/>
                    <a:pt x="3329" y="174"/>
                  </a:cubicBezTo>
                  <a:cubicBezTo>
                    <a:pt x="3300" y="116"/>
                    <a:pt x="3213" y="59"/>
                    <a:pt x="3156" y="59"/>
                  </a:cubicBezTo>
                  <a:cubicBezTo>
                    <a:pt x="3069" y="30"/>
                    <a:pt x="3011" y="1"/>
                    <a:pt x="2895" y="1"/>
                  </a:cubicBezTo>
                  <a:cubicBezTo>
                    <a:pt x="2837" y="1"/>
                    <a:pt x="2779" y="30"/>
                    <a:pt x="2692" y="30"/>
                  </a:cubicBezTo>
                  <a:cubicBezTo>
                    <a:pt x="2606" y="59"/>
                    <a:pt x="2519" y="59"/>
                    <a:pt x="2461" y="88"/>
                  </a:cubicBezTo>
                  <a:cubicBezTo>
                    <a:pt x="2374" y="116"/>
                    <a:pt x="2287" y="145"/>
                    <a:pt x="2229" y="174"/>
                  </a:cubicBezTo>
                  <a:cubicBezTo>
                    <a:pt x="2143" y="232"/>
                    <a:pt x="2085" y="261"/>
                    <a:pt x="2027" y="290"/>
                  </a:cubicBezTo>
                  <a:cubicBezTo>
                    <a:pt x="1969" y="174"/>
                    <a:pt x="1911" y="116"/>
                    <a:pt x="1795" y="88"/>
                  </a:cubicBezTo>
                  <a:cubicBezTo>
                    <a:pt x="1708" y="30"/>
                    <a:pt x="1593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7917738" y="1867425"/>
              <a:ext cx="33325" cy="116525"/>
            </a:xfrm>
            <a:custGeom>
              <a:avLst/>
              <a:gdLst/>
              <a:ahLst/>
              <a:cxnLst/>
              <a:rect l="l" t="t" r="r" b="b"/>
              <a:pathLst>
                <a:path w="1333" h="4661" extrusionOk="0">
                  <a:moveTo>
                    <a:pt x="1" y="1"/>
                  </a:moveTo>
                  <a:lnTo>
                    <a:pt x="1" y="204"/>
                  </a:lnTo>
                  <a:cubicBezTo>
                    <a:pt x="203" y="319"/>
                    <a:pt x="348" y="435"/>
                    <a:pt x="464" y="609"/>
                  </a:cubicBezTo>
                  <a:cubicBezTo>
                    <a:pt x="580" y="753"/>
                    <a:pt x="637" y="927"/>
                    <a:pt x="695" y="1101"/>
                  </a:cubicBezTo>
                  <a:cubicBezTo>
                    <a:pt x="753" y="1303"/>
                    <a:pt x="811" y="1477"/>
                    <a:pt x="811" y="1680"/>
                  </a:cubicBezTo>
                  <a:cubicBezTo>
                    <a:pt x="840" y="1911"/>
                    <a:pt x="840" y="2114"/>
                    <a:pt x="840" y="2316"/>
                  </a:cubicBezTo>
                  <a:cubicBezTo>
                    <a:pt x="840" y="2461"/>
                    <a:pt x="840" y="2606"/>
                    <a:pt x="840" y="2750"/>
                  </a:cubicBezTo>
                  <a:cubicBezTo>
                    <a:pt x="840" y="2866"/>
                    <a:pt x="811" y="3011"/>
                    <a:pt x="782" y="3156"/>
                  </a:cubicBezTo>
                  <a:cubicBezTo>
                    <a:pt x="782" y="3271"/>
                    <a:pt x="753" y="3416"/>
                    <a:pt x="695" y="3532"/>
                  </a:cubicBezTo>
                  <a:cubicBezTo>
                    <a:pt x="666" y="3648"/>
                    <a:pt x="609" y="3763"/>
                    <a:pt x="551" y="3879"/>
                  </a:cubicBezTo>
                  <a:cubicBezTo>
                    <a:pt x="493" y="3995"/>
                    <a:pt x="435" y="4082"/>
                    <a:pt x="319" y="4198"/>
                  </a:cubicBezTo>
                  <a:cubicBezTo>
                    <a:pt x="232" y="4284"/>
                    <a:pt x="145" y="4371"/>
                    <a:pt x="1" y="4429"/>
                  </a:cubicBezTo>
                  <a:lnTo>
                    <a:pt x="1" y="4661"/>
                  </a:lnTo>
                  <a:cubicBezTo>
                    <a:pt x="232" y="4545"/>
                    <a:pt x="435" y="4400"/>
                    <a:pt x="580" y="4255"/>
                  </a:cubicBezTo>
                  <a:cubicBezTo>
                    <a:pt x="753" y="4111"/>
                    <a:pt x="898" y="3966"/>
                    <a:pt x="1014" y="3792"/>
                  </a:cubicBezTo>
                  <a:cubicBezTo>
                    <a:pt x="1101" y="3590"/>
                    <a:pt x="1187" y="3387"/>
                    <a:pt x="1245" y="3156"/>
                  </a:cubicBezTo>
                  <a:cubicBezTo>
                    <a:pt x="1303" y="2924"/>
                    <a:pt x="1332" y="2635"/>
                    <a:pt x="1332" y="2316"/>
                  </a:cubicBezTo>
                  <a:cubicBezTo>
                    <a:pt x="1332" y="1998"/>
                    <a:pt x="1303" y="1737"/>
                    <a:pt x="1245" y="1477"/>
                  </a:cubicBezTo>
                  <a:cubicBezTo>
                    <a:pt x="1187" y="1245"/>
                    <a:pt x="1101" y="1043"/>
                    <a:pt x="1014" y="869"/>
                  </a:cubicBezTo>
                  <a:cubicBezTo>
                    <a:pt x="898" y="667"/>
                    <a:pt x="753" y="522"/>
                    <a:pt x="580" y="377"/>
                  </a:cubicBezTo>
                  <a:cubicBezTo>
                    <a:pt x="435" y="232"/>
                    <a:pt x="232" y="11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3282588" y="2409375"/>
              <a:ext cx="89750" cy="86125"/>
            </a:xfrm>
            <a:custGeom>
              <a:avLst/>
              <a:gdLst/>
              <a:ahLst/>
              <a:cxnLst/>
              <a:rect l="l" t="t" r="r" b="b"/>
              <a:pathLst>
                <a:path w="3590" h="3445" extrusionOk="0">
                  <a:moveTo>
                    <a:pt x="1" y="1"/>
                  </a:moveTo>
                  <a:lnTo>
                    <a:pt x="1" y="145"/>
                  </a:lnTo>
                  <a:lnTo>
                    <a:pt x="377" y="203"/>
                  </a:lnTo>
                  <a:lnTo>
                    <a:pt x="1737" y="3445"/>
                  </a:lnTo>
                  <a:lnTo>
                    <a:pt x="1882" y="3445"/>
                  </a:lnTo>
                  <a:lnTo>
                    <a:pt x="3213" y="203"/>
                  </a:lnTo>
                  <a:lnTo>
                    <a:pt x="3590" y="145"/>
                  </a:lnTo>
                  <a:lnTo>
                    <a:pt x="3590" y="1"/>
                  </a:lnTo>
                  <a:lnTo>
                    <a:pt x="2490" y="1"/>
                  </a:lnTo>
                  <a:lnTo>
                    <a:pt x="2490" y="145"/>
                  </a:lnTo>
                  <a:lnTo>
                    <a:pt x="2953" y="203"/>
                  </a:lnTo>
                  <a:lnTo>
                    <a:pt x="1911" y="2692"/>
                  </a:lnTo>
                  <a:lnTo>
                    <a:pt x="898" y="203"/>
                  </a:lnTo>
                  <a:lnTo>
                    <a:pt x="1361" y="145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368688" y="2408650"/>
              <a:ext cx="30425" cy="84700"/>
            </a:xfrm>
            <a:custGeom>
              <a:avLst/>
              <a:gdLst/>
              <a:ahLst/>
              <a:cxnLst/>
              <a:rect l="l" t="t" r="r" b="b"/>
              <a:pathLst>
                <a:path w="1217" h="3388" extrusionOk="0">
                  <a:moveTo>
                    <a:pt x="580" y="1"/>
                  </a:moveTo>
                  <a:cubicBezTo>
                    <a:pt x="551" y="1"/>
                    <a:pt x="493" y="1"/>
                    <a:pt x="464" y="30"/>
                  </a:cubicBezTo>
                  <a:cubicBezTo>
                    <a:pt x="435" y="30"/>
                    <a:pt x="406" y="59"/>
                    <a:pt x="377" y="88"/>
                  </a:cubicBezTo>
                  <a:cubicBezTo>
                    <a:pt x="348" y="117"/>
                    <a:pt x="348" y="146"/>
                    <a:pt x="319" y="174"/>
                  </a:cubicBezTo>
                  <a:cubicBezTo>
                    <a:pt x="319" y="203"/>
                    <a:pt x="290" y="232"/>
                    <a:pt x="290" y="261"/>
                  </a:cubicBezTo>
                  <a:cubicBezTo>
                    <a:pt x="290" y="319"/>
                    <a:pt x="319" y="348"/>
                    <a:pt x="319" y="377"/>
                  </a:cubicBezTo>
                  <a:cubicBezTo>
                    <a:pt x="348" y="406"/>
                    <a:pt x="348" y="435"/>
                    <a:pt x="377" y="464"/>
                  </a:cubicBezTo>
                  <a:cubicBezTo>
                    <a:pt x="406" y="493"/>
                    <a:pt x="435" y="493"/>
                    <a:pt x="464" y="522"/>
                  </a:cubicBezTo>
                  <a:cubicBezTo>
                    <a:pt x="493" y="522"/>
                    <a:pt x="551" y="551"/>
                    <a:pt x="580" y="551"/>
                  </a:cubicBezTo>
                  <a:cubicBezTo>
                    <a:pt x="609" y="551"/>
                    <a:pt x="638" y="522"/>
                    <a:pt x="666" y="522"/>
                  </a:cubicBezTo>
                  <a:cubicBezTo>
                    <a:pt x="724" y="493"/>
                    <a:pt x="753" y="493"/>
                    <a:pt x="753" y="464"/>
                  </a:cubicBezTo>
                  <a:cubicBezTo>
                    <a:pt x="782" y="435"/>
                    <a:pt x="811" y="406"/>
                    <a:pt x="811" y="377"/>
                  </a:cubicBezTo>
                  <a:cubicBezTo>
                    <a:pt x="840" y="348"/>
                    <a:pt x="840" y="319"/>
                    <a:pt x="840" y="261"/>
                  </a:cubicBezTo>
                  <a:cubicBezTo>
                    <a:pt x="840" y="232"/>
                    <a:pt x="840" y="203"/>
                    <a:pt x="811" y="174"/>
                  </a:cubicBezTo>
                  <a:cubicBezTo>
                    <a:pt x="811" y="146"/>
                    <a:pt x="782" y="117"/>
                    <a:pt x="753" y="88"/>
                  </a:cubicBezTo>
                  <a:cubicBezTo>
                    <a:pt x="753" y="59"/>
                    <a:pt x="724" y="30"/>
                    <a:pt x="666" y="30"/>
                  </a:cubicBezTo>
                  <a:cubicBezTo>
                    <a:pt x="638" y="1"/>
                    <a:pt x="609" y="1"/>
                    <a:pt x="580" y="1"/>
                  </a:cubicBezTo>
                  <a:close/>
                  <a:moveTo>
                    <a:pt x="59" y="1043"/>
                  </a:moveTo>
                  <a:lnTo>
                    <a:pt x="59" y="1159"/>
                  </a:lnTo>
                  <a:lnTo>
                    <a:pt x="406" y="1216"/>
                  </a:lnTo>
                  <a:lnTo>
                    <a:pt x="406" y="3213"/>
                  </a:lnTo>
                  <a:lnTo>
                    <a:pt x="1" y="3271"/>
                  </a:lnTo>
                  <a:lnTo>
                    <a:pt x="1" y="3387"/>
                  </a:lnTo>
                  <a:lnTo>
                    <a:pt x="1216" y="3387"/>
                  </a:lnTo>
                  <a:lnTo>
                    <a:pt x="1216" y="3271"/>
                  </a:lnTo>
                  <a:lnTo>
                    <a:pt x="811" y="3213"/>
                  </a:lnTo>
                  <a:lnTo>
                    <a:pt x="811" y="10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07038" y="2433250"/>
              <a:ext cx="39825" cy="61525"/>
            </a:xfrm>
            <a:custGeom>
              <a:avLst/>
              <a:gdLst/>
              <a:ahLst/>
              <a:cxnLst/>
              <a:rect l="l" t="t" r="r" b="b"/>
              <a:pathLst>
                <a:path w="1593" h="2461" extrusionOk="0">
                  <a:moveTo>
                    <a:pt x="782" y="1"/>
                  </a:moveTo>
                  <a:cubicBezTo>
                    <a:pt x="666" y="1"/>
                    <a:pt x="551" y="1"/>
                    <a:pt x="464" y="30"/>
                  </a:cubicBezTo>
                  <a:cubicBezTo>
                    <a:pt x="377" y="59"/>
                    <a:pt x="290" y="117"/>
                    <a:pt x="232" y="175"/>
                  </a:cubicBezTo>
                  <a:cubicBezTo>
                    <a:pt x="145" y="232"/>
                    <a:pt x="88" y="290"/>
                    <a:pt x="59" y="377"/>
                  </a:cubicBezTo>
                  <a:cubicBezTo>
                    <a:pt x="30" y="464"/>
                    <a:pt x="1" y="551"/>
                    <a:pt x="1" y="667"/>
                  </a:cubicBezTo>
                  <a:cubicBezTo>
                    <a:pt x="1" y="782"/>
                    <a:pt x="30" y="869"/>
                    <a:pt x="59" y="956"/>
                  </a:cubicBezTo>
                  <a:cubicBezTo>
                    <a:pt x="88" y="1014"/>
                    <a:pt x="145" y="1072"/>
                    <a:pt x="203" y="1130"/>
                  </a:cubicBezTo>
                  <a:cubicBezTo>
                    <a:pt x="261" y="1188"/>
                    <a:pt x="319" y="1216"/>
                    <a:pt x="377" y="1245"/>
                  </a:cubicBezTo>
                  <a:cubicBezTo>
                    <a:pt x="464" y="1274"/>
                    <a:pt x="522" y="1303"/>
                    <a:pt x="609" y="1332"/>
                  </a:cubicBezTo>
                  <a:cubicBezTo>
                    <a:pt x="695" y="1361"/>
                    <a:pt x="753" y="1390"/>
                    <a:pt x="840" y="1419"/>
                  </a:cubicBezTo>
                  <a:cubicBezTo>
                    <a:pt x="898" y="1448"/>
                    <a:pt x="956" y="1477"/>
                    <a:pt x="1014" y="1506"/>
                  </a:cubicBezTo>
                  <a:cubicBezTo>
                    <a:pt x="1072" y="1535"/>
                    <a:pt x="1130" y="1593"/>
                    <a:pt x="1158" y="1651"/>
                  </a:cubicBezTo>
                  <a:cubicBezTo>
                    <a:pt x="1187" y="1708"/>
                    <a:pt x="1216" y="1766"/>
                    <a:pt x="1216" y="1853"/>
                  </a:cubicBezTo>
                  <a:cubicBezTo>
                    <a:pt x="1216" y="1998"/>
                    <a:pt x="1187" y="2085"/>
                    <a:pt x="1101" y="2172"/>
                  </a:cubicBezTo>
                  <a:cubicBezTo>
                    <a:pt x="1014" y="2229"/>
                    <a:pt x="898" y="2258"/>
                    <a:pt x="724" y="2258"/>
                  </a:cubicBezTo>
                  <a:cubicBezTo>
                    <a:pt x="609" y="2258"/>
                    <a:pt x="522" y="2258"/>
                    <a:pt x="435" y="2229"/>
                  </a:cubicBezTo>
                  <a:cubicBezTo>
                    <a:pt x="348" y="2172"/>
                    <a:pt x="290" y="2143"/>
                    <a:pt x="232" y="2085"/>
                  </a:cubicBezTo>
                  <a:lnTo>
                    <a:pt x="117" y="1766"/>
                  </a:lnTo>
                  <a:lnTo>
                    <a:pt x="1" y="1766"/>
                  </a:lnTo>
                  <a:lnTo>
                    <a:pt x="1" y="2345"/>
                  </a:lnTo>
                  <a:cubicBezTo>
                    <a:pt x="30" y="2345"/>
                    <a:pt x="59" y="2374"/>
                    <a:pt x="117" y="2374"/>
                  </a:cubicBezTo>
                  <a:cubicBezTo>
                    <a:pt x="145" y="2403"/>
                    <a:pt x="203" y="2403"/>
                    <a:pt x="290" y="2403"/>
                  </a:cubicBezTo>
                  <a:cubicBezTo>
                    <a:pt x="348" y="2432"/>
                    <a:pt x="406" y="2432"/>
                    <a:pt x="493" y="2461"/>
                  </a:cubicBezTo>
                  <a:lnTo>
                    <a:pt x="724" y="2461"/>
                  </a:lnTo>
                  <a:cubicBezTo>
                    <a:pt x="869" y="2461"/>
                    <a:pt x="1014" y="2461"/>
                    <a:pt x="1130" y="2403"/>
                  </a:cubicBezTo>
                  <a:cubicBezTo>
                    <a:pt x="1245" y="2374"/>
                    <a:pt x="1332" y="2316"/>
                    <a:pt x="1390" y="2258"/>
                  </a:cubicBezTo>
                  <a:cubicBezTo>
                    <a:pt x="1477" y="2201"/>
                    <a:pt x="1535" y="2143"/>
                    <a:pt x="1564" y="2056"/>
                  </a:cubicBezTo>
                  <a:cubicBezTo>
                    <a:pt x="1593" y="1940"/>
                    <a:pt x="1593" y="1853"/>
                    <a:pt x="1593" y="1766"/>
                  </a:cubicBezTo>
                  <a:cubicBezTo>
                    <a:pt x="1593" y="1651"/>
                    <a:pt x="1593" y="1535"/>
                    <a:pt x="1564" y="1477"/>
                  </a:cubicBezTo>
                  <a:cubicBezTo>
                    <a:pt x="1506" y="1390"/>
                    <a:pt x="1477" y="1332"/>
                    <a:pt x="1419" y="1274"/>
                  </a:cubicBezTo>
                  <a:cubicBezTo>
                    <a:pt x="1361" y="1216"/>
                    <a:pt x="1274" y="1188"/>
                    <a:pt x="1216" y="1130"/>
                  </a:cubicBezTo>
                  <a:cubicBezTo>
                    <a:pt x="1130" y="1101"/>
                    <a:pt x="1072" y="1072"/>
                    <a:pt x="985" y="1043"/>
                  </a:cubicBezTo>
                  <a:cubicBezTo>
                    <a:pt x="898" y="1014"/>
                    <a:pt x="840" y="985"/>
                    <a:pt x="753" y="956"/>
                  </a:cubicBezTo>
                  <a:cubicBezTo>
                    <a:pt x="695" y="956"/>
                    <a:pt x="638" y="927"/>
                    <a:pt x="580" y="869"/>
                  </a:cubicBezTo>
                  <a:cubicBezTo>
                    <a:pt x="522" y="840"/>
                    <a:pt x="464" y="811"/>
                    <a:pt x="435" y="753"/>
                  </a:cubicBezTo>
                  <a:cubicBezTo>
                    <a:pt x="406" y="696"/>
                    <a:pt x="377" y="638"/>
                    <a:pt x="377" y="580"/>
                  </a:cubicBezTo>
                  <a:cubicBezTo>
                    <a:pt x="377" y="464"/>
                    <a:pt x="406" y="348"/>
                    <a:pt x="493" y="290"/>
                  </a:cubicBezTo>
                  <a:cubicBezTo>
                    <a:pt x="551" y="232"/>
                    <a:pt x="666" y="203"/>
                    <a:pt x="782" y="203"/>
                  </a:cubicBezTo>
                  <a:cubicBezTo>
                    <a:pt x="869" y="203"/>
                    <a:pt x="956" y="203"/>
                    <a:pt x="1043" y="232"/>
                  </a:cubicBezTo>
                  <a:cubicBezTo>
                    <a:pt x="1101" y="232"/>
                    <a:pt x="1158" y="261"/>
                    <a:pt x="1216" y="319"/>
                  </a:cubicBezTo>
                  <a:lnTo>
                    <a:pt x="1303" y="580"/>
                  </a:lnTo>
                  <a:lnTo>
                    <a:pt x="1419" y="580"/>
                  </a:lnTo>
                  <a:lnTo>
                    <a:pt x="1419" y="59"/>
                  </a:lnTo>
                  <a:cubicBezTo>
                    <a:pt x="1332" y="59"/>
                    <a:pt x="1216" y="30"/>
                    <a:pt x="1130" y="30"/>
                  </a:cubicBezTo>
                  <a:cubicBezTo>
                    <a:pt x="1014" y="1"/>
                    <a:pt x="898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454788" y="2408650"/>
              <a:ext cx="30425" cy="84700"/>
            </a:xfrm>
            <a:custGeom>
              <a:avLst/>
              <a:gdLst/>
              <a:ahLst/>
              <a:cxnLst/>
              <a:rect l="l" t="t" r="r" b="b"/>
              <a:pathLst>
                <a:path w="1217" h="3388" extrusionOk="0">
                  <a:moveTo>
                    <a:pt x="551" y="1"/>
                  </a:moveTo>
                  <a:cubicBezTo>
                    <a:pt x="522" y="1"/>
                    <a:pt x="493" y="1"/>
                    <a:pt x="464" y="30"/>
                  </a:cubicBezTo>
                  <a:cubicBezTo>
                    <a:pt x="406" y="30"/>
                    <a:pt x="377" y="59"/>
                    <a:pt x="377" y="88"/>
                  </a:cubicBezTo>
                  <a:cubicBezTo>
                    <a:pt x="348" y="117"/>
                    <a:pt x="319" y="146"/>
                    <a:pt x="319" y="174"/>
                  </a:cubicBezTo>
                  <a:cubicBezTo>
                    <a:pt x="290" y="203"/>
                    <a:pt x="290" y="232"/>
                    <a:pt x="290" y="261"/>
                  </a:cubicBezTo>
                  <a:cubicBezTo>
                    <a:pt x="290" y="319"/>
                    <a:pt x="290" y="348"/>
                    <a:pt x="319" y="377"/>
                  </a:cubicBezTo>
                  <a:cubicBezTo>
                    <a:pt x="319" y="406"/>
                    <a:pt x="348" y="435"/>
                    <a:pt x="377" y="464"/>
                  </a:cubicBezTo>
                  <a:cubicBezTo>
                    <a:pt x="377" y="493"/>
                    <a:pt x="406" y="493"/>
                    <a:pt x="464" y="522"/>
                  </a:cubicBezTo>
                  <a:cubicBezTo>
                    <a:pt x="493" y="522"/>
                    <a:pt x="522" y="551"/>
                    <a:pt x="551" y="551"/>
                  </a:cubicBezTo>
                  <a:cubicBezTo>
                    <a:pt x="580" y="551"/>
                    <a:pt x="638" y="522"/>
                    <a:pt x="667" y="522"/>
                  </a:cubicBezTo>
                  <a:cubicBezTo>
                    <a:pt x="696" y="493"/>
                    <a:pt x="725" y="493"/>
                    <a:pt x="753" y="464"/>
                  </a:cubicBezTo>
                  <a:cubicBezTo>
                    <a:pt x="782" y="435"/>
                    <a:pt x="782" y="406"/>
                    <a:pt x="811" y="377"/>
                  </a:cubicBezTo>
                  <a:cubicBezTo>
                    <a:pt x="811" y="348"/>
                    <a:pt x="840" y="319"/>
                    <a:pt x="840" y="261"/>
                  </a:cubicBezTo>
                  <a:cubicBezTo>
                    <a:pt x="840" y="232"/>
                    <a:pt x="811" y="203"/>
                    <a:pt x="811" y="174"/>
                  </a:cubicBezTo>
                  <a:cubicBezTo>
                    <a:pt x="782" y="146"/>
                    <a:pt x="782" y="117"/>
                    <a:pt x="753" y="88"/>
                  </a:cubicBezTo>
                  <a:cubicBezTo>
                    <a:pt x="725" y="59"/>
                    <a:pt x="696" y="30"/>
                    <a:pt x="667" y="30"/>
                  </a:cubicBezTo>
                  <a:cubicBezTo>
                    <a:pt x="638" y="1"/>
                    <a:pt x="580" y="1"/>
                    <a:pt x="551" y="1"/>
                  </a:cubicBezTo>
                  <a:close/>
                  <a:moveTo>
                    <a:pt x="59" y="1043"/>
                  </a:moveTo>
                  <a:lnTo>
                    <a:pt x="59" y="1159"/>
                  </a:lnTo>
                  <a:lnTo>
                    <a:pt x="377" y="1216"/>
                  </a:lnTo>
                  <a:lnTo>
                    <a:pt x="377" y="3213"/>
                  </a:lnTo>
                  <a:lnTo>
                    <a:pt x="1" y="3271"/>
                  </a:lnTo>
                  <a:lnTo>
                    <a:pt x="1" y="3387"/>
                  </a:lnTo>
                  <a:lnTo>
                    <a:pt x="1217" y="3387"/>
                  </a:lnTo>
                  <a:lnTo>
                    <a:pt x="1217" y="3271"/>
                  </a:lnTo>
                  <a:lnTo>
                    <a:pt x="811" y="3213"/>
                  </a:lnTo>
                  <a:lnTo>
                    <a:pt x="811" y="10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487363" y="2404325"/>
              <a:ext cx="59350" cy="90450"/>
            </a:xfrm>
            <a:custGeom>
              <a:avLst/>
              <a:gdLst/>
              <a:ahLst/>
              <a:cxnLst/>
              <a:rect l="l" t="t" r="r" b="b"/>
              <a:pathLst>
                <a:path w="2374" h="3618" extrusionOk="0">
                  <a:moveTo>
                    <a:pt x="1274" y="1418"/>
                  </a:moveTo>
                  <a:cubicBezTo>
                    <a:pt x="1361" y="1418"/>
                    <a:pt x="1448" y="1418"/>
                    <a:pt x="1534" y="1447"/>
                  </a:cubicBezTo>
                  <a:cubicBezTo>
                    <a:pt x="1621" y="1505"/>
                    <a:pt x="1679" y="1534"/>
                    <a:pt x="1737" y="1621"/>
                  </a:cubicBezTo>
                  <a:cubicBezTo>
                    <a:pt x="1795" y="1679"/>
                    <a:pt x="1853" y="1795"/>
                    <a:pt x="1882" y="1910"/>
                  </a:cubicBezTo>
                  <a:cubicBezTo>
                    <a:pt x="1911" y="2026"/>
                    <a:pt x="1940" y="2171"/>
                    <a:pt x="1940" y="2316"/>
                  </a:cubicBezTo>
                  <a:cubicBezTo>
                    <a:pt x="1940" y="2692"/>
                    <a:pt x="1882" y="2952"/>
                    <a:pt x="1766" y="3126"/>
                  </a:cubicBezTo>
                  <a:cubicBezTo>
                    <a:pt x="1679" y="3329"/>
                    <a:pt x="1505" y="3415"/>
                    <a:pt x="1274" y="3415"/>
                  </a:cubicBezTo>
                  <a:cubicBezTo>
                    <a:pt x="1187" y="3415"/>
                    <a:pt x="1100" y="3415"/>
                    <a:pt x="1013" y="3386"/>
                  </a:cubicBezTo>
                  <a:cubicBezTo>
                    <a:pt x="927" y="3386"/>
                    <a:pt x="840" y="3386"/>
                    <a:pt x="753" y="3358"/>
                  </a:cubicBezTo>
                  <a:lnTo>
                    <a:pt x="753" y="1505"/>
                  </a:lnTo>
                  <a:cubicBezTo>
                    <a:pt x="782" y="1476"/>
                    <a:pt x="840" y="1476"/>
                    <a:pt x="869" y="1447"/>
                  </a:cubicBezTo>
                  <a:lnTo>
                    <a:pt x="1013" y="1447"/>
                  </a:lnTo>
                  <a:cubicBezTo>
                    <a:pt x="1042" y="1418"/>
                    <a:pt x="1100" y="1418"/>
                    <a:pt x="1129" y="1418"/>
                  </a:cubicBezTo>
                  <a:close/>
                  <a:moveTo>
                    <a:pt x="0" y="0"/>
                  </a:moveTo>
                  <a:lnTo>
                    <a:pt x="0" y="116"/>
                  </a:lnTo>
                  <a:lnTo>
                    <a:pt x="348" y="174"/>
                  </a:lnTo>
                  <a:lnTo>
                    <a:pt x="348" y="3444"/>
                  </a:lnTo>
                  <a:cubicBezTo>
                    <a:pt x="406" y="3473"/>
                    <a:pt x="492" y="3502"/>
                    <a:pt x="550" y="3531"/>
                  </a:cubicBezTo>
                  <a:cubicBezTo>
                    <a:pt x="637" y="3531"/>
                    <a:pt x="695" y="3560"/>
                    <a:pt x="782" y="3560"/>
                  </a:cubicBezTo>
                  <a:cubicBezTo>
                    <a:pt x="869" y="3589"/>
                    <a:pt x="955" y="3589"/>
                    <a:pt x="1042" y="3618"/>
                  </a:cubicBezTo>
                  <a:lnTo>
                    <a:pt x="1274" y="3618"/>
                  </a:lnTo>
                  <a:cubicBezTo>
                    <a:pt x="1476" y="3618"/>
                    <a:pt x="1621" y="3589"/>
                    <a:pt x="1766" y="3531"/>
                  </a:cubicBezTo>
                  <a:cubicBezTo>
                    <a:pt x="1911" y="3473"/>
                    <a:pt x="2026" y="3386"/>
                    <a:pt x="2113" y="3271"/>
                  </a:cubicBezTo>
                  <a:cubicBezTo>
                    <a:pt x="2200" y="3155"/>
                    <a:pt x="2258" y="3039"/>
                    <a:pt x="2316" y="2865"/>
                  </a:cubicBezTo>
                  <a:cubicBezTo>
                    <a:pt x="2345" y="2692"/>
                    <a:pt x="2374" y="2518"/>
                    <a:pt x="2374" y="2316"/>
                  </a:cubicBezTo>
                  <a:cubicBezTo>
                    <a:pt x="2374" y="1939"/>
                    <a:pt x="2287" y="1650"/>
                    <a:pt x="2113" y="1447"/>
                  </a:cubicBezTo>
                  <a:cubicBezTo>
                    <a:pt x="1940" y="1245"/>
                    <a:pt x="1708" y="1158"/>
                    <a:pt x="1390" y="1158"/>
                  </a:cubicBezTo>
                  <a:cubicBezTo>
                    <a:pt x="1245" y="1158"/>
                    <a:pt x="1129" y="1158"/>
                    <a:pt x="1013" y="1216"/>
                  </a:cubicBezTo>
                  <a:cubicBezTo>
                    <a:pt x="927" y="1245"/>
                    <a:pt x="811" y="1274"/>
                    <a:pt x="753" y="1360"/>
                  </a:cubicBezTo>
                  <a:cubicBezTo>
                    <a:pt x="753" y="1303"/>
                    <a:pt x="753" y="1274"/>
                    <a:pt x="753" y="1216"/>
                  </a:cubicBezTo>
                  <a:cubicBezTo>
                    <a:pt x="753" y="1187"/>
                    <a:pt x="753" y="1129"/>
                    <a:pt x="753" y="1100"/>
                  </a:cubicBezTo>
                  <a:cubicBezTo>
                    <a:pt x="753" y="1042"/>
                    <a:pt x="753" y="1013"/>
                    <a:pt x="753" y="955"/>
                  </a:cubicBezTo>
                  <a:cubicBezTo>
                    <a:pt x="753" y="926"/>
                    <a:pt x="753" y="868"/>
                    <a:pt x="753" y="84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3553938" y="2404325"/>
              <a:ext cx="31125" cy="89025"/>
            </a:xfrm>
            <a:custGeom>
              <a:avLst/>
              <a:gdLst/>
              <a:ahLst/>
              <a:cxnLst/>
              <a:rect l="l" t="t" r="r" b="b"/>
              <a:pathLst>
                <a:path w="1245" h="3561" extrusionOk="0">
                  <a:moveTo>
                    <a:pt x="0" y="0"/>
                  </a:moveTo>
                  <a:lnTo>
                    <a:pt x="0" y="116"/>
                  </a:lnTo>
                  <a:lnTo>
                    <a:pt x="405" y="174"/>
                  </a:lnTo>
                  <a:lnTo>
                    <a:pt x="405" y="3386"/>
                  </a:lnTo>
                  <a:lnTo>
                    <a:pt x="0" y="3444"/>
                  </a:lnTo>
                  <a:lnTo>
                    <a:pt x="0" y="3560"/>
                  </a:lnTo>
                  <a:lnTo>
                    <a:pt x="1245" y="3560"/>
                  </a:lnTo>
                  <a:lnTo>
                    <a:pt x="1245" y="3444"/>
                  </a:lnTo>
                  <a:lnTo>
                    <a:pt x="839" y="338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592288" y="243325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013" y="203"/>
                  </a:moveTo>
                  <a:cubicBezTo>
                    <a:pt x="1100" y="203"/>
                    <a:pt x="1158" y="203"/>
                    <a:pt x="1216" y="261"/>
                  </a:cubicBezTo>
                  <a:cubicBezTo>
                    <a:pt x="1274" y="290"/>
                    <a:pt x="1331" y="348"/>
                    <a:pt x="1360" y="406"/>
                  </a:cubicBezTo>
                  <a:cubicBezTo>
                    <a:pt x="1418" y="493"/>
                    <a:pt x="1418" y="580"/>
                    <a:pt x="1447" y="696"/>
                  </a:cubicBezTo>
                  <a:cubicBezTo>
                    <a:pt x="1447" y="782"/>
                    <a:pt x="1476" y="898"/>
                    <a:pt x="1476" y="1014"/>
                  </a:cubicBezTo>
                  <a:lnTo>
                    <a:pt x="463" y="1014"/>
                  </a:lnTo>
                  <a:cubicBezTo>
                    <a:pt x="463" y="898"/>
                    <a:pt x="463" y="782"/>
                    <a:pt x="492" y="696"/>
                  </a:cubicBezTo>
                  <a:cubicBezTo>
                    <a:pt x="521" y="580"/>
                    <a:pt x="550" y="493"/>
                    <a:pt x="579" y="406"/>
                  </a:cubicBezTo>
                  <a:cubicBezTo>
                    <a:pt x="637" y="348"/>
                    <a:pt x="695" y="290"/>
                    <a:pt x="753" y="261"/>
                  </a:cubicBezTo>
                  <a:cubicBezTo>
                    <a:pt x="810" y="203"/>
                    <a:pt x="897" y="203"/>
                    <a:pt x="1013" y="203"/>
                  </a:cubicBezTo>
                  <a:close/>
                  <a:moveTo>
                    <a:pt x="1013" y="1"/>
                  </a:moveTo>
                  <a:cubicBezTo>
                    <a:pt x="666" y="1"/>
                    <a:pt x="434" y="88"/>
                    <a:pt x="261" y="290"/>
                  </a:cubicBezTo>
                  <a:cubicBezTo>
                    <a:pt x="87" y="493"/>
                    <a:pt x="0" y="811"/>
                    <a:pt x="0" y="1216"/>
                  </a:cubicBezTo>
                  <a:cubicBezTo>
                    <a:pt x="0" y="1419"/>
                    <a:pt x="29" y="1593"/>
                    <a:pt x="58" y="1766"/>
                  </a:cubicBezTo>
                  <a:cubicBezTo>
                    <a:pt x="87" y="1911"/>
                    <a:pt x="145" y="2027"/>
                    <a:pt x="232" y="2143"/>
                  </a:cubicBezTo>
                  <a:cubicBezTo>
                    <a:pt x="318" y="2258"/>
                    <a:pt x="434" y="2316"/>
                    <a:pt x="579" y="2374"/>
                  </a:cubicBezTo>
                  <a:cubicBezTo>
                    <a:pt x="695" y="2432"/>
                    <a:pt x="868" y="2461"/>
                    <a:pt x="1071" y="2461"/>
                  </a:cubicBezTo>
                  <a:lnTo>
                    <a:pt x="1274" y="2461"/>
                  </a:lnTo>
                  <a:cubicBezTo>
                    <a:pt x="1360" y="2432"/>
                    <a:pt x="1418" y="2432"/>
                    <a:pt x="1505" y="2403"/>
                  </a:cubicBezTo>
                  <a:cubicBezTo>
                    <a:pt x="1563" y="2374"/>
                    <a:pt x="1621" y="2374"/>
                    <a:pt x="1679" y="2345"/>
                  </a:cubicBezTo>
                  <a:cubicBezTo>
                    <a:pt x="1737" y="2316"/>
                    <a:pt x="1766" y="2287"/>
                    <a:pt x="1823" y="2258"/>
                  </a:cubicBezTo>
                  <a:lnTo>
                    <a:pt x="1823" y="2143"/>
                  </a:lnTo>
                  <a:cubicBezTo>
                    <a:pt x="1766" y="2143"/>
                    <a:pt x="1708" y="2143"/>
                    <a:pt x="1679" y="2172"/>
                  </a:cubicBezTo>
                  <a:lnTo>
                    <a:pt x="1505" y="2172"/>
                  </a:lnTo>
                  <a:cubicBezTo>
                    <a:pt x="1447" y="2201"/>
                    <a:pt x="1389" y="2201"/>
                    <a:pt x="1331" y="2201"/>
                  </a:cubicBezTo>
                  <a:lnTo>
                    <a:pt x="1187" y="2201"/>
                  </a:lnTo>
                  <a:cubicBezTo>
                    <a:pt x="1042" y="2201"/>
                    <a:pt x="897" y="2172"/>
                    <a:pt x="810" y="2143"/>
                  </a:cubicBezTo>
                  <a:cubicBezTo>
                    <a:pt x="724" y="2085"/>
                    <a:pt x="637" y="1998"/>
                    <a:pt x="579" y="1911"/>
                  </a:cubicBezTo>
                  <a:cubicBezTo>
                    <a:pt x="521" y="1824"/>
                    <a:pt x="492" y="1737"/>
                    <a:pt x="492" y="1622"/>
                  </a:cubicBezTo>
                  <a:cubicBezTo>
                    <a:pt x="463" y="1506"/>
                    <a:pt x="463" y="1390"/>
                    <a:pt x="463" y="1274"/>
                  </a:cubicBezTo>
                  <a:lnTo>
                    <a:pt x="463" y="1216"/>
                  </a:lnTo>
                  <a:lnTo>
                    <a:pt x="1910" y="1216"/>
                  </a:lnTo>
                  <a:lnTo>
                    <a:pt x="1910" y="1014"/>
                  </a:lnTo>
                  <a:cubicBezTo>
                    <a:pt x="1910" y="811"/>
                    <a:pt x="1881" y="667"/>
                    <a:pt x="1823" y="522"/>
                  </a:cubicBezTo>
                  <a:cubicBezTo>
                    <a:pt x="1795" y="406"/>
                    <a:pt x="1708" y="290"/>
                    <a:pt x="1650" y="203"/>
                  </a:cubicBezTo>
                  <a:cubicBezTo>
                    <a:pt x="1563" y="146"/>
                    <a:pt x="1447" y="88"/>
                    <a:pt x="1360" y="30"/>
                  </a:cubicBezTo>
                  <a:cubicBezTo>
                    <a:pt x="1245" y="1"/>
                    <a:pt x="1129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681988" y="2433250"/>
              <a:ext cx="39825" cy="61525"/>
            </a:xfrm>
            <a:custGeom>
              <a:avLst/>
              <a:gdLst/>
              <a:ahLst/>
              <a:cxnLst/>
              <a:rect l="l" t="t" r="r" b="b"/>
              <a:pathLst>
                <a:path w="1593" h="2461" extrusionOk="0">
                  <a:moveTo>
                    <a:pt x="782" y="1"/>
                  </a:moveTo>
                  <a:cubicBezTo>
                    <a:pt x="667" y="1"/>
                    <a:pt x="551" y="1"/>
                    <a:pt x="464" y="30"/>
                  </a:cubicBezTo>
                  <a:cubicBezTo>
                    <a:pt x="348" y="59"/>
                    <a:pt x="290" y="117"/>
                    <a:pt x="204" y="175"/>
                  </a:cubicBezTo>
                  <a:cubicBezTo>
                    <a:pt x="146" y="232"/>
                    <a:pt x="88" y="290"/>
                    <a:pt x="59" y="377"/>
                  </a:cubicBezTo>
                  <a:cubicBezTo>
                    <a:pt x="1" y="464"/>
                    <a:pt x="1" y="551"/>
                    <a:pt x="1" y="667"/>
                  </a:cubicBezTo>
                  <a:cubicBezTo>
                    <a:pt x="1" y="782"/>
                    <a:pt x="1" y="869"/>
                    <a:pt x="30" y="956"/>
                  </a:cubicBezTo>
                  <a:cubicBezTo>
                    <a:pt x="88" y="1014"/>
                    <a:pt x="117" y="1072"/>
                    <a:pt x="175" y="1130"/>
                  </a:cubicBezTo>
                  <a:cubicBezTo>
                    <a:pt x="232" y="1188"/>
                    <a:pt x="290" y="1216"/>
                    <a:pt x="377" y="1245"/>
                  </a:cubicBezTo>
                  <a:cubicBezTo>
                    <a:pt x="435" y="1274"/>
                    <a:pt x="522" y="1303"/>
                    <a:pt x="609" y="1332"/>
                  </a:cubicBezTo>
                  <a:cubicBezTo>
                    <a:pt x="667" y="1361"/>
                    <a:pt x="753" y="1390"/>
                    <a:pt x="811" y="1419"/>
                  </a:cubicBezTo>
                  <a:cubicBezTo>
                    <a:pt x="898" y="1448"/>
                    <a:pt x="956" y="1477"/>
                    <a:pt x="1014" y="1506"/>
                  </a:cubicBezTo>
                  <a:cubicBezTo>
                    <a:pt x="1072" y="1535"/>
                    <a:pt x="1130" y="1593"/>
                    <a:pt x="1159" y="1651"/>
                  </a:cubicBezTo>
                  <a:cubicBezTo>
                    <a:pt x="1188" y="1708"/>
                    <a:pt x="1217" y="1766"/>
                    <a:pt x="1217" y="1853"/>
                  </a:cubicBezTo>
                  <a:cubicBezTo>
                    <a:pt x="1217" y="1998"/>
                    <a:pt x="1159" y="2085"/>
                    <a:pt x="1072" y="2172"/>
                  </a:cubicBezTo>
                  <a:cubicBezTo>
                    <a:pt x="985" y="2229"/>
                    <a:pt x="869" y="2258"/>
                    <a:pt x="725" y="2258"/>
                  </a:cubicBezTo>
                  <a:cubicBezTo>
                    <a:pt x="609" y="2258"/>
                    <a:pt x="522" y="2258"/>
                    <a:pt x="435" y="2229"/>
                  </a:cubicBezTo>
                  <a:cubicBezTo>
                    <a:pt x="348" y="2172"/>
                    <a:pt x="290" y="2143"/>
                    <a:pt x="232" y="2085"/>
                  </a:cubicBezTo>
                  <a:lnTo>
                    <a:pt x="117" y="1766"/>
                  </a:lnTo>
                  <a:lnTo>
                    <a:pt x="1" y="1766"/>
                  </a:lnTo>
                  <a:lnTo>
                    <a:pt x="1" y="2345"/>
                  </a:lnTo>
                  <a:cubicBezTo>
                    <a:pt x="30" y="2345"/>
                    <a:pt x="59" y="2374"/>
                    <a:pt x="88" y="2374"/>
                  </a:cubicBezTo>
                  <a:cubicBezTo>
                    <a:pt x="146" y="2403"/>
                    <a:pt x="204" y="2403"/>
                    <a:pt x="261" y="2403"/>
                  </a:cubicBezTo>
                  <a:cubicBezTo>
                    <a:pt x="348" y="2432"/>
                    <a:pt x="406" y="2432"/>
                    <a:pt x="493" y="2461"/>
                  </a:cubicBezTo>
                  <a:lnTo>
                    <a:pt x="725" y="2461"/>
                  </a:lnTo>
                  <a:cubicBezTo>
                    <a:pt x="869" y="2461"/>
                    <a:pt x="1014" y="2461"/>
                    <a:pt x="1130" y="2403"/>
                  </a:cubicBezTo>
                  <a:cubicBezTo>
                    <a:pt x="1217" y="2374"/>
                    <a:pt x="1332" y="2316"/>
                    <a:pt x="1390" y="2258"/>
                  </a:cubicBezTo>
                  <a:cubicBezTo>
                    <a:pt x="1448" y="2201"/>
                    <a:pt x="1506" y="2143"/>
                    <a:pt x="1535" y="2056"/>
                  </a:cubicBezTo>
                  <a:cubicBezTo>
                    <a:pt x="1564" y="1940"/>
                    <a:pt x="1593" y="1853"/>
                    <a:pt x="1593" y="1766"/>
                  </a:cubicBezTo>
                  <a:cubicBezTo>
                    <a:pt x="1593" y="1651"/>
                    <a:pt x="1564" y="1535"/>
                    <a:pt x="1535" y="1477"/>
                  </a:cubicBezTo>
                  <a:cubicBezTo>
                    <a:pt x="1506" y="1390"/>
                    <a:pt x="1448" y="1332"/>
                    <a:pt x="1390" y="1274"/>
                  </a:cubicBezTo>
                  <a:cubicBezTo>
                    <a:pt x="1332" y="1216"/>
                    <a:pt x="1274" y="1188"/>
                    <a:pt x="1217" y="1130"/>
                  </a:cubicBezTo>
                  <a:cubicBezTo>
                    <a:pt x="1130" y="1101"/>
                    <a:pt x="1043" y="1072"/>
                    <a:pt x="985" y="1043"/>
                  </a:cubicBezTo>
                  <a:cubicBezTo>
                    <a:pt x="898" y="1014"/>
                    <a:pt x="840" y="985"/>
                    <a:pt x="753" y="956"/>
                  </a:cubicBezTo>
                  <a:cubicBezTo>
                    <a:pt x="667" y="956"/>
                    <a:pt x="609" y="927"/>
                    <a:pt x="551" y="869"/>
                  </a:cubicBezTo>
                  <a:cubicBezTo>
                    <a:pt x="493" y="840"/>
                    <a:pt x="464" y="811"/>
                    <a:pt x="406" y="753"/>
                  </a:cubicBezTo>
                  <a:cubicBezTo>
                    <a:pt x="377" y="696"/>
                    <a:pt x="377" y="638"/>
                    <a:pt x="377" y="580"/>
                  </a:cubicBezTo>
                  <a:cubicBezTo>
                    <a:pt x="377" y="464"/>
                    <a:pt x="406" y="348"/>
                    <a:pt x="464" y="290"/>
                  </a:cubicBezTo>
                  <a:cubicBezTo>
                    <a:pt x="551" y="232"/>
                    <a:pt x="638" y="203"/>
                    <a:pt x="782" y="203"/>
                  </a:cubicBezTo>
                  <a:cubicBezTo>
                    <a:pt x="869" y="203"/>
                    <a:pt x="956" y="203"/>
                    <a:pt x="1014" y="232"/>
                  </a:cubicBezTo>
                  <a:cubicBezTo>
                    <a:pt x="1101" y="232"/>
                    <a:pt x="1159" y="261"/>
                    <a:pt x="1188" y="319"/>
                  </a:cubicBezTo>
                  <a:lnTo>
                    <a:pt x="1303" y="580"/>
                  </a:lnTo>
                  <a:lnTo>
                    <a:pt x="1419" y="580"/>
                  </a:lnTo>
                  <a:lnTo>
                    <a:pt x="1419" y="59"/>
                  </a:lnTo>
                  <a:cubicBezTo>
                    <a:pt x="1332" y="59"/>
                    <a:pt x="1217" y="30"/>
                    <a:pt x="1101" y="30"/>
                  </a:cubicBezTo>
                  <a:cubicBezTo>
                    <a:pt x="1014" y="1"/>
                    <a:pt x="898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728313" y="2433250"/>
              <a:ext cx="57175" cy="87575"/>
            </a:xfrm>
            <a:custGeom>
              <a:avLst/>
              <a:gdLst/>
              <a:ahLst/>
              <a:cxnLst/>
              <a:rect l="l" t="t" r="r" b="b"/>
              <a:pathLst>
                <a:path w="2287" h="3503" extrusionOk="0">
                  <a:moveTo>
                    <a:pt x="1216" y="261"/>
                  </a:moveTo>
                  <a:cubicBezTo>
                    <a:pt x="1303" y="261"/>
                    <a:pt x="1390" y="261"/>
                    <a:pt x="1476" y="319"/>
                  </a:cubicBezTo>
                  <a:cubicBezTo>
                    <a:pt x="1563" y="348"/>
                    <a:pt x="1621" y="406"/>
                    <a:pt x="1679" y="464"/>
                  </a:cubicBezTo>
                  <a:cubicBezTo>
                    <a:pt x="1737" y="551"/>
                    <a:pt x="1766" y="638"/>
                    <a:pt x="1795" y="782"/>
                  </a:cubicBezTo>
                  <a:cubicBezTo>
                    <a:pt x="1824" y="898"/>
                    <a:pt x="1853" y="1043"/>
                    <a:pt x="1853" y="1216"/>
                  </a:cubicBezTo>
                  <a:cubicBezTo>
                    <a:pt x="1853" y="1535"/>
                    <a:pt x="1795" y="1795"/>
                    <a:pt x="1679" y="1998"/>
                  </a:cubicBezTo>
                  <a:cubicBezTo>
                    <a:pt x="1592" y="2172"/>
                    <a:pt x="1418" y="2258"/>
                    <a:pt x="1216" y="2258"/>
                  </a:cubicBezTo>
                  <a:lnTo>
                    <a:pt x="955" y="2258"/>
                  </a:lnTo>
                  <a:cubicBezTo>
                    <a:pt x="869" y="2258"/>
                    <a:pt x="782" y="2229"/>
                    <a:pt x="724" y="2229"/>
                  </a:cubicBezTo>
                  <a:lnTo>
                    <a:pt x="724" y="348"/>
                  </a:lnTo>
                  <a:cubicBezTo>
                    <a:pt x="782" y="319"/>
                    <a:pt x="869" y="290"/>
                    <a:pt x="955" y="290"/>
                  </a:cubicBezTo>
                  <a:cubicBezTo>
                    <a:pt x="1042" y="261"/>
                    <a:pt x="1129" y="261"/>
                    <a:pt x="1216" y="261"/>
                  </a:cubicBezTo>
                  <a:close/>
                  <a:moveTo>
                    <a:pt x="1158" y="1"/>
                  </a:moveTo>
                  <a:cubicBezTo>
                    <a:pt x="1100" y="30"/>
                    <a:pt x="1042" y="30"/>
                    <a:pt x="984" y="59"/>
                  </a:cubicBezTo>
                  <a:cubicBezTo>
                    <a:pt x="926" y="59"/>
                    <a:pt x="869" y="88"/>
                    <a:pt x="840" y="117"/>
                  </a:cubicBezTo>
                  <a:cubicBezTo>
                    <a:pt x="782" y="146"/>
                    <a:pt x="753" y="175"/>
                    <a:pt x="695" y="203"/>
                  </a:cubicBezTo>
                  <a:lnTo>
                    <a:pt x="695" y="59"/>
                  </a:lnTo>
                  <a:lnTo>
                    <a:pt x="29" y="59"/>
                  </a:lnTo>
                  <a:lnTo>
                    <a:pt x="29" y="175"/>
                  </a:lnTo>
                  <a:lnTo>
                    <a:pt x="319" y="232"/>
                  </a:lnTo>
                  <a:lnTo>
                    <a:pt x="319" y="3329"/>
                  </a:lnTo>
                  <a:lnTo>
                    <a:pt x="0" y="3387"/>
                  </a:lnTo>
                  <a:lnTo>
                    <a:pt x="0" y="3503"/>
                  </a:lnTo>
                  <a:lnTo>
                    <a:pt x="1129" y="3503"/>
                  </a:lnTo>
                  <a:lnTo>
                    <a:pt x="1129" y="3387"/>
                  </a:lnTo>
                  <a:lnTo>
                    <a:pt x="724" y="3329"/>
                  </a:lnTo>
                  <a:lnTo>
                    <a:pt x="724" y="2693"/>
                  </a:lnTo>
                  <a:cubicBezTo>
                    <a:pt x="724" y="2664"/>
                    <a:pt x="724" y="2664"/>
                    <a:pt x="724" y="2635"/>
                  </a:cubicBezTo>
                  <a:cubicBezTo>
                    <a:pt x="724" y="2606"/>
                    <a:pt x="724" y="2577"/>
                    <a:pt x="724" y="2548"/>
                  </a:cubicBezTo>
                  <a:cubicBezTo>
                    <a:pt x="724" y="2519"/>
                    <a:pt x="724" y="2490"/>
                    <a:pt x="724" y="2490"/>
                  </a:cubicBezTo>
                  <a:cubicBezTo>
                    <a:pt x="695" y="2461"/>
                    <a:pt x="695" y="2432"/>
                    <a:pt x="695" y="2403"/>
                  </a:cubicBezTo>
                  <a:lnTo>
                    <a:pt x="695" y="2403"/>
                  </a:lnTo>
                  <a:cubicBezTo>
                    <a:pt x="782" y="2432"/>
                    <a:pt x="869" y="2432"/>
                    <a:pt x="984" y="2461"/>
                  </a:cubicBezTo>
                  <a:lnTo>
                    <a:pt x="1245" y="2461"/>
                  </a:lnTo>
                  <a:cubicBezTo>
                    <a:pt x="1418" y="2461"/>
                    <a:pt x="1563" y="2432"/>
                    <a:pt x="1708" y="2374"/>
                  </a:cubicBezTo>
                  <a:cubicBezTo>
                    <a:pt x="1824" y="2316"/>
                    <a:pt x="1939" y="2229"/>
                    <a:pt x="2026" y="2114"/>
                  </a:cubicBezTo>
                  <a:cubicBezTo>
                    <a:pt x="2113" y="2027"/>
                    <a:pt x="2171" y="1882"/>
                    <a:pt x="2229" y="1737"/>
                  </a:cubicBezTo>
                  <a:cubicBezTo>
                    <a:pt x="2258" y="1564"/>
                    <a:pt x="2287" y="1390"/>
                    <a:pt x="2287" y="1216"/>
                  </a:cubicBezTo>
                  <a:cubicBezTo>
                    <a:pt x="2287" y="1014"/>
                    <a:pt x="2258" y="840"/>
                    <a:pt x="2229" y="696"/>
                  </a:cubicBezTo>
                  <a:cubicBezTo>
                    <a:pt x="2200" y="522"/>
                    <a:pt x="2113" y="406"/>
                    <a:pt x="2055" y="290"/>
                  </a:cubicBezTo>
                  <a:cubicBezTo>
                    <a:pt x="1968" y="203"/>
                    <a:pt x="1853" y="117"/>
                    <a:pt x="1737" y="59"/>
                  </a:cubicBezTo>
                  <a:cubicBezTo>
                    <a:pt x="1621" y="30"/>
                    <a:pt x="1505" y="1"/>
                    <a:pt x="1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795588" y="2433250"/>
              <a:ext cx="47800" cy="61525"/>
            </a:xfrm>
            <a:custGeom>
              <a:avLst/>
              <a:gdLst/>
              <a:ahLst/>
              <a:cxnLst/>
              <a:rect l="l" t="t" r="r" b="b"/>
              <a:pathLst>
                <a:path w="1912" h="2461" extrusionOk="0">
                  <a:moveTo>
                    <a:pt x="1014" y="203"/>
                  </a:moveTo>
                  <a:cubicBezTo>
                    <a:pt x="1101" y="203"/>
                    <a:pt x="1159" y="203"/>
                    <a:pt x="1217" y="261"/>
                  </a:cubicBezTo>
                  <a:cubicBezTo>
                    <a:pt x="1274" y="290"/>
                    <a:pt x="1332" y="348"/>
                    <a:pt x="1361" y="406"/>
                  </a:cubicBezTo>
                  <a:cubicBezTo>
                    <a:pt x="1419" y="493"/>
                    <a:pt x="1419" y="580"/>
                    <a:pt x="1448" y="696"/>
                  </a:cubicBezTo>
                  <a:cubicBezTo>
                    <a:pt x="1448" y="782"/>
                    <a:pt x="1477" y="898"/>
                    <a:pt x="1477" y="1014"/>
                  </a:cubicBezTo>
                  <a:lnTo>
                    <a:pt x="464" y="1014"/>
                  </a:lnTo>
                  <a:cubicBezTo>
                    <a:pt x="464" y="898"/>
                    <a:pt x="464" y="782"/>
                    <a:pt x="493" y="696"/>
                  </a:cubicBezTo>
                  <a:cubicBezTo>
                    <a:pt x="522" y="580"/>
                    <a:pt x="551" y="493"/>
                    <a:pt x="580" y="406"/>
                  </a:cubicBezTo>
                  <a:cubicBezTo>
                    <a:pt x="638" y="348"/>
                    <a:pt x="696" y="290"/>
                    <a:pt x="753" y="261"/>
                  </a:cubicBezTo>
                  <a:cubicBezTo>
                    <a:pt x="811" y="203"/>
                    <a:pt x="898" y="203"/>
                    <a:pt x="1014" y="203"/>
                  </a:cubicBezTo>
                  <a:close/>
                  <a:moveTo>
                    <a:pt x="1014" y="1"/>
                  </a:moveTo>
                  <a:cubicBezTo>
                    <a:pt x="667" y="1"/>
                    <a:pt x="435" y="88"/>
                    <a:pt x="261" y="290"/>
                  </a:cubicBezTo>
                  <a:cubicBezTo>
                    <a:pt x="88" y="493"/>
                    <a:pt x="1" y="811"/>
                    <a:pt x="1" y="1216"/>
                  </a:cubicBezTo>
                  <a:cubicBezTo>
                    <a:pt x="1" y="1419"/>
                    <a:pt x="30" y="1593"/>
                    <a:pt x="59" y="1766"/>
                  </a:cubicBezTo>
                  <a:cubicBezTo>
                    <a:pt x="88" y="1911"/>
                    <a:pt x="146" y="2027"/>
                    <a:pt x="232" y="2143"/>
                  </a:cubicBezTo>
                  <a:cubicBezTo>
                    <a:pt x="319" y="2258"/>
                    <a:pt x="435" y="2316"/>
                    <a:pt x="580" y="2374"/>
                  </a:cubicBezTo>
                  <a:cubicBezTo>
                    <a:pt x="696" y="2432"/>
                    <a:pt x="869" y="2461"/>
                    <a:pt x="1072" y="2461"/>
                  </a:cubicBezTo>
                  <a:lnTo>
                    <a:pt x="1274" y="2461"/>
                  </a:lnTo>
                  <a:cubicBezTo>
                    <a:pt x="1361" y="2432"/>
                    <a:pt x="1419" y="2432"/>
                    <a:pt x="1506" y="2403"/>
                  </a:cubicBezTo>
                  <a:cubicBezTo>
                    <a:pt x="1564" y="2374"/>
                    <a:pt x="1622" y="2374"/>
                    <a:pt x="1680" y="2345"/>
                  </a:cubicBezTo>
                  <a:cubicBezTo>
                    <a:pt x="1737" y="2316"/>
                    <a:pt x="1766" y="2287"/>
                    <a:pt x="1824" y="2258"/>
                  </a:cubicBezTo>
                  <a:lnTo>
                    <a:pt x="1824" y="2143"/>
                  </a:lnTo>
                  <a:cubicBezTo>
                    <a:pt x="1766" y="2143"/>
                    <a:pt x="1709" y="2143"/>
                    <a:pt x="1680" y="2172"/>
                  </a:cubicBezTo>
                  <a:lnTo>
                    <a:pt x="1506" y="2172"/>
                  </a:lnTo>
                  <a:cubicBezTo>
                    <a:pt x="1448" y="2201"/>
                    <a:pt x="1390" y="2201"/>
                    <a:pt x="1332" y="2201"/>
                  </a:cubicBezTo>
                  <a:lnTo>
                    <a:pt x="1188" y="2201"/>
                  </a:lnTo>
                  <a:cubicBezTo>
                    <a:pt x="1043" y="2201"/>
                    <a:pt x="898" y="2172"/>
                    <a:pt x="811" y="2143"/>
                  </a:cubicBezTo>
                  <a:cubicBezTo>
                    <a:pt x="724" y="2085"/>
                    <a:pt x="638" y="1998"/>
                    <a:pt x="580" y="1911"/>
                  </a:cubicBezTo>
                  <a:cubicBezTo>
                    <a:pt x="522" y="1824"/>
                    <a:pt x="493" y="1737"/>
                    <a:pt x="493" y="1622"/>
                  </a:cubicBezTo>
                  <a:cubicBezTo>
                    <a:pt x="464" y="1506"/>
                    <a:pt x="464" y="1390"/>
                    <a:pt x="464" y="1274"/>
                  </a:cubicBezTo>
                  <a:lnTo>
                    <a:pt x="464" y="1216"/>
                  </a:lnTo>
                  <a:lnTo>
                    <a:pt x="1911" y="1216"/>
                  </a:lnTo>
                  <a:lnTo>
                    <a:pt x="1911" y="1014"/>
                  </a:lnTo>
                  <a:cubicBezTo>
                    <a:pt x="1911" y="811"/>
                    <a:pt x="1882" y="667"/>
                    <a:pt x="1824" y="522"/>
                  </a:cubicBezTo>
                  <a:cubicBezTo>
                    <a:pt x="1795" y="406"/>
                    <a:pt x="1709" y="290"/>
                    <a:pt x="1651" y="203"/>
                  </a:cubicBezTo>
                  <a:cubicBezTo>
                    <a:pt x="1564" y="146"/>
                    <a:pt x="1448" y="88"/>
                    <a:pt x="1361" y="30"/>
                  </a:cubicBezTo>
                  <a:cubicBezTo>
                    <a:pt x="1245" y="1"/>
                    <a:pt x="1130" y="1"/>
                    <a:pt x="10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852763" y="243325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129" y="1"/>
                  </a:moveTo>
                  <a:cubicBezTo>
                    <a:pt x="955" y="1"/>
                    <a:pt x="811" y="30"/>
                    <a:pt x="666" y="59"/>
                  </a:cubicBezTo>
                  <a:cubicBezTo>
                    <a:pt x="521" y="117"/>
                    <a:pt x="406" y="175"/>
                    <a:pt x="319" y="290"/>
                  </a:cubicBezTo>
                  <a:cubicBezTo>
                    <a:pt x="203" y="377"/>
                    <a:pt x="145" y="522"/>
                    <a:pt x="87" y="667"/>
                  </a:cubicBezTo>
                  <a:cubicBezTo>
                    <a:pt x="29" y="811"/>
                    <a:pt x="0" y="1014"/>
                    <a:pt x="0" y="1216"/>
                  </a:cubicBezTo>
                  <a:cubicBezTo>
                    <a:pt x="0" y="1419"/>
                    <a:pt x="0" y="1593"/>
                    <a:pt x="58" y="1737"/>
                  </a:cubicBezTo>
                  <a:cubicBezTo>
                    <a:pt x="87" y="1911"/>
                    <a:pt x="174" y="2027"/>
                    <a:pt x="261" y="2143"/>
                  </a:cubicBezTo>
                  <a:cubicBezTo>
                    <a:pt x="348" y="2229"/>
                    <a:pt x="463" y="2316"/>
                    <a:pt x="608" y="2374"/>
                  </a:cubicBezTo>
                  <a:cubicBezTo>
                    <a:pt x="753" y="2432"/>
                    <a:pt x="927" y="2461"/>
                    <a:pt x="1129" y="2461"/>
                  </a:cubicBezTo>
                  <a:lnTo>
                    <a:pt x="1361" y="2461"/>
                  </a:lnTo>
                  <a:cubicBezTo>
                    <a:pt x="1419" y="2432"/>
                    <a:pt x="1505" y="2432"/>
                    <a:pt x="1563" y="2403"/>
                  </a:cubicBezTo>
                  <a:cubicBezTo>
                    <a:pt x="1650" y="2403"/>
                    <a:pt x="1708" y="2374"/>
                    <a:pt x="1766" y="2345"/>
                  </a:cubicBezTo>
                  <a:cubicBezTo>
                    <a:pt x="1824" y="2345"/>
                    <a:pt x="1882" y="2316"/>
                    <a:pt x="1911" y="2258"/>
                  </a:cubicBezTo>
                  <a:lnTo>
                    <a:pt x="1911" y="2114"/>
                  </a:lnTo>
                  <a:cubicBezTo>
                    <a:pt x="1882" y="2143"/>
                    <a:pt x="1824" y="2143"/>
                    <a:pt x="1795" y="2143"/>
                  </a:cubicBezTo>
                  <a:cubicBezTo>
                    <a:pt x="1737" y="2172"/>
                    <a:pt x="1679" y="2172"/>
                    <a:pt x="1621" y="2172"/>
                  </a:cubicBezTo>
                  <a:cubicBezTo>
                    <a:pt x="1563" y="2201"/>
                    <a:pt x="1505" y="2201"/>
                    <a:pt x="1448" y="2201"/>
                  </a:cubicBezTo>
                  <a:lnTo>
                    <a:pt x="1274" y="2201"/>
                  </a:lnTo>
                  <a:cubicBezTo>
                    <a:pt x="1129" y="2201"/>
                    <a:pt x="984" y="2172"/>
                    <a:pt x="869" y="2143"/>
                  </a:cubicBezTo>
                  <a:cubicBezTo>
                    <a:pt x="753" y="2085"/>
                    <a:pt x="666" y="2027"/>
                    <a:pt x="608" y="1940"/>
                  </a:cubicBezTo>
                  <a:cubicBezTo>
                    <a:pt x="550" y="1853"/>
                    <a:pt x="492" y="1737"/>
                    <a:pt x="492" y="1622"/>
                  </a:cubicBezTo>
                  <a:cubicBezTo>
                    <a:pt x="463" y="1506"/>
                    <a:pt x="435" y="1361"/>
                    <a:pt x="435" y="1216"/>
                  </a:cubicBezTo>
                  <a:cubicBezTo>
                    <a:pt x="435" y="1043"/>
                    <a:pt x="463" y="898"/>
                    <a:pt x="492" y="753"/>
                  </a:cubicBezTo>
                  <a:cubicBezTo>
                    <a:pt x="521" y="638"/>
                    <a:pt x="550" y="522"/>
                    <a:pt x="608" y="435"/>
                  </a:cubicBezTo>
                  <a:cubicBezTo>
                    <a:pt x="666" y="348"/>
                    <a:pt x="753" y="290"/>
                    <a:pt x="840" y="261"/>
                  </a:cubicBezTo>
                  <a:cubicBezTo>
                    <a:pt x="898" y="203"/>
                    <a:pt x="1013" y="203"/>
                    <a:pt x="1129" y="203"/>
                  </a:cubicBezTo>
                  <a:cubicBezTo>
                    <a:pt x="1216" y="203"/>
                    <a:pt x="1303" y="203"/>
                    <a:pt x="1390" y="232"/>
                  </a:cubicBezTo>
                  <a:cubicBezTo>
                    <a:pt x="1476" y="261"/>
                    <a:pt x="1563" y="290"/>
                    <a:pt x="1621" y="319"/>
                  </a:cubicBezTo>
                  <a:lnTo>
                    <a:pt x="1737" y="724"/>
                  </a:lnTo>
                  <a:lnTo>
                    <a:pt x="1853" y="724"/>
                  </a:lnTo>
                  <a:lnTo>
                    <a:pt x="1853" y="59"/>
                  </a:lnTo>
                  <a:cubicBezTo>
                    <a:pt x="1766" y="59"/>
                    <a:pt x="1650" y="30"/>
                    <a:pt x="1505" y="30"/>
                  </a:cubicBezTo>
                  <a:cubicBezTo>
                    <a:pt x="1390" y="1"/>
                    <a:pt x="1245" y="1"/>
                    <a:pt x="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905588" y="2420950"/>
              <a:ext cx="34025" cy="73825"/>
            </a:xfrm>
            <a:custGeom>
              <a:avLst/>
              <a:gdLst/>
              <a:ahLst/>
              <a:cxnLst/>
              <a:rect l="l" t="t" r="r" b="b"/>
              <a:pathLst>
                <a:path w="1361" h="2953" extrusionOk="0">
                  <a:moveTo>
                    <a:pt x="579" y="1"/>
                  </a:moveTo>
                  <a:lnTo>
                    <a:pt x="319" y="551"/>
                  </a:lnTo>
                  <a:lnTo>
                    <a:pt x="0" y="638"/>
                  </a:lnTo>
                  <a:lnTo>
                    <a:pt x="0" y="753"/>
                  </a:lnTo>
                  <a:lnTo>
                    <a:pt x="319" y="753"/>
                  </a:lnTo>
                  <a:lnTo>
                    <a:pt x="319" y="2403"/>
                  </a:lnTo>
                  <a:cubicBezTo>
                    <a:pt x="319" y="2577"/>
                    <a:pt x="348" y="2721"/>
                    <a:pt x="434" y="2808"/>
                  </a:cubicBezTo>
                  <a:cubicBezTo>
                    <a:pt x="521" y="2895"/>
                    <a:pt x="637" y="2953"/>
                    <a:pt x="811" y="2953"/>
                  </a:cubicBezTo>
                  <a:lnTo>
                    <a:pt x="955" y="2953"/>
                  </a:lnTo>
                  <a:cubicBezTo>
                    <a:pt x="1013" y="2924"/>
                    <a:pt x="1071" y="2924"/>
                    <a:pt x="1129" y="2924"/>
                  </a:cubicBezTo>
                  <a:cubicBezTo>
                    <a:pt x="1187" y="2895"/>
                    <a:pt x="1216" y="2895"/>
                    <a:pt x="1274" y="2866"/>
                  </a:cubicBezTo>
                  <a:cubicBezTo>
                    <a:pt x="1303" y="2866"/>
                    <a:pt x="1332" y="2837"/>
                    <a:pt x="1360" y="2808"/>
                  </a:cubicBezTo>
                  <a:lnTo>
                    <a:pt x="1360" y="2664"/>
                  </a:lnTo>
                  <a:cubicBezTo>
                    <a:pt x="1303" y="2664"/>
                    <a:pt x="1245" y="2664"/>
                    <a:pt x="1187" y="2693"/>
                  </a:cubicBezTo>
                  <a:lnTo>
                    <a:pt x="1013" y="2693"/>
                  </a:lnTo>
                  <a:cubicBezTo>
                    <a:pt x="926" y="2693"/>
                    <a:pt x="868" y="2664"/>
                    <a:pt x="811" y="2606"/>
                  </a:cubicBezTo>
                  <a:cubicBezTo>
                    <a:pt x="753" y="2548"/>
                    <a:pt x="753" y="2490"/>
                    <a:pt x="753" y="2374"/>
                  </a:cubicBezTo>
                  <a:lnTo>
                    <a:pt x="753" y="753"/>
                  </a:lnTo>
                  <a:lnTo>
                    <a:pt x="1274" y="753"/>
                  </a:lnTo>
                  <a:lnTo>
                    <a:pt x="1274" y="551"/>
                  </a:lnTo>
                  <a:lnTo>
                    <a:pt x="753" y="55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943213" y="2433250"/>
              <a:ext cx="39100" cy="60100"/>
            </a:xfrm>
            <a:custGeom>
              <a:avLst/>
              <a:gdLst/>
              <a:ahLst/>
              <a:cxnLst/>
              <a:rect l="l" t="t" r="r" b="b"/>
              <a:pathLst>
                <a:path w="1564" h="2404" extrusionOk="0">
                  <a:moveTo>
                    <a:pt x="1505" y="1"/>
                  </a:moveTo>
                  <a:cubicBezTo>
                    <a:pt x="1447" y="1"/>
                    <a:pt x="1389" y="1"/>
                    <a:pt x="1303" y="30"/>
                  </a:cubicBezTo>
                  <a:cubicBezTo>
                    <a:pt x="1216" y="59"/>
                    <a:pt x="1158" y="88"/>
                    <a:pt x="1071" y="117"/>
                  </a:cubicBezTo>
                  <a:cubicBezTo>
                    <a:pt x="984" y="175"/>
                    <a:pt x="926" y="203"/>
                    <a:pt x="868" y="232"/>
                  </a:cubicBezTo>
                  <a:cubicBezTo>
                    <a:pt x="782" y="290"/>
                    <a:pt x="724" y="319"/>
                    <a:pt x="695" y="348"/>
                  </a:cubicBezTo>
                  <a:lnTo>
                    <a:pt x="666" y="59"/>
                  </a:lnTo>
                  <a:lnTo>
                    <a:pt x="0" y="59"/>
                  </a:lnTo>
                  <a:lnTo>
                    <a:pt x="0" y="175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0" y="2287"/>
                  </a:lnTo>
                  <a:lnTo>
                    <a:pt x="0" y="2403"/>
                  </a:lnTo>
                  <a:lnTo>
                    <a:pt x="1100" y="2403"/>
                  </a:lnTo>
                  <a:lnTo>
                    <a:pt x="1100" y="2287"/>
                  </a:lnTo>
                  <a:lnTo>
                    <a:pt x="695" y="2229"/>
                  </a:lnTo>
                  <a:lnTo>
                    <a:pt x="695" y="464"/>
                  </a:lnTo>
                  <a:cubicBezTo>
                    <a:pt x="753" y="464"/>
                    <a:pt x="782" y="435"/>
                    <a:pt x="840" y="435"/>
                  </a:cubicBezTo>
                  <a:cubicBezTo>
                    <a:pt x="868" y="406"/>
                    <a:pt x="926" y="406"/>
                    <a:pt x="984" y="406"/>
                  </a:cubicBezTo>
                  <a:cubicBezTo>
                    <a:pt x="1042" y="377"/>
                    <a:pt x="1100" y="377"/>
                    <a:pt x="1158" y="377"/>
                  </a:cubicBezTo>
                  <a:cubicBezTo>
                    <a:pt x="1187" y="348"/>
                    <a:pt x="1245" y="348"/>
                    <a:pt x="1303" y="348"/>
                  </a:cubicBezTo>
                  <a:lnTo>
                    <a:pt x="1447" y="638"/>
                  </a:lnTo>
                  <a:lnTo>
                    <a:pt x="1563" y="638"/>
                  </a:lnTo>
                  <a:lnTo>
                    <a:pt x="15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984438" y="2434700"/>
              <a:ext cx="60825" cy="60075"/>
            </a:xfrm>
            <a:custGeom>
              <a:avLst/>
              <a:gdLst/>
              <a:ahLst/>
              <a:cxnLst/>
              <a:rect l="l" t="t" r="r" b="b"/>
              <a:pathLst>
                <a:path w="2433" h="2403" extrusionOk="0">
                  <a:moveTo>
                    <a:pt x="1" y="1"/>
                  </a:moveTo>
                  <a:lnTo>
                    <a:pt x="1" y="117"/>
                  </a:lnTo>
                  <a:lnTo>
                    <a:pt x="319" y="174"/>
                  </a:lnTo>
                  <a:lnTo>
                    <a:pt x="319" y="1708"/>
                  </a:lnTo>
                  <a:cubicBezTo>
                    <a:pt x="319" y="1853"/>
                    <a:pt x="319" y="1940"/>
                    <a:pt x="348" y="2027"/>
                  </a:cubicBezTo>
                  <a:cubicBezTo>
                    <a:pt x="377" y="2114"/>
                    <a:pt x="435" y="2200"/>
                    <a:pt x="493" y="2258"/>
                  </a:cubicBezTo>
                  <a:cubicBezTo>
                    <a:pt x="522" y="2316"/>
                    <a:pt x="609" y="2345"/>
                    <a:pt x="667" y="2374"/>
                  </a:cubicBezTo>
                  <a:cubicBezTo>
                    <a:pt x="753" y="2403"/>
                    <a:pt x="840" y="2403"/>
                    <a:pt x="927" y="2403"/>
                  </a:cubicBezTo>
                  <a:cubicBezTo>
                    <a:pt x="985" y="2403"/>
                    <a:pt x="1043" y="2403"/>
                    <a:pt x="1130" y="2374"/>
                  </a:cubicBezTo>
                  <a:cubicBezTo>
                    <a:pt x="1188" y="2374"/>
                    <a:pt x="1274" y="2345"/>
                    <a:pt x="1332" y="2316"/>
                  </a:cubicBezTo>
                  <a:cubicBezTo>
                    <a:pt x="1419" y="2316"/>
                    <a:pt x="1477" y="2287"/>
                    <a:pt x="1535" y="2258"/>
                  </a:cubicBezTo>
                  <a:cubicBezTo>
                    <a:pt x="1622" y="2229"/>
                    <a:pt x="1680" y="2200"/>
                    <a:pt x="1709" y="2171"/>
                  </a:cubicBezTo>
                  <a:lnTo>
                    <a:pt x="1737" y="2345"/>
                  </a:lnTo>
                  <a:lnTo>
                    <a:pt x="2432" y="2345"/>
                  </a:lnTo>
                  <a:lnTo>
                    <a:pt x="2432" y="2229"/>
                  </a:lnTo>
                  <a:lnTo>
                    <a:pt x="2143" y="2171"/>
                  </a:lnTo>
                  <a:lnTo>
                    <a:pt x="2143" y="1"/>
                  </a:lnTo>
                  <a:lnTo>
                    <a:pt x="1361" y="1"/>
                  </a:lnTo>
                  <a:lnTo>
                    <a:pt x="1361" y="117"/>
                  </a:lnTo>
                  <a:lnTo>
                    <a:pt x="1709" y="174"/>
                  </a:lnTo>
                  <a:lnTo>
                    <a:pt x="1709" y="2027"/>
                  </a:lnTo>
                  <a:cubicBezTo>
                    <a:pt x="1622" y="2056"/>
                    <a:pt x="1535" y="2085"/>
                    <a:pt x="1419" y="2085"/>
                  </a:cubicBezTo>
                  <a:cubicBezTo>
                    <a:pt x="1332" y="2114"/>
                    <a:pt x="1217" y="2114"/>
                    <a:pt x="1130" y="2114"/>
                  </a:cubicBezTo>
                  <a:cubicBezTo>
                    <a:pt x="985" y="2114"/>
                    <a:pt x="898" y="2085"/>
                    <a:pt x="811" y="1998"/>
                  </a:cubicBezTo>
                  <a:cubicBezTo>
                    <a:pt x="753" y="1940"/>
                    <a:pt x="724" y="1824"/>
                    <a:pt x="724" y="1679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050288" y="2433250"/>
              <a:ext cx="94825" cy="60100"/>
            </a:xfrm>
            <a:custGeom>
              <a:avLst/>
              <a:gdLst/>
              <a:ahLst/>
              <a:cxnLst/>
              <a:rect l="l" t="t" r="r" b="b"/>
              <a:pathLst>
                <a:path w="3793" h="2404" extrusionOk="0">
                  <a:moveTo>
                    <a:pt x="1477" y="1"/>
                  </a:moveTo>
                  <a:cubicBezTo>
                    <a:pt x="1419" y="1"/>
                    <a:pt x="1332" y="1"/>
                    <a:pt x="1274" y="30"/>
                  </a:cubicBezTo>
                  <a:cubicBezTo>
                    <a:pt x="1216" y="30"/>
                    <a:pt x="1129" y="59"/>
                    <a:pt x="1072" y="88"/>
                  </a:cubicBezTo>
                  <a:cubicBezTo>
                    <a:pt x="985" y="117"/>
                    <a:pt x="927" y="146"/>
                    <a:pt x="869" y="175"/>
                  </a:cubicBezTo>
                  <a:cubicBezTo>
                    <a:pt x="811" y="203"/>
                    <a:pt x="753" y="232"/>
                    <a:pt x="695" y="261"/>
                  </a:cubicBezTo>
                  <a:lnTo>
                    <a:pt x="666" y="59"/>
                  </a:lnTo>
                  <a:lnTo>
                    <a:pt x="1" y="59"/>
                  </a:lnTo>
                  <a:lnTo>
                    <a:pt x="1" y="175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1" y="2287"/>
                  </a:lnTo>
                  <a:lnTo>
                    <a:pt x="1" y="2403"/>
                  </a:lnTo>
                  <a:lnTo>
                    <a:pt x="1072" y="2403"/>
                  </a:lnTo>
                  <a:lnTo>
                    <a:pt x="1072" y="2287"/>
                  </a:lnTo>
                  <a:lnTo>
                    <a:pt x="695" y="2229"/>
                  </a:lnTo>
                  <a:lnTo>
                    <a:pt x="695" y="377"/>
                  </a:lnTo>
                  <a:cubicBezTo>
                    <a:pt x="724" y="377"/>
                    <a:pt x="782" y="348"/>
                    <a:pt x="811" y="348"/>
                  </a:cubicBezTo>
                  <a:cubicBezTo>
                    <a:pt x="869" y="348"/>
                    <a:pt x="898" y="348"/>
                    <a:pt x="956" y="319"/>
                  </a:cubicBezTo>
                  <a:lnTo>
                    <a:pt x="1101" y="319"/>
                  </a:lnTo>
                  <a:cubicBezTo>
                    <a:pt x="1158" y="290"/>
                    <a:pt x="1216" y="290"/>
                    <a:pt x="1245" y="290"/>
                  </a:cubicBezTo>
                  <a:cubicBezTo>
                    <a:pt x="1390" y="290"/>
                    <a:pt x="1506" y="348"/>
                    <a:pt x="1564" y="406"/>
                  </a:cubicBezTo>
                  <a:cubicBezTo>
                    <a:pt x="1650" y="493"/>
                    <a:pt x="1679" y="609"/>
                    <a:pt x="1679" y="724"/>
                  </a:cubicBezTo>
                  <a:lnTo>
                    <a:pt x="1679" y="2229"/>
                  </a:lnTo>
                  <a:lnTo>
                    <a:pt x="1332" y="2287"/>
                  </a:lnTo>
                  <a:lnTo>
                    <a:pt x="1332" y="2403"/>
                  </a:lnTo>
                  <a:lnTo>
                    <a:pt x="2461" y="2403"/>
                  </a:lnTo>
                  <a:lnTo>
                    <a:pt x="2461" y="2287"/>
                  </a:lnTo>
                  <a:lnTo>
                    <a:pt x="2085" y="2229"/>
                  </a:lnTo>
                  <a:lnTo>
                    <a:pt x="2085" y="696"/>
                  </a:lnTo>
                  <a:cubicBezTo>
                    <a:pt x="2085" y="580"/>
                    <a:pt x="2085" y="493"/>
                    <a:pt x="2056" y="377"/>
                  </a:cubicBezTo>
                  <a:lnTo>
                    <a:pt x="2171" y="377"/>
                  </a:lnTo>
                  <a:cubicBezTo>
                    <a:pt x="2229" y="348"/>
                    <a:pt x="2287" y="348"/>
                    <a:pt x="2345" y="348"/>
                  </a:cubicBezTo>
                  <a:cubicBezTo>
                    <a:pt x="2403" y="319"/>
                    <a:pt x="2461" y="319"/>
                    <a:pt x="2519" y="319"/>
                  </a:cubicBezTo>
                  <a:cubicBezTo>
                    <a:pt x="2577" y="319"/>
                    <a:pt x="2634" y="290"/>
                    <a:pt x="2663" y="290"/>
                  </a:cubicBezTo>
                  <a:cubicBezTo>
                    <a:pt x="2808" y="290"/>
                    <a:pt x="2924" y="348"/>
                    <a:pt x="2982" y="406"/>
                  </a:cubicBezTo>
                  <a:cubicBezTo>
                    <a:pt x="3040" y="493"/>
                    <a:pt x="3069" y="609"/>
                    <a:pt x="3069" y="724"/>
                  </a:cubicBezTo>
                  <a:lnTo>
                    <a:pt x="3069" y="2229"/>
                  </a:lnTo>
                  <a:lnTo>
                    <a:pt x="2721" y="2287"/>
                  </a:lnTo>
                  <a:lnTo>
                    <a:pt x="2721" y="2403"/>
                  </a:lnTo>
                  <a:lnTo>
                    <a:pt x="3792" y="2403"/>
                  </a:lnTo>
                  <a:lnTo>
                    <a:pt x="3792" y="2287"/>
                  </a:lnTo>
                  <a:lnTo>
                    <a:pt x="3503" y="2229"/>
                  </a:lnTo>
                  <a:lnTo>
                    <a:pt x="3503" y="696"/>
                  </a:lnTo>
                  <a:cubicBezTo>
                    <a:pt x="3503" y="551"/>
                    <a:pt x="3474" y="464"/>
                    <a:pt x="3445" y="377"/>
                  </a:cubicBezTo>
                  <a:cubicBezTo>
                    <a:pt x="3416" y="290"/>
                    <a:pt x="3387" y="203"/>
                    <a:pt x="3329" y="146"/>
                  </a:cubicBezTo>
                  <a:cubicBezTo>
                    <a:pt x="3271" y="88"/>
                    <a:pt x="3213" y="59"/>
                    <a:pt x="3127" y="30"/>
                  </a:cubicBezTo>
                  <a:cubicBezTo>
                    <a:pt x="3069" y="1"/>
                    <a:pt x="2982" y="1"/>
                    <a:pt x="2895" y="1"/>
                  </a:cubicBezTo>
                  <a:cubicBezTo>
                    <a:pt x="2837" y="1"/>
                    <a:pt x="2750" y="1"/>
                    <a:pt x="2663" y="30"/>
                  </a:cubicBezTo>
                  <a:cubicBezTo>
                    <a:pt x="2606" y="30"/>
                    <a:pt x="2519" y="59"/>
                    <a:pt x="2432" y="88"/>
                  </a:cubicBezTo>
                  <a:cubicBezTo>
                    <a:pt x="2345" y="117"/>
                    <a:pt x="2287" y="146"/>
                    <a:pt x="2200" y="175"/>
                  </a:cubicBezTo>
                  <a:cubicBezTo>
                    <a:pt x="2114" y="203"/>
                    <a:pt x="2056" y="232"/>
                    <a:pt x="1998" y="261"/>
                  </a:cubicBezTo>
                  <a:cubicBezTo>
                    <a:pt x="1969" y="175"/>
                    <a:pt x="1882" y="117"/>
                    <a:pt x="1795" y="59"/>
                  </a:cubicBezTo>
                  <a:cubicBezTo>
                    <a:pt x="1679" y="30"/>
                    <a:pt x="1593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5914913" y="2109100"/>
              <a:ext cx="44900" cy="112900"/>
            </a:xfrm>
            <a:custGeom>
              <a:avLst/>
              <a:gdLst/>
              <a:ahLst/>
              <a:cxnLst/>
              <a:rect l="l" t="t" r="r" b="b"/>
              <a:pathLst>
                <a:path w="1796" h="4516" extrusionOk="0">
                  <a:moveTo>
                    <a:pt x="1" y="1"/>
                  </a:moveTo>
                  <a:lnTo>
                    <a:pt x="1" y="174"/>
                  </a:lnTo>
                  <a:lnTo>
                    <a:pt x="580" y="261"/>
                  </a:lnTo>
                  <a:lnTo>
                    <a:pt x="580" y="4226"/>
                  </a:lnTo>
                  <a:lnTo>
                    <a:pt x="1" y="4342"/>
                  </a:lnTo>
                  <a:lnTo>
                    <a:pt x="1" y="4516"/>
                  </a:lnTo>
                  <a:lnTo>
                    <a:pt x="1795" y="4516"/>
                  </a:lnTo>
                  <a:lnTo>
                    <a:pt x="1795" y="4342"/>
                  </a:lnTo>
                  <a:lnTo>
                    <a:pt x="1216" y="4226"/>
                  </a:lnTo>
                  <a:lnTo>
                    <a:pt x="1216" y="261"/>
                  </a:lnTo>
                  <a:lnTo>
                    <a:pt x="1795" y="174"/>
                  </a:lnTo>
                  <a:lnTo>
                    <a:pt x="17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5969913" y="2140950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8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621" y="58"/>
                    <a:pt x="1534" y="87"/>
                    <a:pt x="1419" y="116"/>
                  </a:cubicBezTo>
                  <a:cubicBezTo>
                    <a:pt x="1332" y="145"/>
                    <a:pt x="1245" y="174"/>
                    <a:pt x="1158" y="232"/>
                  </a:cubicBezTo>
                  <a:cubicBezTo>
                    <a:pt x="1071" y="261"/>
                    <a:pt x="984" y="290"/>
                    <a:pt x="927" y="347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7" y="3010"/>
                  </a:lnTo>
                  <a:lnTo>
                    <a:pt x="927" y="492"/>
                  </a:lnTo>
                  <a:cubicBezTo>
                    <a:pt x="984" y="463"/>
                    <a:pt x="1042" y="463"/>
                    <a:pt x="1100" y="463"/>
                  </a:cubicBezTo>
                  <a:cubicBezTo>
                    <a:pt x="1158" y="434"/>
                    <a:pt x="1216" y="434"/>
                    <a:pt x="1274" y="434"/>
                  </a:cubicBezTo>
                  <a:cubicBezTo>
                    <a:pt x="1332" y="405"/>
                    <a:pt x="1419" y="405"/>
                    <a:pt x="1476" y="405"/>
                  </a:cubicBezTo>
                  <a:cubicBezTo>
                    <a:pt x="1563" y="405"/>
                    <a:pt x="1621" y="376"/>
                    <a:pt x="1679" y="376"/>
                  </a:cubicBezTo>
                  <a:cubicBezTo>
                    <a:pt x="1882" y="376"/>
                    <a:pt x="1997" y="434"/>
                    <a:pt x="2113" y="550"/>
                  </a:cubicBezTo>
                  <a:cubicBezTo>
                    <a:pt x="2200" y="666"/>
                    <a:pt x="2229" y="811"/>
                    <a:pt x="2229" y="984"/>
                  </a:cubicBezTo>
                  <a:lnTo>
                    <a:pt x="2229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4" y="3242"/>
                  </a:lnTo>
                  <a:lnTo>
                    <a:pt x="3184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21" y="492"/>
                  </a:cubicBezTo>
                  <a:cubicBezTo>
                    <a:pt x="2692" y="376"/>
                    <a:pt x="2634" y="290"/>
                    <a:pt x="2547" y="203"/>
                  </a:cubicBezTo>
                  <a:cubicBezTo>
                    <a:pt x="2489" y="145"/>
                    <a:pt x="2403" y="87"/>
                    <a:pt x="2316" y="58"/>
                  </a:cubicBezTo>
                  <a:cubicBezTo>
                    <a:pt x="2200" y="0"/>
                    <a:pt x="2084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6058188" y="2140950"/>
              <a:ext cx="65150" cy="82500"/>
            </a:xfrm>
            <a:custGeom>
              <a:avLst/>
              <a:gdLst/>
              <a:ahLst/>
              <a:cxnLst/>
              <a:rect l="l" t="t" r="r" b="b"/>
              <a:pathLst>
                <a:path w="2606" h="3300" extrusionOk="0">
                  <a:moveTo>
                    <a:pt x="1534" y="0"/>
                  </a:moveTo>
                  <a:cubicBezTo>
                    <a:pt x="1303" y="0"/>
                    <a:pt x="1100" y="29"/>
                    <a:pt x="927" y="87"/>
                  </a:cubicBezTo>
                  <a:cubicBezTo>
                    <a:pt x="724" y="145"/>
                    <a:pt x="579" y="261"/>
                    <a:pt x="434" y="376"/>
                  </a:cubicBezTo>
                  <a:cubicBezTo>
                    <a:pt x="319" y="521"/>
                    <a:pt x="203" y="695"/>
                    <a:pt x="116" y="897"/>
                  </a:cubicBezTo>
                  <a:cubicBezTo>
                    <a:pt x="58" y="1100"/>
                    <a:pt x="0" y="1360"/>
                    <a:pt x="0" y="1621"/>
                  </a:cubicBezTo>
                  <a:cubicBezTo>
                    <a:pt x="0" y="1881"/>
                    <a:pt x="29" y="2142"/>
                    <a:pt x="87" y="2344"/>
                  </a:cubicBezTo>
                  <a:cubicBezTo>
                    <a:pt x="145" y="2547"/>
                    <a:pt x="261" y="2721"/>
                    <a:pt x="377" y="2865"/>
                  </a:cubicBezTo>
                  <a:cubicBezTo>
                    <a:pt x="492" y="3010"/>
                    <a:pt x="666" y="3126"/>
                    <a:pt x="840" y="3184"/>
                  </a:cubicBezTo>
                  <a:cubicBezTo>
                    <a:pt x="1042" y="3271"/>
                    <a:pt x="1274" y="3300"/>
                    <a:pt x="1534" y="3300"/>
                  </a:cubicBezTo>
                  <a:lnTo>
                    <a:pt x="1824" y="3300"/>
                  </a:lnTo>
                  <a:cubicBezTo>
                    <a:pt x="1939" y="3271"/>
                    <a:pt x="2026" y="3271"/>
                    <a:pt x="2113" y="3242"/>
                  </a:cubicBezTo>
                  <a:cubicBezTo>
                    <a:pt x="2229" y="3213"/>
                    <a:pt x="2316" y="3184"/>
                    <a:pt x="2374" y="3155"/>
                  </a:cubicBezTo>
                  <a:cubicBezTo>
                    <a:pt x="2460" y="3126"/>
                    <a:pt x="2547" y="3097"/>
                    <a:pt x="2605" y="3039"/>
                  </a:cubicBezTo>
                  <a:lnTo>
                    <a:pt x="2605" y="2837"/>
                  </a:lnTo>
                  <a:cubicBezTo>
                    <a:pt x="2547" y="2865"/>
                    <a:pt x="2489" y="2865"/>
                    <a:pt x="2403" y="2894"/>
                  </a:cubicBezTo>
                  <a:cubicBezTo>
                    <a:pt x="2345" y="2894"/>
                    <a:pt x="2287" y="2923"/>
                    <a:pt x="2200" y="2923"/>
                  </a:cubicBezTo>
                  <a:cubicBezTo>
                    <a:pt x="2142" y="2923"/>
                    <a:pt x="2055" y="2952"/>
                    <a:pt x="1968" y="2952"/>
                  </a:cubicBezTo>
                  <a:lnTo>
                    <a:pt x="1737" y="2952"/>
                  </a:lnTo>
                  <a:cubicBezTo>
                    <a:pt x="1505" y="2952"/>
                    <a:pt x="1332" y="2923"/>
                    <a:pt x="1187" y="2865"/>
                  </a:cubicBezTo>
                  <a:cubicBezTo>
                    <a:pt x="1042" y="2808"/>
                    <a:pt x="927" y="2721"/>
                    <a:pt x="840" y="2605"/>
                  </a:cubicBezTo>
                  <a:cubicBezTo>
                    <a:pt x="753" y="2489"/>
                    <a:pt x="695" y="2344"/>
                    <a:pt x="666" y="2171"/>
                  </a:cubicBezTo>
                  <a:cubicBezTo>
                    <a:pt x="637" y="2026"/>
                    <a:pt x="608" y="1824"/>
                    <a:pt x="608" y="1621"/>
                  </a:cubicBezTo>
                  <a:cubicBezTo>
                    <a:pt x="608" y="1389"/>
                    <a:pt x="637" y="1187"/>
                    <a:pt x="666" y="1013"/>
                  </a:cubicBezTo>
                  <a:cubicBezTo>
                    <a:pt x="724" y="839"/>
                    <a:pt x="782" y="695"/>
                    <a:pt x="840" y="579"/>
                  </a:cubicBezTo>
                  <a:cubicBezTo>
                    <a:pt x="927" y="492"/>
                    <a:pt x="1013" y="405"/>
                    <a:pt x="1129" y="347"/>
                  </a:cubicBezTo>
                  <a:cubicBezTo>
                    <a:pt x="1245" y="290"/>
                    <a:pt x="1361" y="261"/>
                    <a:pt x="1505" y="261"/>
                  </a:cubicBezTo>
                  <a:cubicBezTo>
                    <a:pt x="1650" y="261"/>
                    <a:pt x="1766" y="290"/>
                    <a:pt x="1882" y="319"/>
                  </a:cubicBezTo>
                  <a:cubicBezTo>
                    <a:pt x="1997" y="347"/>
                    <a:pt x="2113" y="376"/>
                    <a:pt x="2171" y="434"/>
                  </a:cubicBezTo>
                  <a:lnTo>
                    <a:pt x="2316" y="984"/>
                  </a:lnTo>
                  <a:lnTo>
                    <a:pt x="2518" y="984"/>
                  </a:lnTo>
                  <a:lnTo>
                    <a:pt x="2518" y="87"/>
                  </a:lnTo>
                  <a:cubicBezTo>
                    <a:pt x="2374" y="87"/>
                    <a:pt x="2229" y="58"/>
                    <a:pt x="2055" y="29"/>
                  </a:cubicBezTo>
                  <a:cubicBezTo>
                    <a:pt x="1882" y="0"/>
                    <a:pt x="1708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6131988" y="2140950"/>
              <a:ext cx="52125" cy="81050"/>
            </a:xfrm>
            <a:custGeom>
              <a:avLst/>
              <a:gdLst/>
              <a:ahLst/>
              <a:cxnLst/>
              <a:rect l="l" t="t" r="r" b="b"/>
              <a:pathLst>
                <a:path w="2085" h="3242" extrusionOk="0">
                  <a:moveTo>
                    <a:pt x="2026" y="0"/>
                  </a:moveTo>
                  <a:cubicBezTo>
                    <a:pt x="1940" y="0"/>
                    <a:pt x="1853" y="0"/>
                    <a:pt x="1737" y="58"/>
                  </a:cubicBezTo>
                  <a:cubicBezTo>
                    <a:pt x="1650" y="87"/>
                    <a:pt x="1534" y="116"/>
                    <a:pt x="1448" y="174"/>
                  </a:cubicBezTo>
                  <a:cubicBezTo>
                    <a:pt x="1332" y="232"/>
                    <a:pt x="1245" y="261"/>
                    <a:pt x="1158" y="319"/>
                  </a:cubicBezTo>
                  <a:cubicBezTo>
                    <a:pt x="1071" y="376"/>
                    <a:pt x="985" y="434"/>
                    <a:pt x="927" y="463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477" y="3242"/>
                  </a:lnTo>
                  <a:lnTo>
                    <a:pt x="1477" y="3097"/>
                  </a:lnTo>
                  <a:lnTo>
                    <a:pt x="956" y="3010"/>
                  </a:lnTo>
                  <a:lnTo>
                    <a:pt x="956" y="637"/>
                  </a:lnTo>
                  <a:cubicBezTo>
                    <a:pt x="985" y="608"/>
                    <a:pt x="1042" y="608"/>
                    <a:pt x="1129" y="579"/>
                  </a:cubicBezTo>
                  <a:cubicBezTo>
                    <a:pt x="1187" y="550"/>
                    <a:pt x="1245" y="550"/>
                    <a:pt x="1332" y="521"/>
                  </a:cubicBezTo>
                  <a:cubicBezTo>
                    <a:pt x="1390" y="521"/>
                    <a:pt x="1477" y="492"/>
                    <a:pt x="1534" y="492"/>
                  </a:cubicBezTo>
                  <a:lnTo>
                    <a:pt x="1737" y="492"/>
                  </a:lnTo>
                  <a:lnTo>
                    <a:pt x="1940" y="839"/>
                  </a:lnTo>
                  <a:lnTo>
                    <a:pt x="2084" y="83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6192038" y="2140950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8" y="261"/>
                    <a:pt x="1564" y="290"/>
                    <a:pt x="1650" y="347"/>
                  </a:cubicBezTo>
                  <a:cubicBezTo>
                    <a:pt x="1737" y="405"/>
                    <a:pt x="1795" y="463"/>
                    <a:pt x="1824" y="579"/>
                  </a:cubicBezTo>
                  <a:cubicBezTo>
                    <a:pt x="1882" y="666"/>
                    <a:pt x="1911" y="782"/>
                    <a:pt x="1940" y="926"/>
                  </a:cubicBezTo>
                  <a:cubicBezTo>
                    <a:pt x="1969" y="1042"/>
                    <a:pt x="1969" y="1216"/>
                    <a:pt x="1969" y="1389"/>
                  </a:cubicBezTo>
                  <a:lnTo>
                    <a:pt x="609" y="1389"/>
                  </a:lnTo>
                  <a:cubicBezTo>
                    <a:pt x="609" y="1216"/>
                    <a:pt x="637" y="1042"/>
                    <a:pt x="666" y="926"/>
                  </a:cubicBezTo>
                  <a:cubicBezTo>
                    <a:pt x="695" y="782"/>
                    <a:pt x="724" y="666"/>
                    <a:pt x="782" y="579"/>
                  </a:cubicBezTo>
                  <a:cubicBezTo>
                    <a:pt x="840" y="463"/>
                    <a:pt x="927" y="405"/>
                    <a:pt x="1014" y="347"/>
                  </a:cubicBezTo>
                  <a:cubicBezTo>
                    <a:pt x="1101" y="290"/>
                    <a:pt x="1216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80" y="145"/>
                    <a:pt x="348" y="405"/>
                  </a:cubicBezTo>
                  <a:cubicBezTo>
                    <a:pt x="116" y="666"/>
                    <a:pt x="1" y="1071"/>
                    <a:pt x="1" y="1621"/>
                  </a:cubicBezTo>
                  <a:cubicBezTo>
                    <a:pt x="1" y="1910"/>
                    <a:pt x="30" y="2142"/>
                    <a:pt x="88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35" y="3010"/>
                    <a:pt x="580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35" y="3300"/>
                    <a:pt x="1622" y="3300"/>
                    <a:pt x="1708" y="3271"/>
                  </a:cubicBezTo>
                  <a:cubicBezTo>
                    <a:pt x="1824" y="3271"/>
                    <a:pt x="1911" y="3242"/>
                    <a:pt x="1998" y="3213"/>
                  </a:cubicBezTo>
                  <a:cubicBezTo>
                    <a:pt x="2085" y="3184"/>
                    <a:pt x="2171" y="3184"/>
                    <a:pt x="2229" y="3155"/>
                  </a:cubicBezTo>
                  <a:cubicBezTo>
                    <a:pt x="2316" y="3097"/>
                    <a:pt x="2374" y="3068"/>
                    <a:pt x="2432" y="3039"/>
                  </a:cubicBezTo>
                  <a:lnTo>
                    <a:pt x="2432" y="2865"/>
                  </a:lnTo>
                  <a:cubicBezTo>
                    <a:pt x="2374" y="2865"/>
                    <a:pt x="2316" y="2894"/>
                    <a:pt x="2229" y="2894"/>
                  </a:cubicBezTo>
                  <a:cubicBezTo>
                    <a:pt x="2171" y="2894"/>
                    <a:pt x="2085" y="2923"/>
                    <a:pt x="2027" y="2923"/>
                  </a:cubicBezTo>
                  <a:cubicBezTo>
                    <a:pt x="1940" y="2923"/>
                    <a:pt x="1882" y="2952"/>
                    <a:pt x="1795" y="2952"/>
                  </a:cubicBezTo>
                  <a:lnTo>
                    <a:pt x="1593" y="2952"/>
                  </a:lnTo>
                  <a:cubicBezTo>
                    <a:pt x="1390" y="2952"/>
                    <a:pt x="1216" y="2923"/>
                    <a:pt x="1072" y="2865"/>
                  </a:cubicBezTo>
                  <a:cubicBezTo>
                    <a:pt x="956" y="2779"/>
                    <a:pt x="869" y="2692"/>
                    <a:pt x="782" y="2576"/>
                  </a:cubicBezTo>
                  <a:cubicBezTo>
                    <a:pt x="724" y="2460"/>
                    <a:pt x="666" y="2316"/>
                    <a:pt x="637" y="2171"/>
                  </a:cubicBezTo>
                  <a:cubicBezTo>
                    <a:pt x="609" y="2026"/>
                    <a:pt x="609" y="1881"/>
                    <a:pt x="609" y="1708"/>
                  </a:cubicBezTo>
                  <a:lnTo>
                    <a:pt x="609" y="1650"/>
                  </a:lnTo>
                  <a:lnTo>
                    <a:pt x="2548" y="1650"/>
                  </a:lnTo>
                  <a:lnTo>
                    <a:pt x="2548" y="1360"/>
                  </a:lnTo>
                  <a:cubicBezTo>
                    <a:pt x="2548" y="1100"/>
                    <a:pt x="2519" y="897"/>
                    <a:pt x="2461" y="724"/>
                  </a:cubicBezTo>
                  <a:cubicBezTo>
                    <a:pt x="2403" y="521"/>
                    <a:pt x="2316" y="405"/>
                    <a:pt x="2200" y="290"/>
                  </a:cubicBezTo>
                  <a:cubicBezTo>
                    <a:pt x="2085" y="174"/>
                    <a:pt x="1969" y="116"/>
                    <a:pt x="1795" y="58"/>
                  </a:cubicBezTo>
                  <a:cubicBezTo>
                    <a:pt x="1650" y="29"/>
                    <a:pt x="1506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6268013" y="2140950"/>
              <a:ext cx="67325" cy="82500"/>
            </a:xfrm>
            <a:custGeom>
              <a:avLst/>
              <a:gdLst/>
              <a:ahLst/>
              <a:cxnLst/>
              <a:rect l="l" t="t" r="r" b="b"/>
              <a:pathLst>
                <a:path w="2693" h="3300" extrusionOk="0">
                  <a:moveTo>
                    <a:pt x="1766" y="1621"/>
                  </a:moveTo>
                  <a:lnTo>
                    <a:pt x="1766" y="2750"/>
                  </a:lnTo>
                  <a:cubicBezTo>
                    <a:pt x="1650" y="2808"/>
                    <a:pt x="1535" y="2837"/>
                    <a:pt x="1419" y="2894"/>
                  </a:cubicBezTo>
                  <a:cubicBezTo>
                    <a:pt x="1303" y="2923"/>
                    <a:pt x="1187" y="2923"/>
                    <a:pt x="1043" y="2923"/>
                  </a:cubicBezTo>
                  <a:cubicBezTo>
                    <a:pt x="695" y="2923"/>
                    <a:pt x="551" y="2750"/>
                    <a:pt x="551" y="2344"/>
                  </a:cubicBezTo>
                  <a:cubicBezTo>
                    <a:pt x="551" y="2200"/>
                    <a:pt x="551" y="2084"/>
                    <a:pt x="608" y="1997"/>
                  </a:cubicBezTo>
                  <a:cubicBezTo>
                    <a:pt x="637" y="1910"/>
                    <a:pt x="666" y="1852"/>
                    <a:pt x="724" y="1795"/>
                  </a:cubicBezTo>
                  <a:cubicBezTo>
                    <a:pt x="811" y="1737"/>
                    <a:pt x="869" y="1708"/>
                    <a:pt x="985" y="1679"/>
                  </a:cubicBezTo>
                  <a:cubicBezTo>
                    <a:pt x="1072" y="1650"/>
                    <a:pt x="1187" y="1650"/>
                    <a:pt x="1303" y="1650"/>
                  </a:cubicBezTo>
                  <a:lnTo>
                    <a:pt x="1766" y="1621"/>
                  </a:lnTo>
                  <a:close/>
                  <a:moveTo>
                    <a:pt x="1303" y="0"/>
                  </a:moveTo>
                  <a:cubicBezTo>
                    <a:pt x="1129" y="0"/>
                    <a:pt x="956" y="29"/>
                    <a:pt x="811" y="58"/>
                  </a:cubicBezTo>
                  <a:cubicBezTo>
                    <a:pt x="637" y="58"/>
                    <a:pt x="493" y="87"/>
                    <a:pt x="348" y="116"/>
                  </a:cubicBezTo>
                  <a:lnTo>
                    <a:pt x="348" y="811"/>
                  </a:lnTo>
                  <a:lnTo>
                    <a:pt x="551" y="811"/>
                  </a:lnTo>
                  <a:lnTo>
                    <a:pt x="666" y="434"/>
                  </a:lnTo>
                  <a:cubicBezTo>
                    <a:pt x="724" y="376"/>
                    <a:pt x="840" y="347"/>
                    <a:pt x="956" y="319"/>
                  </a:cubicBezTo>
                  <a:cubicBezTo>
                    <a:pt x="1043" y="290"/>
                    <a:pt x="1158" y="261"/>
                    <a:pt x="1274" y="261"/>
                  </a:cubicBezTo>
                  <a:cubicBezTo>
                    <a:pt x="1361" y="261"/>
                    <a:pt x="1448" y="290"/>
                    <a:pt x="1506" y="319"/>
                  </a:cubicBezTo>
                  <a:cubicBezTo>
                    <a:pt x="1564" y="347"/>
                    <a:pt x="1621" y="376"/>
                    <a:pt x="1650" y="434"/>
                  </a:cubicBezTo>
                  <a:cubicBezTo>
                    <a:pt x="1679" y="492"/>
                    <a:pt x="1708" y="579"/>
                    <a:pt x="1737" y="637"/>
                  </a:cubicBezTo>
                  <a:cubicBezTo>
                    <a:pt x="1737" y="724"/>
                    <a:pt x="1766" y="811"/>
                    <a:pt x="1766" y="897"/>
                  </a:cubicBezTo>
                  <a:lnTo>
                    <a:pt x="1766" y="1389"/>
                  </a:lnTo>
                  <a:lnTo>
                    <a:pt x="1274" y="1418"/>
                  </a:lnTo>
                  <a:lnTo>
                    <a:pt x="956" y="1418"/>
                  </a:lnTo>
                  <a:cubicBezTo>
                    <a:pt x="869" y="1418"/>
                    <a:pt x="753" y="1447"/>
                    <a:pt x="666" y="1476"/>
                  </a:cubicBezTo>
                  <a:cubicBezTo>
                    <a:pt x="580" y="1505"/>
                    <a:pt x="464" y="1534"/>
                    <a:pt x="406" y="1563"/>
                  </a:cubicBezTo>
                  <a:cubicBezTo>
                    <a:pt x="319" y="1621"/>
                    <a:pt x="232" y="1679"/>
                    <a:pt x="174" y="1737"/>
                  </a:cubicBezTo>
                  <a:cubicBezTo>
                    <a:pt x="116" y="1824"/>
                    <a:pt x="88" y="1910"/>
                    <a:pt x="30" y="1997"/>
                  </a:cubicBezTo>
                  <a:cubicBezTo>
                    <a:pt x="1" y="2113"/>
                    <a:pt x="1" y="2229"/>
                    <a:pt x="1" y="2373"/>
                  </a:cubicBezTo>
                  <a:cubicBezTo>
                    <a:pt x="1" y="2489"/>
                    <a:pt x="1" y="2634"/>
                    <a:pt x="30" y="2750"/>
                  </a:cubicBezTo>
                  <a:cubicBezTo>
                    <a:pt x="59" y="2865"/>
                    <a:pt x="116" y="2952"/>
                    <a:pt x="174" y="3039"/>
                  </a:cubicBezTo>
                  <a:cubicBezTo>
                    <a:pt x="232" y="3126"/>
                    <a:pt x="319" y="3184"/>
                    <a:pt x="406" y="3242"/>
                  </a:cubicBezTo>
                  <a:cubicBezTo>
                    <a:pt x="522" y="3271"/>
                    <a:pt x="637" y="3300"/>
                    <a:pt x="811" y="3300"/>
                  </a:cubicBezTo>
                  <a:cubicBezTo>
                    <a:pt x="927" y="3300"/>
                    <a:pt x="1043" y="3300"/>
                    <a:pt x="1158" y="3271"/>
                  </a:cubicBezTo>
                  <a:cubicBezTo>
                    <a:pt x="1274" y="3242"/>
                    <a:pt x="1361" y="3213"/>
                    <a:pt x="1448" y="3155"/>
                  </a:cubicBezTo>
                  <a:cubicBezTo>
                    <a:pt x="1506" y="3126"/>
                    <a:pt x="1593" y="3068"/>
                    <a:pt x="1650" y="3039"/>
                  </a:cubicBezTo>
                  <a:cubicBezTo>
                    <a:pt x="1708" y="2981"/>
                    <a:pt x="1737" y="2952"/>
                    <a:pt x="1766" y="2923"/>
                  </a:cubicBezTo>
                  <a:lnTo>
                    <a:pt x="1853" y="3242"/>
                  </a:lnTo>
                  <a:lnTo>
                    <a:pt x="2692" y="3242"/>
                  </a:lnTo>
                  <a:lnTo>
                    <a:pt x="2692" y="3097"/>
                  </a:lnTo>
                  <a:lnTo>
                    <a:pt x="2316" y="3010"/>
                  </a:lnTo>
                  <a:lnTo>
                    <a:pt x="2316" y="868"/>
                  </a:lnTo>
                  <a:cubicBezTo>
                    <a:pt x="2316" y="695"/>
                    <a:pt x="2287" y="550"/>
                    <a:pt x="2229" y="463"/>
                  </a:cubicBezTo>
                  <a:cubicBezTo>
                    <a:pt x="2200" y="347"/>
                    <a:pt x="2114" y="261"/>
                    <a:pt x="2027" y="174"/>
                  </a:cubicBezTo>
                  <a:cubicBezTo>
                    <a:pt x="1940" y="116"/>
                    <a:pt x="1824" y="87"/>
                    <a:pt x="1708" y="58"/>
                  </a:cubicBezTo>
                  <a:cubicBezTo>
                    <a:pt x="1593" y="29"/>
                    <a:pt x="1448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6344713" y="2140950"/>
              <a:ext cx="54300" cy="82500"/>
            </a:xfrm>
            <a:custGeom>
              <a:avLst/>
              <a:gdLst/>
              <a:ahLst/>
              <a:cxnLst/>
              <a:rect l="l" t="t" r="r" b="b"/>
              <a:pathLst>
                <a:path w="2172" h="3300" extrusionOk="0">
                  <a:moveTo>
                    <a:pt x="1071" y="0"/>
                  </a:moveTo>
                  <a:cubicBezTo>
                    <a:pt x="898" y="0"/>
                    <a:pt x="782" y="29"/>
                    <a:pt x="637" y="58"/>
                  </a:cubicBezTo>
                  <a:cubicBezTo>
                    <a:pt x="522" y="87"/>
                    <a:pt x="406" y="145"/>
                    <a:pt x="319" y="232"/>
                  </a:cubicBezTo>
                  <a:cubicBezTo>
                    <a:pt x="203" y="290"/>
                    <a:pt x="145" y="405"/>
                    <a:pt x="87" y="521"/>
                  </a:cubicBezTo>
                  <a:cubicBezTo>
                    <a:pt x="30" y="608"/>
                    <a:pt x="1" y="753"/>
                    <a:pt x="1" y="897"/>
                  </a:cubicBezTo>
                  <a:cubicBezTo>
                    <a:pt x="1" y="1042"/>
                    <a:pt x="30" y="1158"/>
                    <a:pt x="87" y="1274"/>
                  </a:cubicBezTo>
                  <a:cubicBezTo>
                    <a:pt x="145" y="1360"/>
                    <a:pt x="203" y="1447"/>
                    <a:pt x="261" y="1534"/>
                  </a:cubicBezTo>
                  <a:cubicBezTo>
                    <a:pt x="348" y="1592"/>
                    <a:pt x="435" y="1650"/>
                    <a:pt x="522" y="1679"/>
                  </a:cubicBezTo>
                  <a:cubicBezTo>
                    <a:pt x="637" y="1737"/>
                    <a:pt x="724" y="1766"/>
                    <a:pt x="840" y="1795"/>
                  </a:cubicBezTo>
                  <a:cubicBezTo>
                    <a:pt x="927" y="1824"/>
                    <a:pt x="1043" y="1852"/>
                    <a:pt x="1129" y="1910"/>
                  </a:cubicBezTo>
                  <a:cubicBezTo>
                    <a:pt x="1216" y="1939"/>
                    <a:pt x="1303" y="1968"/>
                    <a:pt x="1390" y="2026"/>
                  </a:cubicBezTo>
                  <a:cubicBezTo>
                    <a:pt x="1477" y="2055"/>
                    <a:pt x="1535" y="2142"/>
                    <a:pt x="1564" y="2200"/>
                  </a:cubicBezTo>
                  <a:cubicBezTo>
                    <a:pt x="1621" y="2287"/>
                    <a:pt x="1650" y="2373"/>
                    <a:pt x="1650" y="2489"/>
                  </a:cubicBezTo>
                  <a:cubicBezTo>
                    <a:pt x="1650" y="2663"/>
                    <a:pt x="1592" y="2808"/>
                    <a:pt x="1477" y="2894"/>
                  </a:cubicBezTo>
                  <a:cubicBezTo>
                    <a:pt x="1361" y="2981"/>
                    <a:pt x="1187" y="3039"/>
                    <a:pt x="985" y="3039"/>
                  </a:cubicBezTo>
                  <a:cubicBezTo>
                    <a:pt x="840" y="3039"/>
                    <a:pt x="724" y="3010"/>
                    <a:pt x="608" y="2981"/>
                  </a:cubicBezTo>
                  <a:cubicBezTo>
                    <a:pt x="493" y="2923"/>
                    <a:pt x="406" y="2865"/>
                    <a:pt x="348" y="2808"/>
                  </a:cubicBezTo>
                  <a:lnTo>
                    <a:pt x="174" y="2373"/>
                  </a:lnTo>
                  <a:lnTo>
                    <a:pt x="30" y="2373"/>
                  </a:lnTo>
                  <a:lnTo>
                    <a:pt x="30" y="3155"/>
                  </a:lnTo>
                  <a:cubicBezTo>
                    <a:pt x="58" y="3155"/>
                    <a:pt x="87" y="3184"/>
                    <a:pt x="174" y="3184"/>
                  </a:cubicBezTo>
                  <a:cubicBezTo>
                    <a:pt x="232" y="3213"/>
                    <a:pt x="290" y="3213"/>
                    <a:pt x="377" y="3242"/>
                  </a:cubicBezTo>
                  <a:cubicBezTo>
                    <a:pt x="464" y="3242"/>
                    <a:pt x="579" y="3271"/>
                    <a:pt x="666" y="3271"/>
                  </a:cubicBezTo>
                  <a:cubicBezTo>
                    <a:pt x="782" y="3300"/>
                    <a:pt x="869" y="3300"/>
                    <a:pt x="985" y="3300"/>
                  </a:cubicBezTo>
                  <a:cubicBezTo>
                    <a:pt x="1187" y="3300"/>
                    <a:pt x="1361" y="3271"/>
                    <a:pt x="1535" y="3242"/>
                  </a:cubicBezTo>
                  <a:cubicBezTo>
                    <a:pt x="1679" y="3184"/>
                    <a:pt x="1795" y="3126"/>
                    <a:pt x="1882" y="3039"/>
                  </a:cubicBezTo>
                  <a:cubicBezTo>
                    <a:pt x="1969" y="2952"/>
                    <a:pt x="2056" y="2865"/>
                    <a:pt x="2084" y="2750"/>
                  </a:cubicBezTo>
                  <a:cubicBezTo>
                    <a:pt x="2142" y="2634"/>
                    <a:pt x="2171" y="2489"/>
                    <a:pt x="2171" y="2344"/>
                  </a:cubicBezTo>
                  <a:cubicBezTo>
                    <a:pt x="2171" y="2200"/>
                    <a:pt x="2142" y="2055"/>
                    <a:pt x="2084" y="1968"/>
                  </a:cubicBezTo>
                  <a:cubicBezTo>
                    <a:pt x="2056" y="1852"/>
                    <a:pt x="1969" y="1766"/>
                    <a:pt x="1911" y="1708"/>
                  </a:cubicBezTo>
                  <a:cubicBezTo>
                    <a:pt x="1824" y="1621"/>
                    <a:pt x="1737" y="1563"/>
                    <a:pt x="1650" y="1534"/>
                  </a:cubicBezTo>
                  <a:cubicBezTo>
                    <a:pt x="1535" y="1476"/>
                    <a:pt x="1448" y="1447"/>
                    <a:pt x="1332" y="1418"/>
                  </a:cubicBezTo>
                  <a:cubicBezTo>
                    <a:pt x="1245" y="1360"/>
                    <a:pt x="1129" y="1332"/>
                    <a:pt x="1043" y="1303"/>
                  </a:cubicBezTo>
                  <a:cubicBezTo>
                    <a:pt x="927" y="1274"/>
                    <a:pt x="840" y="1216"/>
                    <a:pt x="782" y="1187"/>
                  </a:cubicBezTo>
                  <a:cubicBezTo>
                    <a:pt x="695" y="1129"/>
                    <a:pt x="637" y="1071"/>
                    <a:pt x="579" y="1013"/>
                  </a:cubicBezTo>
                  <a:cubicBezTo>
                    <a:pt x="551" y="955"/>
                    <a:pt x="522" y="868"/>
                    <a:pt x="522" y="753"/>
                  </a:cubicBezTo>
                  <a:cubicBezTo>
                    <a:pt x="522" y="608"/>
                    <a:pt x="551" y="492"/>
                    <a:pt x="666" y="405"/>
                  </a:cubicBezTo>
                  <a:cubicBezTo>
                    <a:pt x="753" y="319"/>
                    <a:pt x="898" y="261"/>
                    <a:pt x="1071" y="261"/>
                  </a:cubicBezTo>
                  <a:cubicBezTo>
                    <a:pt x="1187" y="261"/>
                    <a:pt x="1303" y="290"/>
                    <a:pt x="1390" y="319"/>
                  </a:cubicBezTo>
                  <a:cubicBezTo>
                    <a:pt x="1506" y="319"/>
                    <a:pt x="1564" y="376"/>
                    <a:pt x="1621" y="434"/>
                  </a:cubicBezTo>
                  <a:lnTo>
                    <a:pt x="1766" y="782"/>
                  </a:lnTo>
                  <a:lnTo>
                    <a:pt x="1940" y="782"/>
                  </a:lnTo>
                  <a:lnTo>
                    <a:pt x="1940" y="87"/>
                  </a:lnTo>
                  <a:cubicBezTo>
                    <a:pt x="1795" y="87"/>
                    <a:pt x="1650" y="58"/>
                    <a:pt x="1506" y="29"/>
                  </a:cubicBezTo>
                  <a:cubicBezTo>
                    <a:pt x="1361" y="0"/>
                    <a:pt x="1216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6408388" y="2108375"/>
              <a:ext cx="41275" cy="113625"/>
            </a:xfrm>
            <a:custGeom>
              <a:avLst/>
              <a:gdLst/>
              <a:ahLst/>
              <a:cxnLst/>
              <a:rect l="l" t="t" r="r" b="b"/>
              <a:pathLst>
                <a:path w="1651" h="4545" extrusionOk="0">
                  <a:moveTo>
                    <a:pt x="753" y="1"/>
                  </a:moveTo>
                  <a:cubicBezTo>
                    <a:pt x="724" y="1"/>
                    <a:pt x="666" y="1"/>
                    <a:pt x="637" y="30"/>
                  </a:cubicBezTo>
                  <a:cubicBezTo>
                    <a:pt x="579" y="30"/>
                    <a:pt x="550" y="59"/>
                    <a:pt x="522" y="88"/>
                  </a:cubicBezTo>
                  <a:cubicBezTo>
                    <a:pt x="464" y="117"/>
                    <a:pt x="464" y="174"/>
                    <a:pt x="435" y="203"/>
                  </a:cubicBezTo>
                  <a:cubicBezTo>
                    <a:pt x="406" y="261"/>
                    <a:pt x="406" y="290"/>
                    <a:pt x="406" y="348"/>
                  </a:cubicBezTo>
                  <a:cubicBezTo>
                    <a:pt x="406" y="406"/>
                    <a:pt x="406" y="435"/>
                    <a:pt x="435" y="493"/>
                  </a:cubicBezTo>
                  <a:cubicBezTo>
                    <a:pt x="464" y="522"/>
                    <a:pt x="464" y="580"/>
                    <a:pt x="522" y="609"/>
                  </a:cubicBezTo>
                  <a:cubicBezTo>
                    <a:pt x="550" y="637"/>
                    <a:pt x="579" y="666"/>
                    <a:pt x="637" y="695"/>
                  </a:cubicBezTo>
                  <a:cubicBezTo>
                    <a:pt x="666" y="695"/>
                    <a:pt x="724" y="724"/>
                    <a:pt x="753" y="724"/>
                  </a:cubicBezTo>
                  <a:cubicBezTo>
                    <a:pt x="811" y="724"/>
                    <a:pt x="869" y="695"/>
                    <a:pt x="898" y="695"/>
                  </a:cubicBezTo>
                  <a:cubicBezTo>
                    <a:pt x="956" y="666"/>
                    <a:pt x="985" y="637"/>
                    <a:pt x="1014" y="609"/>
                  </a:cubicBezTo>
                  <a:cubicBezTo>
                    <a:pt x="1071" y="580"/>
                    <a:pt x="1071" y="522"/>
                    <a:pt x="1100" y="493"/>
                  </a:cubicBezTo>
                  <a:cubicBezTo>
                    <a:pt x="1129" y="435"/>
                    <a:pt x="1129" y="406"/>
                    <a:pt x="1129" y="348"/>
                  </a:cubicBezTo>
                  <a:cubicBezTo>
                    <a:pt x="1129" y="290"/>
                    <a:pt x="1129" y="261"/>
                    <a:pt x="1100" y="203"/>
                  </a:cubicBezTo>
                  <a:cubicBezTo>
                    <a:pt x="1071" y="174"/>
                    <a:pt x="1071" y="117"/>
                    <a:pt x="1014" y="88"/>
                  </a:cubicBezTo>
                  <a:cubicBezTo>
                    <a:pt x="985" y="59"/>
                    <a:pt x="956" y="30"/>
                    <a:pt x="898" y="30"/>
                  </a:cubicBezTo>
                  <a:cubicBezTo>
                    <a:pt x="869" y="1"/>
                    <a:pt x="811" y="1"/>
                    <a:pt x="753" y="1"/>
                  </a:cubicBezTo>
                  <a:close/>
                  <a:moveTo>
                    <a:pt x="87" y="1390"/>
                  </a:moveTo>
                  <a:lnTo>
                    <a:pt x="87" y="1535"/>
                  </a:lnTo>
                  <a:lnTo>
                    <a:pt x="550" y="1622"/>
                  </a:lnTo>
                  <a:lnTo>
                    <a:pt x="550" y="4313"/>
                  </a:lnTo>
                  <a:lnTo>
                    <a:pt x="1" y="4400"/>
                  </a:lnTo>
                  <a:lnTo>
                    <a:pt x="1" y="4545"/>
                  </a:lnTo>
                  <a:lnTo>
                    <a:pt x="1650" y="4545"/>
                  </a:lnTo>
                  <a:lnTo>
                    <a:pt x="1650" y="4400"/>
                  </a:lnTo>
                  <a:lnTo>
                    <a:pt x="1100" y="4313"/>
                  </a:lnTo>
                  <a:lnTo>
                    <a:pt x="1100" y="1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456863" y="2140950"/>
              <a:ext cx="78900" cy="81050"/>
            </a:xfrm>
            <a:custGeom>
              <a:avLst/>
              <a:gdLst/>
              <a:ahLst/>
              <a:cxnLst/>
              <a:rect l="l" t="t" r="r" b="b"/>
              <a:pathLst>
                <a:path w="3156" h="3242" extrusionOk="0">
                  <a:moveTo>
                    <a:pt x="1969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593" y="58"/>
                    <a:pt x="1506" y="87"/>
                    <a:pt x="1419" y="116"/>
                  </a:cubicBezTo>
                  <a:cubicBezTo>
                    <a:pt x="1332" y="145"/>
                    <a:pt x="1216" y="174"/>
                    <a:pt x="1129" y="232"/>
                  </a:cubicBezTo>
                  <a:cubicBezTo>
                    <a:pt x="1043" y="261"/>
                    <a:pt x="985" y="290"/>
                    <a:pt x="927" y="347"/>
                  </a:cubicBezTo>
                  <a:lnTo>
                    <a:pt x="898" y="87"/>
                  </a:lnTo>
                  <a:lnTo>
                    <a:pt x="1" y="87"/>
                  </a:lnTo>
                  <a:lnTo>
                    <a:pt x="1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1" y="3097"/>
                  </a:lnTo>
                  <a:lnTo>
                    <a:pt x="1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7" y="3010"/>
                  </a:lnTo>
                  <a:lnTo>
                    <a:pt x="927" y="492"/>
                  </a:lnTo>
                  <a:cubicBezTo>
                    <a:pt x="956" y="463"/>
                    <a:pt x="1014" y="463"/>
                    <a:pt x="1072" y="463"/>
                  </a:cubicBezTo>
                  <a:cubicBezTo>
                    <a:pt x="1129" y="434"/>
                    <a:pt x="1187" y="434"/>
                    <a:pt x="1274" y="434"/>
                  </a:cubicBezTo>
                  <a:cubicBezTo>
                    <a:pt x="1332" y="405"/>
                    <a:pt x="1390" y="405"/>
                    <a:pt x="1477" y="405"/>
                  </a:cubicBezTo>
                  <a:cubicBezTo>
                    <a:pt x="1535" y="405"/>
                    <a:pt x="1593" y="376"/>
                    <a:pt x="1679" y="376"/>
                  </a:cubicBezTo>
                  <a:cubicBezTo>
                    <a:pt x="1853" y="376"/>
                    <a:pt x="1998" y="434"/>
                    <a:pt x="2085" y="550"/>
                  </a:cubicBezTo>
                  <a:cubicBezTo>
                    <a:pt x="2171" y="666"/>
                    <a:pt x="2229" y="811"/>
                    <a:pt x="2229" y="984"/>
                  </a:cubicBezTo>
                  <a:lnTo>
                    <a:pt x="2229" y="3010"/>
                  </a:lnTo>
                  <a:lnTo>
                    <a:pt x="1795" y="3097"/>
                  </a:lnTo>
                  <a:lnTo>
                    <a:pt x="1795" y="3242"/>
                  </a:lnTo>
                  <a:lnTo>
                    <a:pt x="3155" y="3242"/>
                  </a:lnTo>
                  <a:lnTo>
                    <a:pt x="3155" y="3097"/>
                  </a:lnTo>
                  <a:lnTo>
                    <a:pt x="2779" y="3010"/>
                  </a:lnTo>
                  <a:lnTo>
                    <a:pt x="2779" y="926"/>
                  </a:lnTo>
                  <a:cubicBezTo>
                    <a:pt x="2779" y="753"/>
                    <a:pt x="2750" y="608"/>
                    <a:pt x="2721" y="492"/>
                  </a:cubicBezTo>
                  <a:cubicBezTo>
                    <a:pt x="2663" y="376"/>
                    <a:pt x="2634" y="290"/>
                    <a:pt x="2548" y="203"/>
                  </a:cubicBezTo>
                  <a:cubicBezTo>
                    <a:pt x="2461" y="145"/>
                    <a:pt x="2403" y="87"/>
                    <a:pt x="2287" y="58"/>
                  </a:cubicBezTo>
                  <a:cubicBezTo>
                    <a:pt x="2200" y="0"/>
                    <a:pt x="2085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545863" y="2133700"/>
              <a:ext cx="75275" cy="125200"/>
            </a:xfrm>
            <a:custGeom>
              <a:avLst/>
              <a:gdLst/>
              <a:ahLst/>
              <a:cxnLst/>
              <a:rect l="l" t="t" r="r" b="b"/>
              <a:pathLst>
                <a:path w="3011" h="5008" extrusionOk="0">
                  <a:moveTo>
                    <a:pt x="1390" y="551"/>
                  </a:moveTo>
                  <a:cubicBezTo>
                    <a:pt x="1506" y="551"/>
                    <a:pt x="1592" y="551"/>
                    <a:pt x="1679" y="580"/>
                  </a:cubicBezTo>
                  <a:cubicBezTo>
                    <a:pt x="1766" y="637"/>
                    <a:pt x="1853" y="666"/>
                    <a:pt x="1882" y="753"/>
                  </a:cubicBezTo>
                  <a:cubicBezTo>
                    <a:pt x="1940" y="811"/>
                    <a:pt x="1998" y="898"/>
                    <a:pt x="1998" y="1014"/>
                  </a:cubicBezTo>
                  <a:cubicBezTo>
                    <a:pt x="2027" y="1101"/>
                    <a:pt x="2056" y="1216"/>
                    <a:pt x="2056" y="1361"/>
                  </a:cubicBezTo>
                  <a:cubicBezTo>
                    <a:pt x="2056" y="1650"/>
                    <a:pt x="1998" y="1853"/>
                    <a:pt x="1882" y="1998"/>
                  </a:cubicBezTo>
                  <a:cubicBezTo>
                    <a:pt x="1795" y="2142"/>
                    <a:pt x="1621" y="2200"/>
                    <a:pt x="1361" y="2200"/>
                  </a:cubicBezTo>
                  <a:cubicBezTo>
                    <a:pt x="1245" y="2200"/>
                    <a:pt x="1158" y="2200"/>
                    <a:pt x="1072" y="2171"/>
                  </a:cubicBezTo>
                  <a:cubicBezTo>
                    <a:pt x="985" y="2114"/>
                    <a:pt x="898" y="2085"/>
                    <a:pt x="840" y="1998"/>
                  </a:cubicBezTo>
                  <a:cubicBezTo>
                    <a:pt x="811" y="1940"/>
                    <a:pt x="753" y="1853"/>
                    <a:pt x="724" y="1737"/>
                  </a:cubicBezTo>
                  <a:cubicBezTo>
                    <a:pt x="724" y="1622"/>
                    <a:pt x="695" y="1506"/>
                    <a:pt x="695" y="1361"/>
                  </a:cubicBezTo>
                  <a:cubicBezTo>
                    <a:pt x="695" y="1216"/>
                    <a:pt x="724" y="1101"/>
                    <a:pt x="724" y="1014"/>
                  </a:cubicBezTo>
                  <a:cubicBezTo>
                    <a:pt x="753" y="898"/>
                    <a:pt x="811" y="811"/>
                    <a:pt x="840" y="753"/>
                  </a:cubicBezTo>
                  <a:cubicBezTo>
                    <a:pt x="898" y="666"/>
                    <a:pt x="985" y="637"/>
                    <a:pt x="1072" y="580"/>
                  </a:cubicBezTo>
                  <a:cubicBezTo>
                    <a:pt x="1158" y="551"/>
                    <a:pt x="1245" y="551"/>
                    <a:pt x="1390" y="551"/>
                  </a:cubicBezTo>
                  <a:close/>
                  <a:moveTo>
                    <a:pt x="2027" y="3532"/>
                  </a:moveTo>
                  <a:cubicBezTo>
                    <a:pt x="2171" y="3532"/>
                    <a:pt x="2287" y="3590"/>
                    <a:pt x="2374" y="3647"/>
                  </a:cubicBezTo>
                  <a:cubicBezTo>
                    <a:pt x="2461" y="3734"/>
                    <a:pt x="2490" y="3821"/>
                    <a:pt x="2490" y="3937"/>
                  </a:cubicBezTo>
                  <a:cubicBezTo>
                    <a:pt x="2490" y="4053"/>
                    <a:pt x="2461" y="4168"/>
                    <a:pt x="2432" y="4255"/>
                  </a:cubicBezTo>
                  <a:cubicBezTo>
                    <a:pt x="2374" y="4371"/>
                    <a:pt x="2316" y="4458"/>
                    <a:pt x="2200" y="4516"/>
                  </a:cubicBezTo>
                  <a:cubicBezTo>
                    <a:pt x="2113" y="4574"/>
                    <a:pt x="1998" y="4632"/>
                    <a:pt x="1853" y="4689"/>
                  </a:cubicBezTo>
                  <a:cubicBezTo>
                    <a:pt x="1708" y="4718"/>
                    <a:pt x="1535" y="4747"/>
                    <a:pt x="1332" y="4747"/>
                  </a:cubicBezTo>
                  <a:cubicBezTo>
                    <a:pt x="1158" y="4747"/>
                    <a:pt x="1014" y="4718"/>
                    <a:pt x="898" y="4689"/>
                  </a:cubicBezTo>
                  <a:cubicBezTo>
                    <a:pt x="811" y="4660"/>
                    <a:pt x="724" y="4632"/>
                    <a:pt x="637" y="4603"/>
                  </a:cubicBezTo>
                  <a:cubicBezTo>
                    <a:pt x="579" y="4545"/>
                    <a:pt x="551" y="4487"/>
                    <a:pt x="522" y="4429"/>
                  </a:cubicBezTo>
                  <a:cubicBezTo>
                    <a:pt x="493" y="4342"/>
                    <a:pt x="464" y="4284"/>
                    <a:pt x="464" y="4197"/>
                  </a:cubicBezTo>
                  <a:cubicBezTo>
                    <a:pt x="464" y="4139"/>
                    <a:pt x="493" y="4082"/>
                    <a:pt x="493" y="4024"/>
                  </a:cubicBezTo>
                  <a:cubicBezTo>
                    <a:pt x="522" y="3966"/>
                    <a:pt x="551" y="3908"/>
                    <a:pt x="551" y="3850"/>
                  </a:cubicBezTo>
                  <a:cubicBezTo>
                    <a:pt x="579" y="3792"/>
                    <a:pt x="637" y="3734"/>
                    <a:pt x="666" y="3676"/>
                  </a:cubicBezTo>
                  <a:cubicBezTo>
                    <a:pt x="695" y="3619"/>
                    <a:pt x="753" y="3590"/>
                    <a:pt x="782" y="3532"/>
                  </a:cubicBezTo>
                  <a:close/>
                  <a:moveTo>
                    <a:pt x="2750" y="1"/>
                  </a:moveTo>
                  <a:lnTo>
                    <a:pt x="1998" y="377"/>
                  </a:lnTo>
                  <a:cubicBezTo>
                    <a:pt x="1998" y="377"/>
                    <a:pt x="1969" y="348"/>
                    <a:pt x="1911" y="348"/>
                  </a:cubicBezTo>
                  <a:cubicBezTo>
                    <a:pt x="1882" y="348"/>
                    <a:pt x="1824" y="319"/>
                    <a:pt x="1766" y="319"/>
                  </a:cubicBezTo>
                  <a:cubicBezTo>
                    <a:pt x="1708" y="319"/>
                    <a:pt x="1650" y="290"/>
                    <a:pt x="1592" y="290"/>
                  </a:cubicBezTo>
                  <a:lnTo>
                    <a:pt x="1390" y="290"/>
                  </a:lnTo>
                  <a:cubicBezTo>
                    <a:pt x="1187" y="290"/>
                    <a:pt x="1014" y="319"/>
                    <a:pt x="840" y="348"/>
                  </a:cubicBezTo>
                  <a:cubicBezTo>
                    <a:pt x="695" y="406"/>
                    <a:pt x="551" y="464"/>
                    <a:pt x="464" y="551"/>
                  </a:cubicBezTo>
                  <a:cubicBezTo>
                    <a:pt x="348" y="637"/>
                    <a:pt x="261" y="753"/>
                    <a:pt x="203" y="898"/>
                  </a:cubicBezTo>
                  <a:cubicBezTo>
                    <a:pt x="145" y="1043"/>
                    <a:pt x="116" y="1187"/>
                    <a:pt x="116" y="1361"/>
                  </a:cubicBezTo>
                  <a:cubicBezTo>
                    <a:pt x="116" y="1853"/>
                    <a:pt x="290" y="2171"/>
                    <a:pt x="637" y="2345"/>
                  </a:cubicBezTo>
                  <a:lnTo>
                    <a:pt x="116" y="2953"/>
                  </a:lnTo>
                  <a:cubicBezTo>
                    <a:pt x="116" y="3011"/>
                    <a:pt x="116" y="3098"/>
                    <a:pt x="174" y="3155"/>
                  </a:cubicBezTo>
                  <a:cubicBezTo>
                    <a:pt x="203" y="3213"/>
                    <a:pt x="232" y="3271"/>
                    <a:pt x="290" y="3300"/>
                  </a:cubicBezTo>
                  <a:cubicBezTo>
                    <a:pt x="319" y="3358"/>
                    <a:pt x="377" y="3387"/>
                    <a:pt x="435" y="3416"/>
                  </a:cubicBezTo>
                  <a:cubicBezTo>
                    <a:pt x="493" y="3445"/>
                    <a:pt x="522" y="3474"/>
                    <a:pt x="579" y="3503"/>
                  </a:cubicBezTo>
                  <a:cubicBezTo>
                    <a:pt x="493" y="3561"/>
                    <a:pt x="406" y="3619"/>
                    <a:pt x="348" y="3676"/>
                  </a:cubicBezTo>
                  <a:cubicBezTo>
                    <a:pt x="261" y="3734"/>
                    <a:pt x="203" y="3792"/>
                    <a:pt x="174" y="3850"/>
                  </a:cubicBezTo>
                  <a:cubicBezTo>
                    <a:pt x="116" y="3908"/>
                    <a:pt x="59" y="3966"/>
                    <a:pt x="30" y="4024"/>
                  </a:cubicBezTo>
                  <a:cubicBezTo>
                    <a:pt x="30" y="4111"/>
                    <a:pt x="1" y="4168"/>
                    <a:pt x="1" y="4255"/>
                  </a:cubicBezTo>
                  <a:cubicBezTo>
                    <a:pt x="1" y="4342"/>
                    <a:pt x="30" y="4458"/>
                    <a:pt x="87" y="4545"/>
                  </a:cubicBezTo>
                  <a:cubicBezTo>
                    <a:pt x="116" y="4632"/>
                    <a:pt x="203" y="4718"/>
                    <a:pt x="290" y="4776"/>
                  </a:cubicBezTo>
                  <a:cubicBezTo>
                    <a:pt x="406" y="4863"/>
                    <a:pt x="551" y="4921"/>
                    <a:pt x="724" y="4950"/>
                  </a:cubicBezTo>
                  <a:cubicBezTo>
                    <a:pt x="869" y="4979"/>
                    <a:pt x="1072" y="5008"/>
                    <a:pt x="1332" y="5008"/>
                  </a:cubicBezTo>
                  <a:cubicBezTo>
                    <a:pt x="1621" y="5008"/>
                    <a:pt x="1911" y="4979"/>
                    <a:pt x="2113" y="4921"/>
                  </a:cubicBezTo>
                  <a:cubicBezTo>
                    <a:pt x="2316" y="4834"/>
                    <a:pt x="2490" y="4747"/>
                    <a:pt x="2634" y="4632"/>
                  </a:cubicBezTo>
                  <a:cubicBezTo>
                    <a:pt x="2779" y="4545"/>
                    <a:pt x="2866" y="4400"/>
                    <a:pt x="2924" y="4284"/>
                  </a:cubicBezTo>
                  <a:cubicBezTo>
                    <a:pt x="2982" y="4139"/>
                    <a:pt x="3011" y="3995"/>
                    <a:pt x="3011" y="3850"/>
                  </a:cubicBezTo>
                  <a:cubicBezTo>
                    <a:pt x="3011" y="3590"/>
                    <a:pt x="2924" y="3387"/>
                    <a:pt x="2779" y="3242"/>
                  </a:cubicBezTo>
                  <a:cubicBezTo>
                    <a:pt x="2605" y="3098"/>
                    <a:pt x="2345" y="3011"/>
                    <a:pt x="1998" y="3011"/>
                  </a:cubicBezTo>
                  <a:lnTo>
                    <a:pt x="1072" y="3011"/>
                  </a:lnTo>
                  <a:cubicBezTo>
                    <a:pt x="956" y="3011"/>
                    <a:pt x="869" y="3011"/>
                    <a:pt x="782" y="2953"/>
                  </a:cubicBezTo>
                  <a:cubicBezTo>
                    <a:pt x="695" y="2924"/>
                    <a:pt x="637" y="2895"/>
                    <a:pt x="637" y="2866"/>
                  </a:cubicBezTo>
                  <a:lnTo>
                    <a:pt x="869" y="2403"/>
                  </a:lnTo>
                  <a:cubicBezTo>
                    <a:pt x="927" y="2432"/>
                    <a:pt x="985" y="2432"/>
                    <a:pt x="1100" y="2461"/>
                  </a:cubicBezTo>
                  <a:lnTo>
                    <a:pt x="1361" y="2461"/>
                  </a:lnTo>
                  <a:cubicBezTo>
                    <a:pt x="1766" y="2461"/>
                    <a:pt x="2085" y="2374"/>
                    <a:pt x="2316" y="2200"/>
                  </a:cubicBezTo>
                  <a:cubicBezTo>
                    <a:pt x="2519" y="1998"/>
                    <a:pt x="2634" y="1737"/>
                    <a:pt x="2634" y="1361"/>
                  </a:cubicBezTo>
                  <a:cubicBezTo>
                    <a:pt x="2634" y="1216"/>
                    <a:pt x="2605" y="1072"/>
                    <a:pt x="2577" y="956"/>
                  </a:cubicBezTo>
                  <a:cubicBezTo>
                    <a:pt x="2548" y="811"/>
                    <a:pt x="2490" y="724"/>
                    <a:pt x="2403" y="637"/>
                  </a:cubicBezTo>
                  <a:lnTo>
                    <a:pt x="2866" y="145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664538" y="2109100"/>
              <a:ext cx="161375" cy="115075"/>
            </a:xfrm>
            <a:custGeom>
              <a:avLst/>
              <a:gdLst/>
              <a:ahLst/>
              <a:cxnLst/>
              <a:rect l="l" t="t" r="r" b="b"/>
              <a:pathLst>
                <a:path w="6455" h="4603" extrusionOk="0">
                  <a:moveTo>
                    <a:pt x="0" y="1"/>
                  </a:moveTo>
                  <a:lnTo>
                    <a:pt x="0" y="174"/>
                  </a:lnTo>
                  <a:lnTo>
                    <a:pt x="405" y="261"/>
                  </a:lnTo>
                  <a:lnTo>
                    <a:pt x="1881" y="4603"/>
                  </a:lnTo>
                  <a:lnTo>
                    <a:pt x="2055" y="4603"/>
                  </a:lnTo>
                  <a:lnTo>
                    <a:pt x="3271" y="1506"/>
                  </a:lnTo>
                  <a:lnTo>
                    <a:pt x="4428" y="4603"/>
                  </a:lnTo>
                  <a:lnTo>
                    <a:pt x="4602" y="4603"/>
                  </a:lnTo>
                  <a:lnTo>
                    <a:pt x="6078" y="261"/>
                  </a:lnTo>
                  <a:lnTo>
                    <a:pt x="6454" y="174"/>
                  </a:lnTo>
                  <a:lnTo>
                    <a:pt x="6454" y="1"/>
                  </a:lnTo>
                  <a:lnTo>
                    <a:pt x="4978" y="1"/>
                  </a:lnTo>
                  <a:lnTo>
                    <a:pt x="4978" y="174"/>
                  </a:lnTo>
                  <a:lnTo>
                    <a:pt x="5673" y="261"/>
                  </a:lnTo>
                  <a:lnTo>
                    <a:pt x="4660" y="3445"/>
                  </a:lnTo>
                  <a:lnTo>
                    <a:pt x="3502" y="319"/>
                  </a:lnTo>
                  <a:lnTo>
                    <a:pt x="3329" y="319"/>
                  </a:lnTo>
                  <a:lnTo>
                    <a:pt x="2113" y="3445"/>
                  </a:lnTo>
                  <a:lnTo>
                    <a:pt x="1042" y="261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6818638" y="2140950"/>
              <a:ext cx="68050" cy="82500"/>
            </a:xfrm>
            <a:custGeom>
              <a:avLst/>
              <a:gdLst/>
              <a:ahLst/>
              <a:cxnLst/>
              <a:rect l="l" t="t" r="r" b="b"/>
              <a:pathLst>
                <a:path w="2722" h="3300" extrusionOk="0">
                  <a:moveTo>
                    <a:pt x="1766" y="1621"/>
                  </a:moveTo>
                  <a:lnTo>
                    <a:pt x="1766" y="2750"/>
                  </a:lnTo>
                  <a:cubicBezTo>
                    <a:pt x="1651" y="2808"/>
                    <a:pt x="1535" y="2837"/>
                    <a:pt x="1448" y="2894"/>
                  </a:cubicBezTo>
                  <a:cubicBezTo>
                    <a:pt x="1332" y="2923"/>
                    <a:pt x="1188" y="2923"/>
                    <a:pt x="1043" y="2923"/>
                  </a:cubicBezTo>
                  <a:cubicBezTo>
                    <a:pt x="725" y="2923"/>
                    <a:pt x="551" y="2750"/>
                    <a:pt x="551" y="2344"/>
                  </a:cubicBezTo>
                  <a:cubicBezTo>
                    <a:pt x="551" y="2200"/>
                    <a:pt x="580" y="2084"/>
                    <a:pt x="609" y="1997"/>
                  </a:cubicBezTo>
                  <a:cubicBezTo>
                    <a:pt x="638" y="1910"/>
                    <a:pt x="696" y="1852"/>
                    <a:pt x="753" y="1795"/>
                  </a:cubicBezTo>
                  <a:cubicBezTo>
                    <a:pt x="811" y="1737"/>
                    <a:pt x="898" y="1708"/>
                    <a:pt x="985" y="1679"/>
                  </a:cubicBezTo>
                  <a:cubicBezTo>
                    <a:pt x="1101" y="1650"/>
                    <a:pt x="1188" y="1650"/>
                    <a:pt x="1332" y="1650"/>
                  </a:cubicBezTo>
                  <a:lnTo>
                    <a:pt x="1766" y="1621"/>
                  </a:lnTo>
                  <a:close/>
                  <a:moveTo>
                    <a:pt x="1332" y="0"/>
                  </a:moveTo>
                  <a:cubicBezTo>
                    <a:pt x="1159" y="0"/>
                    <a:pt x="985" y="29"/>
                    <a:pt x="811" y="58"/>
                  </a:cubicBezTo>
                  <a:cubicBezTo>
                    <a:pt x="667" y="58"/>
                    <a:pt x="522" y="87"/>
                    <a:pt x="377" y="116"/>
                  </a:cubicBezTo>
                  <a:lnTo>
                    <a:pt x="377" y="811"/>
                  </a:lnTo>
                  <a:lnTo>
                    <a:pt x="551" y="811"/>
                  </a:lnTo>
                  <a:lnTo>
                    <a:pt x="667" y="434"/>
                  </a:lnTo>
                  <a:cubicBezTo>
                    <a:pt x="753" y="376"/>
                    <a:pt x="840" y="347"/>
                    <a:pt x="956" y="319"/>
                  </a:cubicBezTo>
                  <a:cubicBezTo>
                    <a:pt x="1072" y="290"/>
                    <a:pt x="1188" y="261"/>
                    <a:pt x="1274" y="261"/>
                  </a:cubicBezTo>
                  <a:cubicBezTo>
                    <a:pt x="1390" y="261"/>
                    <a:pt x="1448" y="290"/>
                    <a:pt x="1535" y="319"/>
                  </a:cubicBezTo>
                  <a:cubicBezTo>
                    <a:pt x="1593" y="347"/>
                    <a:pt x="1622" y="376"/>
                    <a:pt x="1680" y="434"/>
                  </a:cubicBezTo>
                  <a:cubicBezTo>
                    <a:pt x="1709" y="492"/>
                    <a:pt x="1738" y="579"/>
                    <a:pt x="1738" y="637"/>
                  </a:cubicBezTo>
                  <a:cubicBezTo>
                    <a:pt x="1766" y="724"/>
                    <a:pt x="1766" y="811"/>
                    <a:pt x="1766" y="897"/>
                  </a:cubicBezTo>
                  <a:lnTo>
                    <a:pt x="1766" y="1389"/>
                  </a:lnTo>
                  <a:lnTo>
                    <a:pt x="1303" y="1418"/>
                  </a:lnTo>
                  <a:lnTo>
                    <a:pt x="985" y="1418"/>
                  </a:lnTo>
                  <a:cubicBezTo>
                    <a:pt x="869" y="1418"/>
                    <a:pt x="782" y="1447"/>
                    <a:pt x="667" y="1476"/>
                  </a:cubicBezTo>
                  <a:cubicBezTo>
                    <a:pt x="580" y="1505"/>
                    <a:pt x="493" y="1534"/>
                    <a:pt x="406" y="1563"/>
                  </a:cubicBezTo>
                  <a:cubicBezTo>
                    <a:pt x="319" y="1621"/>
                    <a:pt x="261" y="1679"/>
                    <a:pt x="204" y="1737"/>
                  </a:cubicBezTo>
                  <a:cubicBezTo>
                    <a:pt x="146" y="1824"/>
                    <a:pt x="88" y="1910"/>
                    <a:pt x="59" y="1997"/>
                  </a:cubicBezTo>
                  <a:cubicBezTo>
                    <a:pt x="30" y="2113"/>
                    <a:pt x="1" y="2229"/>
                    <a:pt x="1" y="2373"/>
                  </a:cubicBezTo>
                  <a:cubicBezTo>
                    <a:pt x="1" y="2489"/>
                    <a:pt x="30" y="2634"/>
                    <a:pt x="59" y="2750"/>
                  </a:cubicBezTo>
                  <a:cubicBezTo>
                    <a:pt x="88" y="2865"/>
                    <a:pt x="117" y="2952"/>
                    <a:pt x="175" y="3039"/>
                  </a:cubicBezTo>
                  <a:cubicBezTo>
                    <a:pt x="233" y="3126"/>
                    <a:pt x="319" y="3184"/>
                    <a:pt x="435" y="3242"/>
                  </a:cubicBezTo>
                  <a:cubicBezTo>
                    <a:pt x="522" y="3271"/>
                    <a:pt x="667" y="3300"/>
                    <a:pt x="811" y="3300"/>
                  </a:cubicBezTo>
                  <a:cubicBezTo>
                    <a:pt x="956" y="3300"/>
                    <a:pt x="1072" y="3300"/>
                    <a:pt x="1159" y="3271"/>
                  </a:cubicBezTo>
                  <a:cubicBezTo>
                    <a:pt x="1274" y="3242"/>
                    <a:pt x="1361" y="3213"/>
                    <a:pt x="1448" y="3155"/>
                  </a:cubicBezTo>
                  <a:cubicBezTo>
                    <a:pt x="1535" y="3126"/>
                    <a:pt x="1593" y="3068"/>
                    <a:pt x="1651" y="3039"/>
                  </a:cubicBezTo>
                  <a:cubicBezTo>
                    <a:pt x="1709" y="2981"/>
                    <a:pt x="1766" y="2952"/>
                    <a:pt x="1795" y="2923"/>
                  </a:cubicBezTo>
                  <a:lnTo>
                    <a:pt x="1853" y="3242"/>
                  </a:lnTo>
                  <a:lnTo>
                    <a:pt x="2722" y="3242"/>
                  </a:lnTo>
                  <a:lnTo>
                    <a:pt x="2722" y="3097"/>
                  </a:lnTo>
                  <a:lnTo>
                    <a:pt x="2316" y="3010"/>
                  </a:lnTo>
                  <a:lnTo>
                    <a:pt x="2316" y="868"/>
                  </a:lnTo>
                  <a:cubicBezTo>
                    <a:pt x="2316" y="695"/>
                    <a:pt x="2316" y="550"/>
                    <a:pt x="2259" y="463"/>
                  </a:cubicBezTo>
                  <a:cubicBezTo>
                    <a:pt x="2201" y="347"/>
                    <a:pt x="2143" y="261"/>
                    <a:pt x="2056" y="174"/>
                  </a:cubicBezTo>
                  <a:cubicBezTo>
                    <a:pt x="1969" y="116"/>
                    <a:pt x="1853" y="87"/>
                    <a:pt x="1738" y="58"/>
                  </a:cubicBezTo>
                  <a:cubicBezTo>
                    <a:pt x="1593" y="29"/>
                    <a:pt x="1477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6888838" y="2143100"/>
              <a:ext cx="86125" cy="80350"/>
            </a:xfrm>
            <a:custGeom>
              <a:avLst/>
              <a:gdLst/>
              <a:ahLst/>
              <a:cxnLst/>
              <a:rect l="l" t="t" r="r" b="b"/>
              <a:pathLst>
                <a:path w="3445" h="3214" extrusionOk="0">
                  <a:moveTo>
                    <a:pt x="0" y="1"/>
                  </a:moveTo>
                  <a:lnTo>
                    <a:pt x="0" y="146"/>
                  </a:lnTo>
                  <a:lnTo>
                    <a:pt x="319" y="233"/>
                  </a:lnTo>
                  <a:lnTo>
                    <a:pt x="1621" y="3214"/>
                  </a:lnTo>
                  <a:lnTo>
                    <a:pt x="1882" y="3214"/>
                  </a:lnTo>
                  <a:lnTo>
                    <a:pt x="3155" y="204"/>
                  </a:lnTo>
                  <a:lnTo>
                    <a:pt x="3445" y="146"/>
                  </a:lnTo>
                  <a:lnTo>
                    <a:pt x="3445" y="1"/>
                  </a:lnTo>
                  <a:lnTo>
                    <a:pt x="2287" y="1"/>
                  </a:lnTo>
                  <a:lnTo>
                    <a:pt x="2287" y="146"/>
                  </a:lnTo>
                  <a:lnTo>
                    <a:pt x="2779" y="233"/>
                  </a:lnTo>
                  <a:lnTo>
                    <a:pt x="1911" y="2403"/>
                  </a:lnTo>
                  <a:lnTo>
                    <a:pt x="984" y="233"/>
                  </a:lnTo>
                  <a:lnTo>
                    <a:pt x="1476" y="14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6981463" y="2140950"/>
              <a:ext cx="63675" cy="82500"/>
            </a:xfrm>
            <a:custGeom>
              <a:avLst/>
              <a:gdLst/>
              <a:ahLst/>
              <a:cxnLst/>
              <a:rect l="l" t="t" r="r" b="b"/>
              <a:pathLst>
                <a:path w="2547" h="3300" extrusionOk="0">
                  <a:moveTo>
                    <a:pt x="1331" y="261"/>
                  </a:moveTo>
                  <a:cubicBezTo>
                    <a:pt x="1476" y="261"/>
                    <a:pt x="1563" y="290"/>
                    <a:pt x="1650" y="347"/>
                  </a:cubicBezTo>
                  <a:cubicBezTo>
                    <a:pt x="1737" y="405"/>
                    <a:pt x="1795" y="463"/>
                    <a:pt x="1852" y="579"/>
                  </a:cubicBezTo>
                  <a:cubicBezTo>
                    <a:pt x="1881" y="666"/>
                    <a:pt x="1910" y="782"/>
                    <a:pt x="1939" y="926"/>
                  </a:cubicBezTo>
                  <a:cubicBezTo>
                    <a:pt x="1968" y="1042"/>
                    <a:pt x="1968" y="1216"/>
                    <a:pt x="1968" y="1389"/>
                  </a:cubicBezTo>
                  <a:lnTo>
                    <a:pt x="608" y="1389"/>
                  </a:lnTo>
                  <a:cubicBezTo>
                    <a:pt x="608" y="1216"/>
                    <a:pt x="637" y="1042"/>
                    <a:pt x="666" y="926"/>
                  </a:cubicBezTo>
                  <a:cubicBezTo>
                    <a:pt x="695" y="782"/>
                    <a:pt x="724" y="666"/>
                    <a:pt x="782" y="579"/>
                  </a:cubicBezTo>
                  <a:cubicBezTo>
                    <a:pt x="839" y="463"/>
                    <a:pt x="926" y="405"/>
                    <a:pt x="1013" y="347"/>
                  </a:cubicBezTo>
                  <a:cubicBezTo>
                    <a:pt x="1100" y="290"/>
                    <a:pt x="1216" y="261"/>
                    <a:pt x="1331" y="261"/>
                  </a:cubicBezTo>
                  <a:close/>
                  <a:moveTo>
                    <a:pt x="1331" y="0"/>
                  </a:moveTo>
                  <a:cubicBezTo>
                    <a:pt x="926" y="0"/>
                    <a:pt x="579" y="145"/>
                    <a:pt x="347" y="405"/>
                  </a:cubicBezTo>
                  <a:cubicBezTo>
                    <a:pt x="116" y="666"/>
                    <a:pt x="0" y="1071"/>
                    <a:pt x="0" y="1621"/>
                  </a:cubicBezTo>
                  <a:cubicBezTo>
                    <a:pt x="0" y="1910"/>
                    <a:pt x="29" y="2142"/>
                    <a:pt x="87" y="2344"/>
                  </a:cubicBezTo>
                  <a:cubicBezTo>
                    <a:pt x="145" y="2547"/>
                    <a:pt x="203" y="2721"/>
                    <a:pt x="318" y="2865"/>
                  </a:cubicBezTo>
                  <a:cubicBezTo>
                    <a:pt x="434" y="3010"/>
                    <a:pt x="579" y="3126"/>
                    <a:pt x="753" y="3184"/>
                  </a:cubicBezTo>
                  <a:cubicBezTo>
                    <a:pt x="955" y="3271"/>
                    <a:pt x="1158" y="3300"/>
                    <a:pt x="1418" y="3300"/>
                  </a:cubicBezTo>
                  <a:cubicBezTo>
                    <a:pt x="1534" y="3300"/>
                    <a:pt x="1621" y="3300"/>
                    <a:pt x="1737" y="3271"/>
                  </a:cubicBezTo>
                  <a:cubicBezTo>
                    <a:pt x="1823" y="3271"/>
                    <a:pt x="1910" y="3242"/>
                    <a:pt x="1997" y="3213"/>
                  </a:cubicBezTo>
                  <a:cubicBezTo>
                    <a:pt x="2084" y="3184"/>
                    <a:pt x="2171" y="3184"/>
                    <a:pt x="2229" y="3155"/>
                  </a:cubicBezTo>
                  <a:cubicBezTo>
                    <a:pt x="2315" y="3097"/>
                    <a:pt x="2373" y="3068"/>
                    <a:pt x="2431" y="3039"/>
                  </a:cubicBezTo>
                  <a:lnTo>
                    <a:pt x="2431" y="2865"/>
                  </a:lnTo>
                  <a:cubicBezTo>
                    <a:pt x="2373" y="2865"/>
                    <a:pt x="2315" y="2894"/>
                    <a:pt x="2229" y="2894"/>
                  </a:cubicBezTo>
                  <a:cubicBezTo>
                    <a:pt x="2171" y="2894"/>
                    <a:pt x="2084" y="2923"/>
                    <a:pt x="2026" y="2923"/>
                  </a:cubicBezTo>
                  <a:cubicBezTo>
                    <a:pt x="1939" y="2923"/>
                    <a:pt x="1881" y="2952"/>
                    <a:pt x="1795" y="2952"/>
                  </a:cubicBezTo>
                  <a:lnTo>
                    <a:pt x="1592" y="2952"/>
                  </a:lnTo>
                  <a:cubicBezTo>
                    <a:pt x="1389" y="2952"/>
                    <a:pt x="1216" y="2923"/>
                    <a:pt x="1100" y="2865"/>
                  </a:cubicBezTo>
                  <a:cubicBezTo>
                    <a:pt x="955" y="2779"/>
                    <a:pt x="868" y="2692"/>
                    <a:pt x="782" y="2576"/>
                  </a:cubicBezTo>
                  <a:cubicBezTo>
                    <a:pt x="724" y="2460"/>
                    <a:pt x="666" y="2316"/>
                    <a:pt x="637" y="2171"/>
                  </a:cubicBezTo>
                  <a:cubicBezTo>
                    <a:pt x="637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7" y="1650"/>
                  </a:lnTo>
                  <a:lnTo>
                    <a:pt x="2547" y="1360"/>
                  </a:lnTo>
                  <a:cubicBezTo>
                    <a:pt x="2547" y="1100"/>
                    <a:pt x="2518" y="897"/>
                    <a:pt x="2460" y="724"/>
                  </a:cubicBezTo>
                  <a:cubicBezTo>
                    <a:pt x="2402" y="521"/>
                    <a:pt x="2315" y="405"/>
                    <a:pt x="2200" y="290"/>
                  </a:cubicBezTo>
                  <a:cubicBezTo>
                    <a:pt x="2084" y="174"/>
                    <a:pt x="1968" y="116"/>
                    <a:pt x="1823" y="58"/>
                  </a:cubicBezTo>
                  <a:cubicBezTo>
                    <a:pt x="1679" y="29"/>
                    <a:pt x="1505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7054538" y="2102600"/>
              <a:ext cx="41250" cy="119400"/>
            </a:xfrm>
            <a:custGeom>
              <a:avLst/>
              <a:gdLst/>
              <a:ahLst/>
              <a:cxnLst/>
              <a:rect l="l" t="t" r="r" b="b"/>
              <a:pathLst>
                <a:path w="1650" h="4776" extrusionOk="0">
                  <a:moveTo>
                    <a:pt x="0" y="0"/>
                  </a:moveTo>
                  <a:lnTo>
                    <a:pt x="0" y="145"/>
                  </a:lnTo>
                  <a:lnTo>
                    <a:pt x="550" y="232"/>
                  </a:lnTo>
                  <a:lnTo>
                    <a:pt x="550" y="4544"/>
                  </a:lnTo>
                  <a:lnTo>
                    <a:pt x="0" y="4631"/>
                  </a:lnTo>
                  <a:lnTo>
                    <a:pt x="0" y="4776"/>
                  </a:lnTo>
                  <a:lnTo>
                    <a:pt x="1650" y="4776"/>
                  </a:lnTo>
                  <a:lnTo>
                    <a:pt x="1650" y="4631"/>
                  </a:lnTo>
                  <a:lnTo>
                    <a:pt x="1100" y="454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7105913" y="2140950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7" y="261"/>
                    <a:pt x="1563" y="290"/>
                    <a:pt x="1621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1" y="666"/>
                    <a:pt x="1910" y="782"/>
                    <a:pt x="1910" y="926"/>
                  </a:cubicBezTo>
                  <a:cubicBezTo>
                    <a:pt x="1939" y="1042"/>
                    <a:pt x="1939" y="1216"/>
                    <a:pt x="1939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897" y="405"/>
                    <a:pt x="1013" y="347"/>
                  </a:cubicBezTo>
                  <a:cubicBezTo>
                    <a:pt x="1100" y="290"/>
                    <a:pt x="1187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7" y="0"/>
                    <a:pt x="579" y="145"/>
                    <a:pt x="348" y="405"/>
                  </a:cubicBezTo>
                  <a:cubicBezTo>
                    <a:pt x="116" y="666"/>
                    <a:pt x="0" y="1071"/>
                    <a:pt x="0" y="1621"/>
                  </a:cubicBezTo>
                  <a:cubicBezTo>
                    <a:pt x="0" y="1910"/>
                    <a:pt x="29" y="2142"/>
                    <a:pt x="58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05" y="3010"/>
                    <a:pt x="579" y="3126"/>
                    <a:pt x="753" y="3184"/>
                  </a:cubicBezTo>
                  <a:cubicBezTo>
                    <a:pt x="926" y="3271"/>
                    <a:pt x="1158" y="3300"/>
                    <a:pt x="1418" y="3300"/>
                  </a:cubicBezTo>
                  <a:cubicBezTo>
                    <a:pt x="1505" y="3300"/>
                    <a:pt x="1621" y="3300"/>
                    <a:pt x="1708" y="3271"/>
                  </a:cubicBezTo>
                  <a:cubicBezTo>
                    <a:pt x="1795" y="3271"/>
                    <a:pt x="1910" y="3242"/>
                    <a:pt x="1997" y="3213"/>
                  </a:cubicBezTo>
                  <a:cubicBezTo>
                    <a:pt x="2084" y="3184"/>
                    <a:pt x="2142" y="3184"/>
                    <a:pt x="2229" y="3155"/>
                  </a:cubicBezTo>
                  <a:cubicBezTo>
                    <a:pt x="2287" y="3097"/>
                    <a:pt x="2373" y="3068"/>
                    <a:pt x="2402" y="3039"/>
                  </a:cubicBezTo>
                  <a:lnTo>
                    <a:pt x="2402" y="2865"/>
                  </a:lnTo>
                  <a:cubicBezTo>
                    <a:pt x="2345" y="2865"/>
                    <a:pt x="2287" y="2894"/>
                    <a:pt x="2229" y="2894"/>
                  </a:cubicBezTo>
                  <a:cubicBezTo>
                    <a:pt x="2142" y="2894"/>
                    <a:pt x="2084" y="2923"/>
                    <a:pt x="1997" y="2923"/>
                  </a:cubicBezTo>
                  <a:cubicBezTo>
                    <a:pt x="1939" y="2923"/>
                    <a:pt x="1853" y="2952"/>
                    <a:pt x="1795" y="2952"/>
                  </a:cubicBezTo>
                  <a:lnTo>
                    <a:pt x="1563" y="2952"/>
                  </a:lnTo>
                  <a:cubicBezTo>
                    <a:pt x="1360" y="2952"/>
                    <a:pt x="1187" y="2923"/>
                    <a:pt x="1071" y="2865"/>
                  </a:cubicBezTo>
                  <a:cubicBezTo>
                    <a:pt x="955" y="2779"/>
                    <a:pt x="840" y="2692"/>
                    <a:pt x="782" y="2576"/>
                  </a:cubicBezTo>
                  <a:cubicBezTo>
                    <a:pt x="695" y="2460"/>
                    <a:pt x="666" y="2316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7" y="1650"/>
                  </a:lnTo>
                  <a:lnTo>
                    <a:pt x="2547" y="1360"/>
                  </a:lnTo>
                  <a:cubicBezTo>
                    <a:pt x="2547" y="1100"/>
                    <a:pt x="2489" y="897"/>
                    <a:pt x="2431" y="724"/>
                  </a:cubicBezTo>
                  <a:cubicBezTo>
                    <a:pt x="2373" y="521"/>
                    <a:pt x="2287" y="405"/>
                    <a:pt x="2171" y="290"/>
                  </a:cubicBezTo>
                  <a:cubicBezTo>
                    <a:pt x="2084" y="174"/>
                    <a:pt x="1939" y="116"/>
                    <a:pt x="1795" y="58"/>
                  </a:cubicBezTo>
                  <a:cubicBezTo>
                    <a:pt x="1650" y="29"/>
                    <a:pt x="1505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7178988" y="2140950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8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621" y="58"/>
                    <a:pt x="1534" y="87"/>
                    <a:pt x="1419" y="116"/>
                  </a:cubicBezTo>
                  <a:cubicBezTo>
                    <a:pt x="1332" y="145"/>
                    <a:pt x="1245" y="174"/>
                    <a:pt x="1158" y="232"/>
                  </a:cubicBezTo>
                  <a:cubicBezTo>
                    <a:pt x="1071" y="261"/>
                    <a:pt x="1013" y="290"/>
                    <a:pt x="927" y="347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55" y="3010"/>
                  </a:lnTo>
                  <a:lnTo>
                    <a:pt x="955" y="492"/>
                  </a:lnTo>
                  <a:cubicBezTo>
                    <a:pt x="984" y="463"/>
                    <a:pt x="1042" y="463"/>
                    <a:pt x="1100" y="463"/>
                  </a:cubicBezTo>
                  <a:cubicBezTo>
                    <a:pt x="1158" y="434"/>
                    <a:pt x="1216" y="434"/>
                    <a:pt x="1274" y="434"/>
                  </a:cubicBezTo>
                  <a:cubicBezTo>
                    <a:pt x="1361" y="405"/>
                    <a:pt x="1419" y="405"/>
                    <a:pt x="1476" y="405"/>
                  </a:cubicBezTo>
                  <a:cubicBezTo>
                    <a:pt x="1563" y="405"/>
                    <a:pt x="1621" y="376"/>
                    <a:pt x="1679" y="376"/>
                  </a:cubicBezTo>
                  <a:cubicBezTo>
                    <a:pt x="1882" y="376"/>
                    <a:pt x="2026" y="434"/>
                    <a:pt x="2113" y="550"/>
                  </a:cubicBezTo>
                  <a:cubicBezTo>
                    <a:pt x="2200" y="666"/>
                    <a:pt x="2258" y="811"/>
                    <a:pt x="2258" y="984"/>
                  </a:cubicBezTo>
                  <a:lnTo>
                    <a:pt x="2258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4" y="3242"/>
                  </a:lnTo>
                  <a:lnTo>
                    <a:pt x="3184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50" y="492"/>
                  </a:cubicBezTo>
                  <a:cubicBezTo>
                    <a:pt x="2692" y="376"/>
                    <a:pt x="2634" y="290"/>
                    <a:pt x="2576" y="203"/>
                  </a:cubicBezTo>
                  <a:cubicBezTo>
                    <a:pt x="2489" y="145"/>
                    <a:pt x="2403" y="87"/>
                    <a:pt x="2316" y="58"/>
                  </a:cubicBezTo>
                  <a:cubicBezTo>
                    <a:pt x="2200" y="0"/>
                    <a:pt x="2084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7268713" y="2133700"/>
              <a:ext cx="75275" cy="125200"/>
            </a:xfrm>
            <a:custGeom>
              <a:avLst/>
              <a:gdLst/>
              <a:ahLst/>
              <a:cxnLst/>
              <a:rect l="l" t="t" r="r" b="b"/>
              <a:pathLst>
                <a:path w="3011" h="5008" extrusionOk="0">
                  <a:moveTo>
                    <a:pt x="1361" y="551"/>
                  </a:moveTo>
                  <a:cubicBezTo>
                    <a:pt x="1505" y="551"/>
                    <a:pt x="1592" y="551"/>
                    <a:pt x="1679" y="580"/>
                  </a:cubicBezTo>
                  <a:cubicBezTo>
                    <a:pt x="1766" y="637"/>
                    <a:pt x="1824" y="666"/>
                    <a:pt x="1882" y="753"/>
                  </a:cubicBezTo>
                  <a:cubicBezTo>
                    <a:pt x="1939" y="811"/>
                    <a:pt x="1968" y="898"/>
                    <a:pt x="1997" y="1014"/>
                  </a:cubicBezTo>
                  <a:cubicBezTo>
                    <a:pt x="2026" y="1101"/>
                    <a:pt x="2026" y="1216"/>
                    <a:pt x="2026" y="1361"/>
                  </a:cubicBezTo>
                  <a:cubicBezTo>
                    <a:pt x="2026" y="1650"/>
                    <a:pt x="1997" y="1853"/>
                    <a:pt x="1882" y="1998"/>
                  </a:cubicBezTo>
                  <a:cubicBezTo>
                    <a:pt x="1795" y="2142"/>
                    <a:pt x="1621" y="2200"/>
                    <a:pt x="1361" y="2200"/>
                  </a:cubicBezTo>
                  <a:cubicBezTo>
                    <a:pt x="1245" y="2200"/>
                    <a:pt x="1129" y="2200"/>
                    <a:pt x="1042" y="2171"/>
                  </a:cubicBezTo>
                  <a:cubicBezTo>
                    <a:pt x="955" y="2114"/>
                    <a:pt x="897" y="2085"/>
                    <a:pt x="840" y="1998"/>
                  </a:cubicBezTo>
                  <a:cubicBezTo>
                    <a:pt x="782" y="1940"/>
                    <a:pt x="753" y="1853"/>
                    <a:pt x="724" y="1737"/>
                  </a:cubicBezTo>
                  <a:cubicBezTo>
                    <a:pt x="695" y="1622"/>
                    <a:pt x="695" y="1506"/>
                    <a:pt x="695" y="1361"/>
                  </a:cubicBezTo>
                  <a:cubicBezTo>
                    <a:pt x="695" y="1216"/>
                    <a:pt x="695" y="1101"/>
                    <a:pt x="724" y="1014"/>
                  </a:cubicBezTo>
                  <a:cubicBezTo>
                    <a:pt x="753" y="898"/>
                    <a:pt x="782" y="811"/>
                    <a:pt x="840" y="753"/>
                  </a:cubicBezTo>
                  <a:cubicBezTo>
                    <a:pt x="897" y="666"/>
                    <a:pt x="984" y="637"/>
                    <a:pt x="1042" y="580"/>
                  </a:cubicBezTo>
                  <a:cubicBezTo>
                    <a:pt x="1129" y="551"/>
                    <a:pt x="1245" y="551"/>
                    <a:pt x="1361" y="551"/>
                  </a:cubicBezTo>
                  <a:close/>
                  <a:moveTo>
                    <a:pt x="1997" y="3532"/>
                  </a:moveTo>
                  <a:cubicBezTo>
                    <a:pt x="2171" y="3532"/>
                    <a:pt x="2287" y="3590"/>
                    <a:pt x="2374" y="3647"/>
                  </a:cubicBezTo>
                  <a:cubicBezTo>
                    <a:pt x="2431" y="3734"/>
                    <a:pt x="2489" y="3821"/>
                    <a:pt x="2489" y="3937"/>
                  </a:cubicBezTo>
                  <a:cubicBezTo>
                    <a:pt x="2489" y="4053"/>
                    <a:pt x="2460" y="4168"/>
                    <a:pt x="2403" y="4255"/>
                  </a:cubicBezTo>
                  <a:cubicBezTo>
                    <a:pt x="2374" y="4371"/>
                    <a:pt x="2287" y="4458"/>
                    <a:pt x="2200" y="4516"/>
                  </a:cubicBezTo>
                  <a:cubicBezTo>
                    <a:pt x="2113" y="4574"/>
                    <a:pt x="1968" y="4632"/>
                    <a:pt x="1824" y="4689"/>
                  </a:cubicBezTo>
                  <a:cubicBezTo>
                    <a:pt x="1679" y="4718"/>
                    <a:pt x="1505" y="4747"/>
                    <a:pt x="1303" y="4747"/>
                  </a:cubicBezTo>
                  <a:cubicBezTo>
                    <a:pt x="1158" y="4747"/>
                    <a:pt x="1013" y="4718"/>
                    <a:pt x="897" y="4689"/>
                  </a:cubicBezTo>
                  <a:cubicBezTo>
                    <a:pt x="782" y="4660"/>
                    <a:pt x="695" y="4632"/>
                    <a:pt x="637" y="4603"/>
                  </a:cubicBezTo>
                  <a:cubicBezTo>
                    <a:pt x="579" y="4545"/>
                    <a:pt x="521" y="4487"/>
                    <a:pt x="492" y="4429"/>
                  </a:cubicBezTo>
                  <a:cubicBezTo>
                    <a:pt x="492" y="4342"/>
                    <a:pt x="463" y="4284"/>
                    <a:pt x="463" y="4197"/>
                  </a:cubicBezTo>
                  <a:cubicBezTo>
                    <a:pt x="463" y="4139"/>
                    <a:pt x="463" y="4082"/>
                    <a:pt x="492" y="4024"/>
                  </a:cubicBezTo>
                  <a:cubicBezTo>
                    <a:pt x="521" y="3966"/>
                    <a:pt x="521" y="3908"/>
                    <a:pt x="550" y="3850"/>
                  </a:cubicBezTo>
                  <a:cubicBezTo>
                    <a:pt x="579" y="3792"/>
                    <a:pt x="608" y="3734"/>
                    <a:pt x="666" y="3676"/>
                  </a:cubicBezTo>
                  <a:cubicBezTo>
                    <a:pt x="695" y="3619"/>
                    <a:pt x="753" y="3590"/>
                    <a:pt x="782" y="3532"/>
                  </a:cubicBezTo>
                  <a:close/>
                  <a:moveTo>
                    <a:pt x="2750" y="1"/>
                  </a:moveTo>
                  <a:lnTo>
                    <a:pt x="1997" y="377"/>
                  </a:lnTo>
                  <a:cubicBezTo>
                    <a:pt x="1968" y="377"/>
                    <a:pt x="1939" y="348"/>
                    <a:pt x="1910" y="348"/>
                  </a:cubicBezTo>
                  <a:cubicBezTo>
                    <a:pt x="1853" y="348"/>
                    <a:pt x="1824" y="319"/>
                    <a:pt x="1766" y="319"/>
                  </a:cubicBezTo>
                  <a:cubicBezTo>
                    <a:pt x="1708" y="319"/>
                    <a:pt x="1650" y="290"/>
                    <a:pt x="1563" y="290"/>
                  </a:cubicBezTo>
                  <a:lnTo>
                    <a:pt x="1390" y="290"/>
                  </a:lnTo>
                  <a:cubicBezTo>
                    <a:pt x="1187" y="290"/>
                    <a:pt x="1013" y="319"/>
                    <a:pt x="840" y="348"/>
                  </a:cubicBezTo>
                  <a:cubicBezTo>
                    <a:pt x="695" y="406"/>
                    <a:pt x="550" y="464"/>
                    <a:pt x="434" y="551"/>
                  </a:cubicBezTo>
                  <a:cubicBezTo>
                    <a:pt x="348" y="637"/>
                    <a:pt x="261" y="753"/>
                    <a:pt x="203" y="898"/>
                  </a:cubicBezTo>
                  <a:cubicBezTo>
                    <a:pt x="145" y="1043"/>
                    <a:pt x="116" y="1187"/>
                    <a:pt x="116" y="1361"/>
                  </a:cubicBezTo>
                  <a:cubicBezTo>
                    <a:pt x="116" y="1853"/>
                    <a:pt x="290" y="2171"/>
                    <a:pt x="637" y="2345"/>
                  </a:cubicBezTo>
                  <a:lnTo>
                    <a:pt x="116" y="2953"/>
                  </a:lnTo>
                  <a:cubicBezTo>
                    <a:pt x="116" y="3011"/>
                    <a:pt x="116" y="3098"/>
                    <a:pt x="145" y="3155"/>
                  </a:cubicBezTo>
                  <a:cubicBezTo>
                    <a:pt x="174" y="3213"/>
                    <a:pt x="232" y="3271"/>
                    <a:pt x="261" y="3300"/>
                  </a:cubicBezTo>
                  <a:cubicBezTo>
                    <a:pt x="319" y="3358"/>
                    <a:pt x="377" y="3387"/>
                    <a:pt x="405" y="3416"/>
                  </a:cubicBezTo>
                  <a:cubicBezTo>
                    <a:pt x="463" y="3445"/>
                    <a:pt x="521" y="3474"/>
                    <a:pt x="550" y="3503"/>
                  </a:cubicBezTo>
                  <a:cubicBezTo>
                    <a:pt x="492" y="3561"/>
                    <a:pt x="405" y="3619"/>
                    <a:pt x="348" y="3676"/>
                  </a:cubicBezTo>
                  <a:cubicBezTo>
                    <a:pt x="261" y="3734"/>
                    <a:pt x="203" y="3792"/>
                    <a:pt x="145" y="3850"/>
                  </a:cubicBezTo>
                  <a:cubicBezTo>
                    <a:pt x="116" y="3908"/>
                    <a:pt x="58" y="3966"/>
                    <a:pt x="29" y="4024"/>
                  </a:cubicBezTo>
                  <a:cubicBezTo>
                    <a:pt x="0" y="4111"/>
                    <a:pt x="0" y="4168"/>
                    <a:pt x="0" y="4255"/>
                  </a:cubicBezTo>
                  <a:cubicBezTo>
                    <a:pt x="0" y="4342"/>
                    <a:pt x="29" y="4458"/>
                    <a:pt x="58" y="4545"/>
                  </a:cubicBezTo>
                  <a:cubicBezTo>
                    <a:pt x="116" y="4632"/>
                    <a:pt x="174" y="4718"/>
                    <a:pt x="290" y="4776"/>
                  </a:cubicBezTo>
                  <a:cubicBezTo>
                    <a:pt x="405" y="4863"/>
                    <a:pt x="521" y="4921"/>
                    <a:pt x="695" y="4950"/>
                  </a:cubicBezTo>
                  <a:cubicBezTo>
                    <a:pt x="869" y="4979"/>
                    <a:pt x="1071" y="5008"/>
                    <a:pt x="1303" y="5008"/>
                  </a:cubicBezTo>
                  <a:cubicBezTo>
                    <a:pt x="1621" y="5008"/>
                    <a:pt x="1882" y="4979"/>
                    <a:pt x="2113" y="4921"/>
                  </a:cubicBezTo>
                  <a:cubicBezTo>
                    <a:pt x="2316" y="4834"/>
                    <a:pt x="2489" y="4747"/>
                    <a:pt x="2634" y="4632"/>
                  </a:cubicBezTo>
                  <a:cubicBezTo>
                    <a:pt x="2750" y="4545"/>
                    <a:pt x="2866" y="4400"/>
                    <a:pt x="2923" y="4284"/>
                  </a:cubicBezTo>
                  <a:cubicBezTo>
                    <a:pt x="2981" y="4139"/>
                    <a:pt x="3010" y="3995"/>
                    <a:pt x="3010" y="3850"/>
                  </a:cubicBezTo>
                  <a:cubicBezTo>
                    <a:pt x="3010" y="3590"/>
                    <a:pt x="2923" y="3387"/>
                    <a:pt x="2750" y="3242"/>
                  </a:cubicBezTo>
                  <a:cubicBezTo>
                    <a:pt x="2605" y="3098"/>
                    <a:pt x="2345" y="3011"/>
                    <a:pt x="1997" y="3011"/>
                  </a:cubicBezTo>
                  <a:lnTo>
                    <a:pt x="1071" y="3011"/>
                  </a:lnTo>
                  <a:cubicBezTo>
                    <a:pt x="955" y="3011"/>
                    <a:pt x="840" y="3011"/>
                    <a:pt x="753" y="2953"/>
                  </a:cubicBezTo>
                  <a:cubicBezTo>
                    <a:pt x="695" y="2924"/>
                    <a:pt x="637" y="2895"/>
                    <a:pt x="637" y="2866"/>
                  </a:cubicBezTo>
                  <a:lnTo>
                    <a:pt x="840" y="2403"/>
                  </a:lnTo>
                  <a:cubicBezTo>
                    <a:pt x="897" y="2432"/>
                    <a:pt x="984" y="2432"/>
                    <a:pt x="1071" y="2461"/>
                  </a:cubicBezTo>
                  <a:lnTo>
                    <a:pt x="1361" y="2461"/>
                  </a:lnTo>
                  <a:cubicBezTo>
                    <a:pt x="1766" y="2461"/>
                    <a:pt x="2084" y="2374"/>
                    <a:pt x="2287" y="2200"/>
                  </a:cubicBezTo>
                  <a:cubicBezTo>
                    <a:pt x="2518" y="1998"/>
                    <a:pt x="2605" y="1737"/>
                    <a:pt x="2605" y="1361"/>
                  </a:cubicBezTo>
                  <a:cubicBezTo>
                    <a:pt x="2605" y="1216"/>
                    <a:pt x="2605" y="1072"/>
                    <a:pt x="2576" y="956"/>
                  </a:cubicBezTo>
                  <a:cubicBezTo>
                    <a:pt x="2518" y="811"/>
                    <a:pt x="2460" y="724"/>
                    <a:pt x="2403" y="637"/>
                  </a:cubicBezTo>
                  <a:lnTo>
                    <a:pt x="2866" y="145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7349013" y="2125025"/>
              <a:ext cx="44900" cy="98425"/>
            </a:xfrm>
            <a:custGeom>
              <a:avLst/>
              <a:gdLst/>
              <a:ahLst/>
              <a:cxnLst/>
              <a:rect l="l" t="t" r="r" b="b"/>
              <a:pathLst>
                <a:path w="1796" h="3937" extrusionOk="0">
                  <a:moveTo>
                    <a:pt x="753" y="0"/>
                  </a:moveTo>
                  <a:lnTo>
                    <a:pt x="406" y="724"/>
                  </a:lnTo>
                  <a:lnTo>
                    <a:pt x="1" y="840"/>
                  </a:lnTo>
                  <a:lnTo>
                    <a:pt x="1" y="984"/>
                  </a:lnTo>
                  <a:lnTo>
                    <a:pt x="406" y="984"/>
                  </a:lnTo>
                  <a:lnTo>
                    <a:pt x="406" y="3213"/>
                  </a:lnTo>
                  <a:cubicBezTo>
                    <a:pt x="406" y="3445"/>
                    <a:pt x="464" y="3618"/>
                    <a:pt x="551" y="3734"/>
                  </a:cubicBezTo>
                  <a:cubicBezTo>
                    <a:pt x="667" y="3879"/>
                    <a:pt x="840" y="3937"/>
                    <a:pt x="1043" y="3937"/>
                  </a:cubicBezTo>
                  <a:lnTo>
                    <a:pt x="1274" y="3937"/>
                  </a:lnTo>
                  <a:cubicBezTo>
                    <a:pt x="1332" y="3908"/>
                    <a:pt x="1419" y="3908"/>
                    <a:pt x="1477" y="3879"/>
                  </a:cubicBezTo>
                  <a:cubicBezTo>
                    <a:pt x="1535" y="3850"/>
                    <a:pt x="1593" y="3850"/>
                    <a:pt x="1651" y="3821"/>
                  </a:cubicBezTo>
                  <a:cubicBezTo>
                    <a:pt x="1709" y="3792"/>
                    <a:pt x="1766" y="3763"/>
                    <a:pt x="1795" y="3763"/>
                  </a:cubicBezTo>
                  <a:lnTo>
                    <a:pt x="1795" y="3531"/>
                  </a:lnTo>
                  <a:cubicBezTo>
                    <a:pt x="1737" y="3560"/>
                    <a:pt x="1651" y="3560"/>
                    <a:pt x="1564" y="3560"/>
                  </a:cubicBezTo>
                  <a:cubicBezTo>
                    <a:pt x="1477" y="3589"/>
                    <a:pt x="1390" y="3589"/>
                    <a:pt x="1332" y="3589"/>
                  </a:cubicBezTo>
                  <a:cubicBezTo>
                    <a:pt x="1216" y="3589"/>
                    <a:pt x="1130" y="3560"/>
                    <a:pt x="1072" y="3474"/>
                  </a:cubicBezTo>
                  <a:cubicBezTo>
                    <a:pt x="985" y="3416"/>
                    <a:pt x="956" y="3300"/>
                    <a:pt x="956" y="3155"/>
                  </a:cubicBezTo>
                  <a:lnTo>
                    <a:pt x="956" y="984"/>
                  </a:lnTo>
                  <a:lnTo>
                    <a:pt x="1680" y="984"/>
                  </a:lnTo>
                  <a:lnTo>
                    <a:pt x="1680" y="724"/>
                  </a:lnTo>
                  <a:lnTo>
                    <a:pt x="956" y="724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7396788" y="2102600"/>
              <a:ext cx="81775" cy="119400"/>
            </a:xfrm>
            <a:custGeom>
              <a:avLst/>
              <a:gdLst/>
              <a:ahLst/>
              <a:cxnLst/>
              <a:rect l="l" t="t" r="r" b="b"/>
              <a:pathLst>
                <a:path w="3271" h="4776" extrusionOk="0">
                  <a:moveTo>
                    <a:pt x="0" y="0"/>
                  </a:moveTo>
                  <a:lnTo>
                    <a:pt x="0" y="145"/>
                  </a:lnTo>
                  <a:lnTo>
                    <a:pt x="463" y="232"/>
                  </a:lnTo>
                  <a:lnTo>
                    <a:pt x="463" y="4544"/>
                  </a:lnTo>
                  <a:lnTo>
                    <a:pt x="58" y="4631"/>
                  </a:lnTo>
                  <a:lnTo>
                    <a:pt x="58" y="4776"/>
                  </a:lnTo>
                  <a:lnTo>
                    <a:pt x="1447" y="4776"/>
                  </a:lnTo>
                  <a:lnTo>
                    <a:pt x="1447" y="4631"/>
                  </a:lnTo>
                  <a:lnTo>
                    <a:pt x="1013" y="4544"/>
                  </a:lnTo>
                  <a:lnTo>
                    <a:pt x="1013" y="2026"/>
                  </a:lnTo>
                  <a:cubicBezTo>
                    <a:pt x="1071" y="1997"/>
                    <a:pt x="1100" y="1997"/>
                    <a:pt x="1158" y="1997"/>
                  </a:cubicBezTo>
                  <a:cubicBezTo>
                    <a:pt x="1216" y="1968"/>
                    <a:pt x="1303" y="1968"/>
                    <a:pt x="1360" y="1968"/>
                  </a:cubicBezTo>
                  <a:cubicBezTo>
                    <a:pt x="1418" y="1939"/>
                    <a:pt x="1505" y="1939"/>
                    <a:pt x="1563" y="1939"/>
                  </a:cubicBezTo>
                  <a:cubicBezTo>
                    <a:pt x="1650" y="1939"/>
                    <a:pt x="1708" y="1910"/>
                    <a:pt x="1766" y="1910"/>
                  </a:cubicBezTo>
                  <a:cubicBezTo>
                    <a:pt x="1968" y="1910"/>
                    <a:pt x="2113" y="1968"/>
                    <a:pt x="2200" y="2084"/>
                  </a:cubicBezTo>
                  <a:cubicBezTo>
                    <a:pt x="2287" y="2171"/>
                    <a:pt x="2316" y="2316"/>
                    <a:pt x="2316" y="2489"/>
                  </a:cubicBezTo>
                  <a:lnTo>
                    <a:pt x="2316" y="4544"/>
                  </a:lnTo>
                  <a:lnTo>
                    <a:pt x="1910" y="4631"/>
                  </a:lnTo>
                  <a:lnTo>
                    <a:pt x="1910" y="4776"/>
                  </a:lnTo>
                  <a:lnTo>
                    <a:pt x="3271" y="4776"/>
                  </a:lnTo>
                  <a:lnTo>
                    <a:pt x="3271" y="4631"/>
                  </a:lnTo>
                  <a:lnTo>
                    <a:pt x="2894" y="4544"/>
                  </a:lnTo>
                  <a:lnTo>
                    <a:pt x="2894" y="2460"/>
                  </a:lnTo>
                  <a:cubicBezTo>
                    <a:pt x="2894" y="2287"/>
                    <a:pt x="2865" y="2142"/>
                    <a:pt x="2836" y="2026"/>
                  </a:cubicBezTo>
                  <a:cubicBezTo>
                    <a:pt x="2779" y="1910"/>
                    <a:pt x="2721" y="1824"/>
                    <a:pt x="2663" y="1737"/>
                  </a:cubicBezTo>
                  <a:cubicBezTo>
                    <a:pt x="2576" y="1679"/>
                    <a:pt x="2489" y="1621"/>
                    <a:pt x="2402" y="1592"/>
                  </a:cubicBezTo>
                  <a:cubicBezTo>
                    <a:pt x="2287" y="1534"/>
                    <a:pt x="2171" y="1534"/>
                    <a:pt x="2055" y="1534"/>
                  </a:cubicBezTo>
                  <a:cubicBezTo>
                    <a:pt x="1968" y="1534"/>
                    <a:pt x="1881" y="1534"/>
                    <a:pt x="1795" y="1563"/>
                  </a:cubicBezTo>
                  <a:cubicBezTo>
                    <a:pt x="1708" y="1592"/>
                    <a:pt x="1592" y="1621"/>
                    <a:pt x="1505" y="1650"/>
                  </a:cubicBezTo>
                  <a:cubicBezTo>
                    <a:pt x="1418" y="1679"/>
                    <a:pt x="1303" y="1708"/>
                    <a:pt x="1216" y="1766"/>
                  </a:cubicBezTo>
                  <a:cubicBezTo>
                    <a:pt x="1129" y="1795"/>
                    <a:pt x="1042" y="1824"/>
                    <a:pt x="984" y="1881"/>
                  </a:cubicBezTo>
                  <a:cubicBezTo>
                    <a:pt x="984" y="1853"/>
                    <a:pt x="1013" y="1795"/>
                    <a:pt x="1013" y="1766"/>
                  </a:cubicBezTo>
                  <a:cubicBezTo>
                    <a:pt x="1013" y="1708"/>
                    <a:pt x="1013" y="1679"/>
                    <a:pt x="1013" y="1621"/>
                  </a:cubicBezTo>
                  <a:cubicBezTo>
                    <a:pt x="1013" y="1563"/>
                    <a:pt x="1013" y="1534"/>
                    <a:pt x="1013" y="1476"/>
                  </a:cubicBezTo>
                  <a:cubicBezTo>
                    <a:pt x="1013" y="1447"/>
                    <a:pt x="1013" y="1389"/>
                    <a:pt x="1013" y="1360"/>
                  </a:cubicBez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7531363" y="2102600"/>
              <a:ext cx="44150" cy="155575"/>
            </a:xfrm>
            <a:custGeom>
              <a:avLst/>
              <a:gdLst/>
              <a:ahLst/>
              <a:cxnLst/>
              <a:rect l="l" t="t" r="r" b="b"/>
              <a:pathLst>
                <a:path w="1766" h="6223" extrusionOk="0">
                  <a:moveTo>
                    <a:pt x="1766" y="0"/>
                  </a:moveTo>
                  <a:cubicBezTo>
                    <a:pt x="1476" y="145"/>
                    <a:pt x="1216" y="319"/>
                    <a:pt x="984" y="521"/>
                  </a:cubicBezTo>
                  <a:cubicBezTo>
                    <a:pt x="753" y="695"/>
                    <a:pt x="579" y="926"/>
                    <a:pt x="435" y="1158"/>
                  </a:cubicBezTo>
                  <a:cubicBezTo>
                    <a:pt x="290" y="1418"/>
                    <a:pt x="174" y="1679"/>
                    <a:pt x="116" y="1997"/>
                  </a:cubicBezTo>
                  <a:cubicBezTo>
                    <a:pt x="29" y="2316"/>
                    <a:pt x="0" y="2692"/>
                    <a:pt x="0" y="3097"/>
                  </a:cubicBezTo>
                  <a:cubicBezTo>
                    <a:pt x="0" y="3531"/>
                    <a:pt x="29" y="3907"/>
                    <a:pt x="116" y="4226"/>
                  </a:cubicBezTo>
                  <a:cubicBezTo>
                    <a:pt x="174" y="4544"/>
                    <a:pt x="290" y="4834"/>
                    <a:pt x="435" y="5065"/>
                  </a:cubicBezTo>
                  <a:cubicBezTo>
                    <a:pt x="579" y="5297"/>
                    <a:pt x="753" y="5528"/>
                    <a:pt x="984" y="5702"/>
                  </a:cubicBezTo>
                  <a:cubicBezTo>
                    <a:pt x="1216" y="5904"/>
                    <a:pt x="1476" y="6078"/>
                    <a:pt x="1766" y="6223"/>
                  </a:cubicBezTo>
                  <a:lnTo>
                    <a:pt x="1766" y="5962"/>
                  </a:lnTo>
                  <a:cubicBezTo>
                    <a:pt x="1592" y="5847"/>
                    <a:pt x="1448" y="5731"/>
                    <a:pt x="1332" y="5615"/>
                  </a:cubicBezTo>
                  <a:cubicBezTo>
                    <a:pt x="1216" y="5499"/>
                    <a:pt x="1100" y="5355"/>
                    <a:pt x="1013" y="5210"/>
                  </a:cubicBezTo>
                  <a:cubicBezTo>
                    <a:pt x="956" y="5065"/>
                    <a:pt x="869" y="4891"/>
                    <a:pt x="811" y="4747"/>
                  </a:cubicBezTo>
                  <a:cubicBezTo>
                    <a:pt x="782" y="4573"/>
                    <a:pt x="724" y="4399"/>
                    <a:pt x="695" y="4226"/>
                  </a:cubicBezTo>
                  <a:cubicBezTo>
                    <a:pt x="695" y="4052"/>
                    <a:pt x="666" y="3850"/>
                    <a:pt x="666" y="3676"/>
                  </a:cubicBezTo>
                  <a:cubicBezTo>
                    <a:pt x="637" y="3473"/>
                    <a:pt x="637" y="3300"/>
                    <a:pt x="637" y="3097"/>
                  </a:cubicBezTo>
                  <a:cubicBezTo>
                    <a:pt x="637" y="2837"/>
                    <a:pt x="666" y="2547"/>
                    <a:pt x="666" y="2287"/>
                  </a:cubicBezTo>
                  <a:cubicBezTo>
                    <a:pt x="695" y="1997"/>
                    <a:pt x="753" y="1737"/>
                    <a:pt x="811" y="1505"/>
                  </a:cubicBezTo>
                  <a:cubicBezTo>
                    <a:pt x="898" y="1245"/>
                    <a:pt x="1013" y="1013"/>
                    <a:pt x="1158" y="811"/>
                  </a:cubicBezTo>
                  <a:cubicBezTo>
                    <a:pt x="1303" y="608"/>
                    <a:pt x="1505" y="434"/>
                    <a:pt x="1766" y="290"/>
                  </a:cubicBezTo>
                  <a:lnTo>
                    <a:pt x="17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7585638" y="2101150"/>
              <a:ext cx="77425" cy="120850"/>
            </a:xfrm>
            <a:custGeom>
              <a:avLst/>
              <a:gdLst/>
              <a:ahLst/>
              <a:cxnLst/>
              <a:rect l="l" t="t" r="r" b="b"/>
              <a:pathLst>
                <a:path w="3097" h="4834" extrusionOk="0">
                  <a:moveTo>
                    <a:pt x="434" y="0"/>
                  </a:moveTo>
                  <a:cubicBezTo>
                    <a:pt x="347" y="29"/>
                    <a:pt x="290" y="29"/>
                    <a:pt x="203" y="58"/>
                  </a:cubicBezTo>
                  <a:lnTo>
                    <a:pt x="203" y="608"/>
                  </a:lnTo>
                  <a:lnTo>
                    <a:pt x="376" y="608"/>
                  </a:lnTo>
                  <a:lnTo>
                    <a:pt x="521" y="348"/>
                  </a:lnTo>
                  <a:cubicBezTo>
                    <a:pt x="550" y="319"/>
                    <a:pt x="579" y="319"/>
                    <a:pt x="608" y="319"/>
                  </a:cubicBezTo>
                  <a:cubicBezTo>
                    <a:pt x="637" y="319"/>
                    <a:pt x="666" y="290"/>
                    <a:pt x="695" y="290"/>
                  </a:cubicBezTo>
                  <a:cubicBezTo>
                    <a:pt x="839" y="290"/>
                    <a:pt x="926" y="377"/>
                    <a:pt x="1042" y="521"/>
                  </a:cubicBezTo>
                  <a:cubicBezTo>
                    <a:pt x="1129" y="637"/>
                    <a:pt x="1216" y="840"/>
                    <a:pt x="1274" y="1042"/>
                  </a:cubicBezTo>
                  <a:lnTo>
                    <a:pt x="1447" y="1505"/>
                  </a:lnTo>
                  <a:lnTo>
                    <a:pt x="0" y="4718"/>
                  </a:lnTo>
                  <a:lnTo>
                    <a:pt x="0" y="4834"/>
                  </a:lnTo>
                  <a:lnTo>
                    <a:pt x="579" y="4834"/>
                  </a:lnTo>
                  <a:lnTo>
                    <a:pt x="1216" y="3358"/>
                  </a:lnTo>
                  <a:cubicBezTo>
                    <a:pt x="1245" y="3271"/>
                    <a:pt x="1274" y="3213"/>
                    <a:pt x="1331" y="3097"/>
                  </a:cubicBezTo>
                  <a:cubicBezTo>
                    <a:pt x="1360" y="3010"/>
                    <a:pt x="1389" y="2895"/>
                    <a:pt x="1447" y="2779"/>
                  </a:cubicBezTo>
                  <a:cubicBezTo>
                    <a:pt x="1476" y="2692"/>
                    <a:pt x="1534" y="2576"/>
                    <a:pt x="1563" y="2489"/>
                  </a:cubicBezTo>
                  <a:cubicBezTo>
                    <a:pt x="1621" y="2403"/>
                    <a:pt x="1650" y="2316"/>
                    <a:pt x="1650" y="2258"/>
                  </a:cubicBezTo>
                  <a:lnTo>
                    <a:pt x="2460" y="4834"/>
                  </a:lnTo>
                  <a:lnTo>
                    <a:pt x="3097" y="4834"/>
                  </a:lnTo>
                  <a:lnTo>
                    <a:pt x="3097" y="4689"/>
                  </a:lnTo>
                  <a:cubicBezTo>
                    <a:pt x="3039" y="4660"/>
                    <a:pt x="2952" y="4631"/>
                    <a:pt x="2894" y="4573"/>
                  </a:cubicBezTo>
                  <a:cubicBezTo>
                    <a:pt x="2808" y="4515"/>
                    <a:pt x="2750" y="4429"/>
                    <a:pt x="2721" y="4342"/>
                  </a:cubicBezTo>
                  <a:lnTo>
                    <a:pt x="1592" y="955"/>
                  </a:lnTo>
                  <a:cubicBezTo>
                    <a:pt x="1534" y="782"/>
                    <a:pt x="1476" y="637"/>
                    <a:pt x="1418" y="521"/>
                  </a:cubicBezTo>
                  <a:cubicBezTo>
                    <a:pt x="1389" y="406"/>
                    <a:pt x="1303" y="319"/>
                    <a:pt x="1245" y="232"/>
                  </a:cubicBezTo>
                  <a:cubicBezTo>
                    <a:pt x="1187" y="145"/>
                    <a:pt x="1100" y="87"/>
                    <a:pt x="1013" y="58"/>
                  </a:cubicBezTo>
                  <a:cubicBezTo>
                    <a:pt x="926" y="0"/>
                    <a:pt x="839" y="0"/>
                    <a:pt x="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7669563" y="2102600"/>
              <a:ext cx="44150" cy="155575"/>
            </a:xfrm>
            <a:custGeom>
              <a:avLst/>
              <a:gdLst/>
              <a:ahLst/>
              <a:cxnLst/>
              <a:rect l="l" t="t" r="r" b="b"/>
              <a:pathLst>
                <a:path w="1766" h="6223" extrusionOk="0">
                  <a:moveTo>
                    <a:pt x="0" y="0"/>
                  </a:moveTo>
                  <a:lnTo>
                    <a:pt x="0" y="290"/>
                  </a:lnTo>
                  <a:cubicBezTo>
                    <a:pt x="261" y="434"/>
                    <a:pt x="464" y="608"/>
                    <a:pt x="608" y="811"/>
                  </a:cubicBezTo>
                  <a:cubicBezTo>
                    <a:pt x="753" y="1013"/>
                    <a:pt x="869" y="1245"/>
                    <a:pt x="956" y="1505"/>
                  </a:cubicBezTo>
                  <a:cubicBezTo>
                    <a:pt x="1013" y="1737"/>
                    <a:pt x="1071" y="1997"/>
                    <a:pt x="1100" y="2287"/>
                  </a:cubicBezTo>
                  <a:cubicBezTo>
                    <a:pt x="1129" y="2547"/>
                    <a:pt x="1129" y="2837"/>
                    <a:pt x="1129" y="3097"/>
                  </a:cubicBezTo>
                  <a:cubicBezTo>
                    <a:pt x="1129" y="3300"/>
                    <a:pt x="1129" y="3473"/>
                    <a:pt x="1129" y="3676"/>
                  </a:cubicBezTo>
                  <a:cubicBezTo>
                    <a:pt x="1100" y="3850"/>
                    <a:pt x="1100" y="4052"/>
                    <a:pt x="1071" y="4226"/>
                  </a:cubicBezTo>
                  <a:cubicBezTo>
                    <a:pt x="1042" y="4399"/>
                    <a:pt x="985" y="4573"/>
                    <a:pt x="956" y="4747"/>
                  </a:cubicBezTo>
                  <a:cubicBezTo>
                    <a:pt x="898" y="4891"/>
                    <a:pt x="840" y="5065"/>
                    <a:pt x="753" y="5210"/>
                  </a:cubicBezTo>
                  <a:cubicBezTo>
                    <a:pt x="666" y="5355"/>
                    <a:pt x="550" y="5499"/>
                    <a:pt x="435" y="5615"/>
                  </a:cubicBezTo>
                  <a:cubicBezTo>
                    <a:pt x="319" y="5731"/>
                    <a:pt x="174" y="5847"/>
                    <a:pt x="0" y="5962"/>
                  </a:cubicBezTo>
                  <a:lnTo>
                    <a:pt x="0" y="6223"/>
                  </a:lnTo>
                  <a:cubicBezTo>
                    <a:pt x="319" y="6078"/>
                    <a:pt x="579" y="5904"/>
                    <a:pt x="782" y="5702"/>
                  </a:cubicBezTo>
                  <a:cubicBezTo>
                    <a:pt x="1013" y="5528"/>
                    <a:pt x="1187" y="5297"/>
                    <a:pt x="1332" y="5065"/>
                  </a:cubicBezTo>
                  <a:cubicBezTo>
                    <a:pt x="1477" y="4834"/>
                    <a:pt x="1592" y="4544"/>
                    <a:pt x="1679" y="4226"/>
                  </a:cubicBezTo>
                  <a:cubicBezTo>
                    <a:pt x="1737" y="3907"/>
                    <a:pt x="1766" y="3531"/>
                    <a:pt x="1766" y="3097"/>
                  </a:cubicBezTo>
                  <a:cubicBezTo>
                    <a:pt x="1766" y="2692"/>
                    <a:pt x="1737" y="2316"/>
                    <a:pt x="1679" y="1997"/>
                  </a:cubicBezTo>
                  <a:cubicBezTo>
                    <a:pt x="1592" y="1679"/>
                    <a:pt x="1477" y="1418"/>
                    <a:pt x="1332" y="1158"/>
                  </a:cubicBezTo>
                  <a:cubicBezTo>
                    <a:pt x="1187" y="926"/>
                    <a:pt x="1013" y="695"/>
                    <a:pt x="782" y="521"/>
                  </a:cubicBezTo>
                  <a:cubicBezTo>
                    <a:pt x="579" y="319"/>
                    <a:pt x="319" y="1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934488" y="3272600"/>
              <a:ext cx="73100" cy="93350"/>
            </a:xfrm>
            <a:custGeom>
              <a:avLst/>
              <a:gdLst/>
              <a:ahLst/>
              <a:cxnLst/>
              <a:rect l="l" t="t" r="r" b="b"/>
              <a:pathLst>
                <a:path w="2924" h="3734" extrusionOk="0">
                  <a:moveTo>
                    <a:pt x="1158" y="405"/>
                  </a:moveTo>
                  <a:cubicBezTo>
                    <a:pt x="1390" y="405"/>
                    <a:pt x="1592" y="463"/>
                    <a:pt x="1708" y="579"/>
                  </a:cubicBezTo>
                  <a:cubicBezTo>
                    <a:pt x="1824" y="695"/>
                    <a:pt x="1882" y="839"/>
                    <a:pt x="1882" y="1071"/>
                  </a:cubicBezTo>
                  <a:cubicBezTo>
                    <a:pt x="1882" y="1302"/>
                    <a:pt x="1824" y="1447"/>
                    <a:pt x="1708" y="1563"/>
                  </a:cubicBezTo>
                  <a:cubicBezTo>
                    <a:pt x="1592" y="1679"/>
                    <a:pt x="1390" y="1737"/>
                    <a:pt x="1158" y="1737"/>
                  </a:cubicBezTo>
                  <a:lnTo>
                    <a:pt x="522" y="1737"/>
                  </a:lnTo>
                  <a:lnTo>
                    <a:pt x="522" y="405"/>
                  </a:lnTo>
                  <a:close/>
                  <a:moveTo>
                    <a:pt x="1" y="0"/>
                  </a:moveTo>
                  <a:lnTo>
                    <a:pt x="1" y="3734"/>
                  </a:lnTo>
                  <a:lnTo>
                    <a:pt x="522" y="3734"/>
                  </a:lnTo>
                  <a:lnTo>
                    <a:pt x="522" y="2142"/>
                  </a:lnTo>
                  <a:lnTo>
                    <a:pt x="1071" y="2142"/>
                  </a:lnTo>
                  <a:cubicBezTo>
                    <a:pt x="1274" y="2142"/>
                    <a:pt x="1419" y="2200"/>
                    <a:pt x="1534" y="2287"/>
                  </a:cubicBezTo>
                  <a:cubicBezTo>
                    <a:pt x="1650" y="2373"/>
                    <a:pt x="1766" y="2518"/>
                    <a:pt x="1911" y="2779"/>
                  </a:cubicBezTo>
                  <a:lnTo>
                    <a:pt x="2374" y="3734"/>
                  </a:lnTo>
                  <a:lnTo>
                    <a:pt x="2924" y="3734"/>
                  </a:lnTo>
                  <a:lnTo>
                    <a:pt x="2403" y="2721"/>
                  </a:lnTo>
                  <a:cubicBezTo>
                    <a:pt x="2316" y="2518"/>
                    <a:pt x="2200" y="2344"/>
                    <a:pt x="2113" y="2229"/>
                  </a:cubicBezTo>
                  <a:cubicBezTo>
                    <a:pt x="1998" y="2113"/>
                    <a:pt x="1882" y="2026"/>
                    <a:pt x="1795" y="1997"/>
                  </a:cubicBezTo>
                  <a:cubicBezTo>
                    <a:pt x="1998" y="1910"/>
                    <a:pt x="2142" y="1823"/>
                    <a:pt x="2258" y="1650"/>
                  </a:cubicBezTo>
                  <a:cubicBezTo>
                    <a:pt x="2374" y="1505"/>
                    <a:pt x="2432" y="1302"/>
                    <a:pt x="2432" y="1071"/>
                  </a:cubicBezTo>
                  <a:cubicBezTo>
                    <a:pt x="2432" y="724"/>
                    <a:pt x="2316" y="434"/>
                    <a:pt x="2113" y="261"/>
                  </a:cubicBezTo>
                  <a:cubicBezTo>
                    <a:pt x="1911" y="87"/>
                    <a:pt x="1592" y="0"/>
                    <a:pt x="1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097313" y="3269700"/>
              <a:ext cx="86875" cy="97700"/>
            </a:xfrm>
            <a:custGeom>
              <a:avLst/>
              <a:gdLst/>
              <a:ahLst/>
              <a:cxnLst/>
              <a:rect l="l" t="t" r="r" b="b"/>
              <a:pathLst>
                <a:path w="3475" h="3908" extrusionOk="0">
                  <a:moveTo>
                    <a:pt x="1738" y="434"/>
                  </a:moveTo>
                  <a:cubicBezTo>
                    <a:pt x="2114" y="434"/>
                    <a:pt x="2403" y="550"/>
                    <a:pt x="2635" y="840"/>
                  </a:cubicBezTo>
                  <a:cubicBezTo>
                    <a:pt x="2837" y="1100"/>
                    <a:pt x="2953" y="1476"/>
                    <a:pt x="2953" y="1968"/>
                  </a:cubicBezTo>
                  <a:cubicBezTo>
                    <a:pt x="2953" y="2431"/>
                    <a:pt x="2837" y="2808"/>
                    <a:pt x="2635" y="3068"/>
                  </a:cubicBezTo>
                  <a:cubicBezTo>
                    <a:pt x="2403" y="3358"/>
                    <a:pt x="2114" y="3502"/>
                    <a:pt x="1738" y="3502"/>
                  </a:cubicBezTo>
                  <a:cubicBezTo>
                    <a:pt x="1390" y="3502"/>
                    <a:pt x="1101" y="3358"/>
                    <a:pt x="869" y="3068"/>
                  </a:cubicBezTo>
                  <a:cubicBezTo>
                    <a:pt x="667" y="2808"/>
                    <a:pt x="551" y="2431"/>
                    <a:pt x="551" y="1968"/>
                  </a:cubicBezTo>
                  <a:cubicBezTo>
                    <a:pt x="551" y="1476"/>
                    <a:pt x="667" y="1100"/>
                    <a:pt x="869" y="840"/>
                  </a:cubicBezTo>
                  <a:cubicBezTo>
                    <a:pt x="1101" y="550"/>
                    <a:pt x="1390" y="434"/>
                    <a:pt x="1738" y="434"/>
                  </a:cubicBezTo>
                  <a:close/>
                  <a:moveTo>
                    <a:pt x="1738" y="0"/>
                  </a:moveTo>
                  <a:cubicBezTo>
                    <a:pt x="1217" y="0"/>
                    <a:pt x="811" y="203"/>
                    <a:pt x="493" y="550"/>
                  </a:cubicBezTo>
                  <a:cubicBezTo>
                    <a:pt x="175" y="898"/>
                    <a:pt x="1" y="1361"/>
                    <a:pt x="1" y="1968"/>
                  </a:cubicBezTo>
                  <a:cubicBezTo>
                    <a:pt x="1" y="2547"/>
                    <a:pt x="175" y="3010"/>
                    <a:pt x="493" y="3387"/>
                  </a:cubicBezTo>
                  <a:cubicBezTo>
                    <a:pt x="811" y="3734"/>
                    <a:pt x="1217" y="3908"/>
                    <a:pt x="1738" y="3908"/>
                  </a:cubicBezTo>
                  <a:cubicBezTo>
                    <a:pt x="2287" y="3908"/>
                    <a:pt x="2693" y="3734"/>
                    <a:pt x="3011" y="3387"/>
                  </a:cubicBezTo>
                  <a:cubicBezTo>
                    <a:pt x="3329" y="3010"/>
                    <a:pt x="3474" y="2547"/>
                    <a:pt x="3474" y="1968"/>
                  </a:cubicBezTo>
                  <a:cubicBezTo>
                    <a:pt x="3474" y="1361"/>
                    <a:pt x="3329" y="898"/>
                    <a:pt x="3011" y="550"/>
                  </a:cubicBezTo>
                  <a:cubicBezTo>
                    <a:pt x="2693" y="203"/>
                    <a:pt x="2287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798488" y="3272600"/>
              <a:ext cx="78900" cy="93350"/>
            </a:xfrm>
            <a:custGeom>
              <a:avLst/>
              <a:gdLst/>
              <a:ahLst/>
              <a:cxnLst/>
              <a:rect l="l" t="t" r="r" b="b"/>
              <a:pathLst>
                <a:path w="3156" h="3734" extrusionOk="0">
                  <a:moveTo>
                    <a:pt x="1" y="0"/>
                  </a:moveTo>
                  <a:lnTo>
                    <a:pt x="1332" y="1968"/>
                  </a:lnTo>
                  <a:lnTo>
                    <a:pt x="1332" y="3734"/>
                  </a:lnTo>
                  <a:lnTo>
                    <a:pt x="1824" y="3734"/>
                  </a:lnTo>
                  <a:lnTo>
                    <a:pt x="1824" y="1968"/>
                  </a:lnTo>
                  <a:lnTo>
                    <a:pt x="3155" y="0"/>
                  </a:lnTo>
                  <a:lnTo>
                    <a:pt x="2606" y="0"/>
                  </a:lnTo>
                  <a:lnTo>
                    <a:pt x="1593" y="153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329613" y="3269700"/>
              <a:ext cx="81800" cy="97700"/>
            </a:xfrm>
            <a:custGeom>
              <a:avLst/>
              <a:gdLst/>
              <a:ahLst/>
              <a:cxnLst/>
              <a:rect l="l" t="t" r="r" b="b"/>
              <a:pathLst>
                <a:path w="3272" h="3908" extrusionOk="0">
                  <a:moveTo>
                    <a:pt x="1853" y="0"/>
                  </a:moveTo>
                  <a:cubicBezTo>
                    <a:pt x="1274" y="0"/>
                    <a:pt x="811" y="174"/>
                    <a:pt x="493" y="521"/>
                  </a:cubicBezTo>
                  <a:cubicBezTo>
                    <a:pt x="146" y="869"/>
                    <a:pt x="1" y="1332"/>
                    <a:pt x="1" y="1968"/>
                  </a:cubicBezTo>
                  <a:cubicBezTo>
                    <a:pt x="1" y="2576"/>
                    <a:pt x="146" y="3039"/>
                    <a:pt x="493" y="3387"/>
                  </a:cubicBezTo>
                  <a:cubicBezTo>
                    <a:pt x="811" y="3734"/>
                    <a:pt x="1274" y="3908"/>
                    <a:pt x="1853" y="3908"/>
                  </a:cubicBezTo>
                  <a:cubicBezTo>
                    <a:pt x="2114" y="3908"/>
                    <a:pt x="2374" y="3879"/>
                    <a:pt x="2606" y="3792"/>
                  </a:cubicBezTo>
                  <a:cubicBezTo>
                    <a:pt x="2837" y="3734"/>
                    <a:pt x="3069" y="3618"/>
                    <a:pt x="3271" y="3473"/>
                  </a:cubicBezTo>
                  <a:lnTo>
                    <a:pt x="3271" y="1882"/>
                  </a:lnTo>
                  <a:lnTo>
                    <a:pt x="1940" y="1882"/>
                  </a:lnTo>
                  <a:lnTo>
                    <a:pt x="1940" y="2287"/>
                  </a:lnTo>
                  <a:lnTo>
                    <a:pt x="2750" y="2287"/>
                  </a:lnTo>
                  <a:lnTo>
                    <a:pt x="2750" y="3300"/>
                  </a:lnTo>
                  <a:cubicBezTo>
                    <a:pt x="2635" y="3358"/>
                    <a:pt x="2519" y="3416"/>
                    <a:pt x="2374" y="3444"/>
                  </a:cubicBezTo>
                  <a:cubicBezTo>
                    <a:pt x="2229" y="3473"/>
                    <a:pt x="2085" y="3473"/>
                    <a:pt x="1911" y="3473"/>
                  </a:cubicBezTo>
                  <a:cubicBezTo>
                    <a:pt x="1448" y="3473"/>
                    <a:pt x="1101" y="3358"/>
                    <a:pt x="869" y="3097"/>
                  </a:cubicBezTo>
                  <a:cubicBezTo>
                    <a:pt x="638" y="2837"/>
                    <a:pt x="522" y="2460"/>
                    <a:pt x="522" y="1968"/>
                  </a:cubicBezTo>
                  <a:cubicBezTo>
                    <a:pt x="522" y="1447"/>
                    <a:pt x="638" y="1071"/>
                    <a:pt x="869" y="811"/>
                  </a:cubicBezTo>
                  <a:cubicBezTo>
                    <a:pt x="1101" y="550"/>
                    <a:pt x="1448" y="434"/>
                    <a:pt x="1911" y="434"/>
                  </a:cubicBezTo>
                  <a:cubicBezTo>
                    <a:pt x="2143" y="434"/>
                    <a:pt x="2345" y="463"/>
                    <a:pt x="2577" y="550"/>
                  </a:cubicBezTo>
                  <a:cubicBezTo>
                    <a:pt x="2779" y="637"/>
                    <a:pt x="2982" y="753"/>
                    <a:pt x="3156" y="898"/>
                  </a:cubicBezTo>
                  <a:lnTo>
                    <a:pt x="3156" y="377"/>
                  </a:lnTo>
                  <a:cubicBezTo>
                    <a:pt x="2982" y="261"/>
                    <a:pt x="2779" y="174"/>
                    <a:pt x="2548" y="116"/>
                  </a:cubicBezTo>
                  <a:cubicBezTo>
                    <a:pt x="2345" y="29"/>
                    <a:pt x="2114" y="0"/>
                    <a:pt x="1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2720388" y="3272600"/>
              <a:ext cx="65875" cy="93350"/>
            </a:xfrm>
            <a:custGeom>
              <a:avLst/>
              <a:gdLst/>
              <a:ahLst/>
              <a:cxnLst/>
              <a:rect l="l" t="t" r="r" b="b"/>
              <a:pathLst>
                <a:path w="2635" h="3734" extrusionOk="0">
                  <a:moveTo>
                    <a:pt x="1245" y="405"/>
                  </a:moveTo>
                  <a:cubicBezTo>
                    <a:pt x="1505" y="405"/>
                    <a:pt x="1679" y="463"/>
                    <a:pt x="1795" y="550"/>
                  </a:cubicBezTo>
                  <a:cubicBezTo>
                    <a:pt x="1910" y="637"/>
                    <a:pt x="1968" y="782"/>
                    <a:pt x="1968" y="984"/>
                  </a:cubicBezTo>
                  <a:cubicBezTo>
                    <a:pt x="1968" y="1158"/>
                    <a:pt x="1910" y="1302"/>
                    <a:pt x="1795" y="1389"/>
                  </a:cubicBezTo>
                  <a:cubicBezTo>
                    <a:pt x="1679" y="1505"/>
                    <a:pt x="1505" y="1534"/>
                    <a:pt x="1245" y="1534"/>
                  </a:cubicBezTo>
                  <a:lnTo>
                    <a:pt x="492" y="1534"/>
                  </a:lnTo>
                  <a:lnTo>
                    <a:pt x="492" y="405"/>
                  </a:lnTo>
                  <a:close/>
                  <a:moveTo>
                    <a:pt x="1303" y="1939"/>
                  </a:moveTo>
                  <a:cubicBezTo>
                    <a:pt x="1592" y="1939"/>
                    <a:pt x="1795" y="1997"/>
                    <a:pt x="1910" y="2113"/>
                  </a:cubicBezTo>
                  <a:cubicBezTo>
                    <a:pt x="2055" y="2229"/>
                    <a:pt x="2113" y="2402"/>
                    <a:pt x="2113" y="2634"/>
                  </a:cubicBezTo>
                  <a:cubicBezTo>
                    <a:pt x="2113" y="2865"/>
                    <a:pt x="2055" y="3039"/>
                    <a:pt x="1910" y="3155"/>
                  </a:cubicBezTo>
                  <a:cubicBezTo>
                    <a:pt x="1795" y="3271"/>
                    <a:pt x="1592" y="3328"/>
                    <a:pt x="1303" y="3328"/>
                  </a:cubicBezTo>
                  <a:lnTo>
                    <a:pt x="492" y="3328"/>
                  </a:lnTo>
                  <a:lnTo>
                    <a:pt x="492" y="1939"/>
                  </a:lnTo>
                  <a:close/>
                  <a:moveTo>
                    <a:pt x="0" y="0"/>
                  </a:moveTo>
                  <a:lnTo>
                    <a:pt x="0" y="3734"/>
                  </a:lnTo>
                  <a:lnTo>
                    <a:pt x="1332" y="3734"/>
                  </a:lnTo>
                  <a:cubicBezTo>
                    <a:pt x="1766" y="3734"/>
                    <a:pt x="2084" y="3647"/>
                    <a:pt x="2316" y="3473"/>
                  </a:cubicBezTo>
                  <a:cubicBezTo>
                    <a:pt x="2518" y="3271"/>
                    <a:pt x="2634" y="3039"/>
                    <a:pt x="2634" y="2692"/>
                  </a:cubicBezTo>
                  <a:cubicBezTo>
                    <a:pt x="2634" y="2431"/>
                    <a:pt x="2576" y="2229"/>
                    <a:pt x="2431" y="2055"/>
                  </a:cubicBezTo>
                  <a:cubicBezTo>
                    <a:pt x="2287" y="1881"/>
                    <a:pt x="2113" y="1766"/>
                    <a:pt x="1853" y="1708"/>
                  </a:cubicBezTo>
                  <a:cubicBezTo>
                    <a:pt x="2055" y="1679"/>
                    <a:pt x="2229" y="1592"/>
                    <a:pt x="2316" y="1476"/>
                  </a:cubicBezTo>
                  <a:cubicBezTo>
                    <a:pt x="2431" y="1331"/>
                    <a:pt x="2489" y="1158"/>
                    <a:pt x="2489" y="926"/>
                  </a:cubicBezTo>
                  <a:cubicBezTo>
                    <a:pt x="2489" y="637"/>
                    <a:pt x="2374" y="405"/>
                    <a:pt x="2171" y="232"/>
                  </a:cubicBezTo>
                  <a:cubicBezTo>
                    <a:pt x="1968" y="87"/>
                    <a:pt x="1679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112588" y="3272600"/>
              <a:ext cx="86125" cy="93350"/>
            </a:xfrm>
            <a:custGeom>
              <a:avLst/>
              <a:gdLst/>
              <a:ahLst/>
              <a:cxnLst/>
              <a:rect l="l" t="t" r="r" b="b"/>
              <a:pathLst>
                <a:path w="3445" h="3734" extrusionOk="0">
                  <a:moveTo>
                    <a:pt x="1" y="0"/>
                  </a:moveTo>
                  <a:lnTo>
                    <a:pt x="1448" y="3734"/>
                  </a:lnTo>
                  <a:lnTo>
                    <a:pt x="2026" y="3734"/>
                  </a:lnTo>
                  <a:lnTo>
                    <a:pt x="3445" y="0"/>
                  </a:lnTo>
                  <a:lnTo>
                    <a:pt x="2924" y="0"/>
                  </a:lnTo>
                  <a:lnTo>
                    <a:pt x="1737" y="3155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810863" y="3344225"/>
              <a:ext cx="48500" cy="31125"/>
            </a:xfrm>
            <a:custGeom>
              <a:avLst/>
              <a:gdLst/>
              <a:ahLst/>
              <a:cxnLst/>
              <a:rect l="l" t="t" r="r" b="b"/>
              <a:pathLst>
                <a:path w="1940" h="1245" extrusionOk="0">
                  <a:moveTo>
                    <a:pt x="1361" y="0"/>
                  </a:moveTo>
                  <a:cubicBezTo>
                    <a:pt x="1216" y="0"/>
                    <a:pt x="1129" y="29"/>
                    <a:pt x="1042" y="116"/>
                  </a:cubicBezTo>
                  <a:cubicBezTo>
                    <a:pt x="956" y="174"/>
                    <a:pt x="898" y="261"/>
                    <a:pt x="898" y="377"/>
                  </a:cubicBezTo>
                  <a:cubicBezTo>
                    <a:pt x="869" y="290"/>
                    <a:pt x="811" y="203"/>
                    <a:pt x="724" y="145"/>
                  </a:cubicBezTo>
                  <a:cubicBezTo>
                    <a:pt x="666" y="87"/>
                    <a:pt x="579" y="58"/>
                    <a:pt x="464" y="58"/>
                  </a:cubicBezTo>
                  <a:cubicBezTo>
                    <a:pt x="319" y="58"/>
                    <a:pt x="203" y="87"/>
                    <a:pt x="116" y="203"/>
                  </a:cubicBezTo>
                  <a:cubicBezTo>
                    <a:pt x="29" y="319"/>
                    <a:pt x="0" y="463"/>
                    <a:pt x="0" y="666"/>
                  </a:cubicBezTo>
                  <a:cubicBezTo>
                    <a:pt x="0" y="753"/>
                    <a:pt x="0" y="811"/>
                    <a:pt x="0" y="898"/>
                  </a:cubicBezTo>
                  <a:cubicBezTo>
                    <a:pt x="29" y="984"/>
                    <a:pt x="29" y="1071"/>
                    <a:pt x="58" y="1187"/>
                  </a:cubicBezTo>
                  <a:lnTo>
                    <a:pt x="290" y="1187"/>
                  </a:lnTo>
                  <a:cubicBezTo>
                    <a:pt x="261" y="1071"/>
                    <a:pt x="232" y="984"/>
                    <a:pt x="232" y="927"/>
                  </a:cubicBezTo>
                  <a:cubicBezTo>
                    <a:pt x="203" y="840"/>
                    <a:pt x="203" y="753"/>
                    <a:pt x="203" y="695"/>
                  </a:cubicBezTo>
                  <a:cubicBezTo>
                    <a:pt x="203" y="579"/>
                    <a:pt x="232" y="463"/>
                    <a:pt x="290" y="406"/>
                  </a:cubicBezTo>
                  <a:cubicBezTo>
                    <a:pt x="319" y="319"/>
                    <a:pt x="406" y="290"/>
                    <a:pt x="492" y="290"/>
                  </a:cubicBezTo>
                  <a:cubicBezTo>
                    <a:pt x="579" y="290"/>
                    <a:pt x="666" y="319"/>
                    <a:pt x="724" y="406"/>
                  </a:cubicBezTo>
                  <a:cubicBezTo>
                    <a:pt x="753" y="463"/>
                    <a:pt x="782" y="550"/>
                    <a:pt x="782" y="695"/>
                  </a:cubicBezTo>
                  <a:lnTo>
                    <a:pt x="782" y="898"/>
                  </a:lnTo>
                  <a:lnTo>
                    <a:pt x="984" y="898"/>
                  </a:lnTo>
                  <a:lnTo>
                    <a:pt x="984" y="695"/>
                  </a:lnTo>
                  <a:cubicBezTo>
                    <a:pt x="984" y="550"/>
                    <a:pt x="1013" y="435"/>
                    <a:pt x="1100" y="377"/>
                  </a:cubicBezTo>
                  <a:cubicBezTo>
                    <a:pt x="1158" y="290"/>
                    <a:pt x="1245" y="261"/>
                    <a:pt x="1361" y="261"/>
                  </a:cubicBezTo>
                  <a:cubicBezTo>
                    <a:pt x="1477" y="261"/>
                    <a:pt x="1563" y="290"/>
                    <a:pt x="1621" y="377"/>
                  </a:cubicBezTo>
                  <a:cubicBezTo>
                    <a:pt x="1679" y="463"/>
                    <a:pt x="1708" y="579"/>
                    <a:pt x="1708" y="753"/>
                  </a:cubicBezTo>
                  <a:cubicBezTo>
                    <a:pt x="1708" y="840"/>
                    <a:pt x="1708" y="927"/>
                    <a:pt x="1679" y="1013"/>
                  </a:cubicBezTo>
                  <a:cubicBezTo>
                    <a:pt x="1650" y="1100"/>
                    <a:pt x="1621" y="1158"/>
                    <a:pt x="1592" y="1245"/>
                  </a:cubicBezTo>
                  <a:lnTo>
                    <a:pt x="1824" y="1245"/>
                  </a:lnTo>
                  <a:cubicBezTo>
                    <a:pt x="1882" y="1158"/>
                    <a:pt x="1882" y="1071"/>
                    <a:pt x="1911" y="984"/>
                  </a:cubicBezTo>
                  <a:cubicBezTo>
                    <a:pt x="1911" y="898"/>
                    <a:pt x="1940" y="811"/>
                    <a:pt x="1940" y="724"/>
                  </a:cubicBezTo>
                  <a:cubicBezTo>
                    <a:pt x="1940" y="492"/>
                    <a:pt x="1882" y="319"/>
                    <a:pt x="1766" y="203"/>
                  </a:cubicBezTo>
                  <a:cubicBezTo>
                    <a:pt x="1679" y="58"/>
                    <a:pt x="1534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810863" y="3302975"/>
              <a:ext cx="48500" cy="31875"/>
            </a:xfrm>
            <a:custGeom>
              <a:avLst/>
              <a:gdLst/>
              <a:ahLst/>
              <a:cxnLst/>
              <a:rect l="l" t="t" r="r" b="b"/>
              <a:pathLst>
                <a:path w="1940" h="1275" extrusionOk="0">
                  <a:moveTo>
                    <a:pt x="492" y="290"/>
                  </a:moveTo>
                  <a:cubicBezTo>
                    <a:pt x="579" y="290"/>
                    <a:pt x="666" y="319"/>
                    <a:pt x="724" y="377"/>
                  </a:cubicBezTo>
                  <a:cubicBezTo>
                    <a:pt x="782" y="435"/>
                    <a:pt x="811" y="522"/>
                    <a:pt x="811" y="637"/>
                  </a:cubicBezTo>
                  <a:cubicBezTo>
                    <a:pt x="811" y="724"/>
                    <a:pt x="782" y="811"/>
                    <a:pt x="724" y="898"/>
                  </a:cubicBezTo>
                  <a:cubicBezTo>
                    <a:pt x="666" y="956"/>
                    <a:pt x="579" y="985"/>
                    <a:pt x="492" y="985"/>
                  </a:cubicBezTo>
                  <a:cubicBezTo>
                    <a:pt x="406" y="985"/>
                    <a:pt x="319" y="956"/>
                    <a:pt x="261" y="898"/>
                  </a:cubicBezTo>
                  <a:cubicBezTo>
                    <a:pt x="203" y="811"/>
                    <a:pt x="174" y="724"/>
                    <a:pt x="174" y="637"/>
                  </a:cubicBezTo>
                  <a:cubicBezTo>
                    <a:pt x="174" y="522"/>
                    <a:pt x="203" y="435"/>
                    <a:pt x="261" y="377"/>
                  </a:cubicBezTo>
                  <a:cubicBezTo>
                    <a:pt x="319" y="319"/>
                    <a:pt x="406" y="290"/>
                    <a:pt x="492" y="290"/>
                  </a:cubicBezTo>
                  <a:close/>
                  <a:moveTo>
                    <a:pt x="1361" y="232"/>
                  </a:moveTo>
                  <a:cubicBezTo>
                    <a:pt x="1477" y="232"/>
                    <a:pt x="1563" y="261"/>
                    <a:pt x="1621" y="348"/>
                  </a:cubicBezTo>
                  <a:cubicBezTo>
                    <a:pt x="1708" y="406"/>
                    <a:pt x="1737" y="522"/>
                    <a:pt x="1737" y="637"/>
                  </a:cubicBezTo>
                  <a:cubicBezTo>
                    <a:pt x="1737" y="753"/>
                    <a:pt x="1708" y="840"/>
                    <a:pt x="1621" y="927"/>
                  </a:cubicBezTo>
                  <a:cubicBezTo>
                    <a:pt x="1563" y="985"/>
                    <a:pt x="1477" y="1014"/>
                    <a:pt x="1361" y="1014"/>
                  </a:cubicBezTo>
                  <a:cubicBezTo>
                    <a:pt x="1245" y="1014"/>
                    <a:pt x="1158" y="985"/>
                    <a:pt x="1100" y="927"/>
                  </a:cubicBezTo>
                  <a:cubicBezTo>
                    <a:pt x="1042" y="840"/>
                    <a:pt x="1013" y="753"/>
                    <a:pt x="1013" y="637"/>
                  </a:cubicBezTo>
                  <a:cubicBezTo>
                    <a:pt x="1013" y="522"/>
                    <a:pt x="1042" y="406"/>
                    <a:pt x="1100" y="348"/>
                  </a:cubicBezTo>
                  <a:cubicBezTo>
                    <a:pt x="1158" y="261"/>
                    <a:pt x="1245" y="232"/>
                    <a:pt x="1361" y="232"/>
                  </a:cubicBezTo>
                  <a:close/>
                  <a:moveTo>
                    <a:pt x="1361" y="1"/>
                  </a:moveTo>
                  <a:cubicBezTo>
                    <a:pt x="1245" y="1"/>
                    <a:pt x="1158" y="30"/>
                    <a:pt x="1071" y="87"/>
                  </a:cubicBezTo>
                  <a:cubicBezTo>
                    <a:pt x="984" y="145"/>
                    <a:pt x="927" y="261"/>
                    <a:pt x="898" y="377"/>
                  </a:cubicBezTo>
                  <a:cubicBezTo>
                    <a:pt x="869" y="261"/>
                    <a:pt x="811" y="174"/>
                    <a:pt x="753" y="116"/>
                  </a:cubicBezTo>
                  <a:cubicBezTo>
                    <a:pt x="666" y="59"/>
                    <a:pt x="579" y="30"/>
                    <a:pt x="464" y="30"/>
                  </a:cubicBezTo>
                  <a:cubicBezTo>
                    <a:pt x="319" y="30"/>
                    <a:pt x="203" y="87"/>
                    <a:pt x="116" y="203"/>
                  </a:cubicBezTo>
                  <a:cubicBezTo>
                    <a:pt x="29" y="290"/>
                    <a:pt x="0" y="435"/>
                    <a:pt x="0" y="637"/>
                  </a:cubicBezTo>
                  <a:cubicBezTo>
                    <a:pt x="0" y="811"/>
                    <a:pt x="29" y="956"/>
                    <a:pt x="116" y="1072"/>
                  </a:cubicBezTo>
                  <a:cubicBezTo>
                    <a:pt x="203" y="1187"/>
                    <a:pt x="319" y="1216"/>
                    <a:pt x="464" y="1216"/>
                  </a:cubicBezTo>
                  <a:cubicBezTo>
                    <a:pt x="579" y="1216"/>
                    <a:pt x="666" y="1187"/>
                    <a:pt x="753" y="1129"/>
                  </a:cubicBezTo>
                  <a:cubicBezTo>
                    <a:pt x="811" y="1072"/>
                    <a:pt x="869" y="985"/>
                    <a:pt x="898" y="869"/>
                  </a:cubicBezTo>
                  <a:cubicBezTo>
                    <a:pt x="927" y="1014"/>
                    <a:pt x="984" y="1100"/>
                    <a:pt x="1071" y="1158"/>
                  </a:cubicBezTo>
                  <a:cubicBezTo>
                    <a:pt x="1158" y="1245"/>
                    <a:pt x="1245" y="1274"/>
                    <a:pt x="1361" y="1274"/>
                  </a:cubicBezTo>
                  <a:cubicBezTo>
                    <a:pt x="1534" y="1274"/>
                    <a:pt x="1679" y="1216"/>
                    <a:pt x="1795" y="1100"/>
                  </a:cubicBezTo>
                  <a:cubicBezTo>
                    <a:pt x="1882" y="985"/>
                    <a:pt x="1940" y="840"/>
                    <a:pt x="1940" y="637"/>
                  </a:cubicBezTo>
                  <a:cubicBezTo>
                    <a:pt x="1940" y="435"/>
                    <a:pt x="1882" y="261"/>
                    <a:pt x="1795" y="145"/>
                  </a:cubicBezTo>
                  <a:cubicBezTo>
                    <a:pt x="1679" y="30"/>
                    <a:pt x="1534" y="1"/>
                    <a:pt x="1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810863" y="326172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956" y="261"/>
                  </a:moveTo>
                  <a:cubicBezTo>
                    <a:pt x="1216" y="261"/>
                    <a:pt x="1419" y="290"/>
                    <a:pt x="1534" y="348"/>
                  </a:cubicBezTo>
                  <a:cubicBezTo>
                    <a:pt x="1679" y="406"/>
                    <a:pt x="1737" y="522"/>
                    <a:pt x="1737" y="638"/>
                  </a:cubicBezTo>
                  <a:cubicBezTo>
                    <a:pt x="1737" y="782"/>
                    <a:pt x="1679" y="869"/>
                    <a:pt x="1534" y="927"/>
                  </a:cubicBezTo>
                  <a:cubicBezTo>
                    <a:pt x="1419" y="1014"/>
                    <a:pt x="1216" y="1043"/>
                    <a:pt x="956" y="1043"/>
                  </a:cubicBezTo>
                  <a:cubicBezTo>
                    <a:pt x="695" y="1043"/>
                    <a:pt x="521" y="1014"/>
                    <a:pt x="377" y="927"/>
                  </a:cubicBezTo>
                  <a:cubicBezTo>
                    <a:pt x="261" y="869"/>
                    <a:pt x="174" y="782"/>
                    <a:pt x="174" y="638"/>
                  </a:cubicBezTo>
                  <a:cubicBezTo>
                    <a:pt x="174" y="522"/>
                    <a:pt x="261" y="406"/>
                    <a:pt x="377" y="348"/>
                  </a:cubicBezTo>
                  <a:cubicBezTo>
                    <a:pt x="521" y="290"/>
                    <a:pt x="695" y="261"/>
                    <a:pt x="956" y="261"/>
                  </a:cubicBezTo>
                  <a:close/>
                  <a:moveTo>
                    <a:pt x="956" y="1"/>
                  </a:moveTo>
                  <a:cubicBezTo>
                    <a:pt x="637" y="1"/>
                    <a:pt x="406" y="59"/>
                    <a:pt x="232" y="175"/>
                  </a:cubicBezTo>
                  <a:cubicBezTo>
                    <a:pt x="58" y="261"/>
                    <a:pt x="0" y="435"/>
                    <a:pt x="0" y="638"/>
                  </a:cubicBezTo>
                  <a:cubicBezTo>
                    <a:pt x="0" y="840"/>
                    <a:pt x="58" y="1014"/>
                    <a:pt x="232" y="1130"/>
                  </a:cubicBezTo>
                  <a:cubicBezTo>
                    <a:pt x="406" y="1245"/>
                    <a:pt x="637" y="1303"/>
                    <a:pt x="956" y="1303"/>
                  </a:cubicBezTo>
                  <a:cubicBezTo>
                    <a:pt x="1274" y="1303"/>
                    <a:pt x="1505" y="1245"/>
                    <a:pt x="1679" y="1130"/>
                  </a:cubicBezTo>
                  <a:cubicBezTo>
                    <a:pt x="1853" y="1014"/>
                    <a:pt x="1940" y="840"/>
                    <a:pt x="1940" y="638"/>
                  </a:cubicBezTo>
                  <a:cubicBezTo>
                    <a:pt x="1940" y="435"/>
                    <a:pt x="1853" y="261"/>
                    <a:pt x="1679" y="175"/>
                  </a:cubicBezTo>
                  <a:cubicBezTo>
                    <a:pt x="1505" y="59"/>
                    <a:pt x="1274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451938" y="3342775"/>
              <a:ext cx="46325" cy="34025"/>
            </a:xfrm>
            <a:custGeom>
              <a:avLst/>
              <a:gdLst/>
              <a:ahLst/>
              <a:cxnLst/>
              <a:rect l="l" t="t" r="r" b="b"/>
              <a:pathLst>
                <a:path w="1853" h="1361" extrusionOk="0">
                  <a:moveTo>
                    <a:pt x="1216" y="521"/>
                  </a:moveTo>
                  <a:lnTo>
                    <a:pt x="1216" y="1158"/>
                  </a:lnTo>
                  <a:lnTo>
                    <a:pt x="203" y="521"/>
                  </a:lnTo>
                  <a:close/>
                  <a:moveTo>
                    <a:pt x="1216" y="0"/>
                  </a:moveTo>
                  <a:lnTo>
                    <a:pt x="1216" y="261"/>
                  </a:lnTo>
                  <a:lnTo>
                    <a:pt x="1" y="261"/>
                  </a:lnTo>
                  <a:lnTo>
                    <a:pt x="1" y="579"/>
                  </a:lnTo>
                  <a:lnTo>
                    <a:pt x="1187" y="1361"/>
                  </a:lnTo>
                  <a:lnTo>
                    <a:pt x="1419" y="1361"/>
                  </a:lnTo>
                  <a:lnTo>
                    <a:pt x="1419" y="521"/>
                  </a:lnTo>
                  <a:lnTo>
                    <a:pt x="1853" y="521"/>
                  </a:lnTo>
                  <a:lnTo>
                    <a:pt x="1853" y="261"/>
                  </a:lnTo>
                  <a:lnTo>
                    <a:pt x="1419" y="261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2451938" y="3303700"/>
              <a:ext cx="47775" cy="30425"/>
            </a:xfrm>
            <a:custGeom>
              <a:avLst/>
              <a:gdLst/>
              <a:ahLst/>
              <a:cxnLst/>
              <a:rect l="l" t="t" r="r" b="b"/>
              <a:pathLst>
                <a:path w="1911" h="1217" extrusionOk="0">
                  <a:moveTo>
                    <a:pt x="1274" y="1"/>
                  </a:moveTo>
                  <a:cubicBezTo>
                    <a:pt x="1071" y="1"/>
                    <a:pt x="898" y="58"/>
                    <a:pt x="782" y="174"/>
                  </a:cubicBezTo>
                  <a:cubicBezTo>
                    <a:pt x="695" y="319"/>
                    <a:pt x="637" y="464"/>
                    <a:pt x="637" y="695"/>
                  </a:cubicBezTo>
                  <a:cubicBezTo>
                    <a:pt x="637" y="724"/>
                    <a:pt x="637" y="753"/>
                    <a:pt x="637" y="782"/>
                  </a:cubicBezTo>
                  <a:cubicBezTo>
                    <a:pt x="637" y="840"/>
                    <a:pt x="637" y="869"/>
                    <a:pt x="666" y="898"/>
                  </a:cubicBezTo>
                  <a:lnTo>
                    <a:pt x="203" y="898"/>
                  </a:lnTo>
                  <a:lnTo>
                    <a:pt x="203" y="145"/>
                  </a:lnTo>
                  <a:lnTo>
                    <a:pt x="1" y="145"/>
                  </a:lnTo>
                  <a:lnTo>
                    <a:pt x="1" y="1129"/>
                  </a:lnTo>
                  <a:lnTo>
                    <a:pt x="927" y="1129"/>
                  </a:lnTo>
                  <a:cubicBezTo>
                    <a:pt x="898" y="1071"/>
                    <a:pt x="869" y="985"/>
                    <a:pt x="869" y="927"/>
                  </a:cubicBezTo>
                  <a:cubicBezTo>
                    <a:pt x="840" y="869"/>
                    <a:pt x="840" y="782"/>
                    <a:pt x="840" y="724"/>
                  </a:cubicBezTo>
                  <a:cubicBezTo>
                    <a:pt x="840" y="579"/>
                    <a:pt x="869" y="464"/>
                    <a:pt x="956" y="377"/>
                  </a:cubicBezTo>
                  <a:cubicBezTo>
                    <a:pt x="1014" y="290"/>
                    <a:pt x="1129" y="261"/>
                    <a:pt x="1274" y="261"/>
                  </a:cubicBezTo>
                  <a:cubicBezTo>
                    <a:pt x="1390" y="261"/>
                    <a:pt x="1506" y="290"/>
                    <a:pt x="1563" y="377"/>
                  </a:cubicBezTo>
                  <a:cubicBezTo>
                    <a:pt x="1650" y="464"/>
                    <a:pt x="1679" y="579"/>
                    <a:pt x="1679" y="724"/>
                  </a:cubicBezTo>
                  <a:cubicBezTo>
                    <a:pt x="1679" y="811"/>
                    <a:pt x="1679" y="898"/>
                    <a:pt x="1650" y="985"/>
                  </a:cubicBezTo>
                  <a:cubicBezTo>
                    <a:pt x="1621" y="1071"/>
                    <a:pt x="1592" y="1129"/>
                    <a:pt x="1563" y="1216"/>
                  </a:cubicBezTo>
                  <a:lnTo>
                    <a:pt x="1824" y="1216"/>
                  </a:lnTo>
                  <a:cubicBezTo>
                    <a:pt x="1853" y="1129"/>
                    <a:pt x="1853" y="1043"/>
                    <a:pt x="1882" y="956"/>
                  </a:cubicBezTo>
                  <a:cubicBezTo>
                    <a:pt x="1882" y="869"/>
                    <a:pt x="1911" y="811"/>
                    <a:pt x="1911" y="724"/>
                  </a:cubicBezTo>
                  <a:cubicBezTo>
                    <a:pt x="1911" y="493"/>
                    <a:pt x="1853" y="319"/>
                    <a:pt x="1737" y="203"/>
                  </a:cubicBezTo>
                  <a:cubicBezTo>
                    <a:pt x="1621" y="58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2450488" y="3261725"/>
              <a:ext cx="49225" cy="31875"/>
            </a:xfrm>
            <a:custGeom>
              <a:avLst/>
              <a:gdLst/>
              <a:ahLst/>
              <a:cxnLst/>
              <a:rect l="l" t="t" r="r" b="b"/>
              <a:pathLst>
                <a:path w="1969" h="1275" extrusionOk="0">
                  <a:moveTo>
                    <a:pt x="985" y="232"/>
                  </a:moveTo>
                  <a:cubicBezTo>
                    <a:pt x="1245" y="232"/>
                    <a:pt x="1448" y="290"/>
                    <a:pt x="1564" y="348"/>
                  </a:cubicBezTo>
                  <a:cubicBezTo>
                    <a:pt x="1679" y="406"/>
                    <a:pt x="1766" y="522"/>
                    <a:pt x="1766" y="638"/>
                  </a:cubicBezTo>
                  <a:cubicBezTo>
                    <a:pt x="1766" y="782"/>
                    <a:pt x="1679" y="869"/>
                    <a:pt x="1564" y="927"/>
                  </a:cubicBezTo>
                  <a:cubicBezTo>
                    <a:pt x="1448" y="985"/>
                    <a:pt x="1245" y="1043"/>
                    <a:pt x="985" y="1043"/>
                  </a:cubicBezTo>
                  <a:cubicBezTo>
                    <a:pt x="724" y="1043"/>
                    <a:pt x="522" y="985"/>
                    <a:pt x="406" y="927"/>
                  </a:cubicBezTo>
                  <a:cubicBezTo>
                    <a:pt x="290" y="869"/>
                    <a:pt x="203" y="782"/>
                    <a:pt x="203" y="638"/>
                  </a:cubicBezTo>
                  <a:cubicBezTo>
                    <a:pt x="203" y="522"/>
                    <a:pt x="290" y="406"/>
                    <a:pt x="406" y="348"/>
                  </a:cubicBezTo>
                  <a:cubicBezTo>
                    <a:pt x="522" y="290"/>
                    <a:pt x="724" y="232"/>
                    <a:pt x="985" y="232"/>
                  </a:cubicBezTo>
                  <a:close/>
                  <a:moveTo>
                    <a:pt x="985" y="1"/>
                  </a:moveTo>
                  <a:cubicBezTo>
                    <a:pt x="666" y="1"/>
                    <a:pt x="435" y="59"/>
                    <a:pt x="261" y="146"/>
                  </a:cubicBezTo>
                  <a:cubicBezTo>
                    <a:pt x="88" y="261"/>
                    <a:pt x="1" y="435"/>
                    <a:pt x="1" y="638"/>
                  </a:cubicBezTo>
                  <a:cubicBezTo>
                    <a:pt x="1" y="840"/>
                    <a:pt x="88" y="1014"/>
                    <a:pt x="261" y="1130"/>
                  </a:cubicBezTo>
                  <a:cubicBezTo>
                    <a:pt x="435" y="1245"/>
                    <a:pt x="666" y="1274"/>
                    <a:pt x="985" y="1274"/>
                  </a:cubicBezTo>
                  <a:cubicBezTo>
                    <a:pt x="1303" y="1274"/>
                    <a:pt x="1535" y="1245"/>
                    <a:pt x="1708" y="1130"/>
                  </a:cubicBezTo>
                  <a:cubicBezTo>
                    <a:pt x="1882" y="1014"/>
                    <a:pt x="1969" y="840"/>
                    <a:pt x="1969" y="638"/>
                  </a:cubicBezTo>
                  <a:cubicBezTo>
                    <a:pt x="1969" y="435"/>
                    <a:pt x="1882" y="261"/>
                    <a:pt x="1708" y="146"/>
                  </a:cubicBezTo>
                  <a:cubicBezTo>
                    <a:pt x="1535" y="59"/>
                    <a:pt x="1303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914288" y="3342775"/>
              <a:ext cx="47075" cy="34025"/>
            </a:xfrm>
            <a:custGeom>
              <a:avLst/>
              <a:gdLst/>
              <a:ahLst/>
              <a:cxnLst/>
              <a:rect l="l" t="t" r="r" b="b"/>
              <a:pathLst>
                <a:path w="1883" h="1361" extrusionOk="0">
                  <a:moveTo>
                    <a:pt x="1216" y="521"/>
                  </a:moveTo>
                  <a:lnTo>
                    <a:pt x="1216" y="1158"/>
                  </a:lnTo>
                  <a:lnTo>
                    <a:pt x="203" y="521"/>
                  </a:lnTo>
                  <a:close/>
                  <a:moveTo>
                    <a:pt x="1216" y="0"/>
                  </a:moveTo>
                  <a:lnTo>
                    <a:pt x="1216" y="261"/>
                  </a:lnTo>
                  <a:lnTo>
                    <a:pt x="1" y="261"/>
                  </a:lnTo>
                  <a:lnTo>
                    <a:pt x="1" y="579"/>
                  </a:lnTo>
                  <a:lnTo>
                    <a:pt x="1188" y="1361"/>
                  </a:lnTo>
                  <a:lnTo>
                    <a:pt x="1419" y="1361"/>
                  </a:lnTo>
                  <a:lnTo>
                    <a:pt x="1419" y="521"/>
                  </a:lnTo>
                  <a:lnTo>
                    <a:pt x="1882" y="521"/>
                  </a:lnTo>
                  <a:lnTo>
                    <a:pt x="1882" y="261"/>
                  </a:lnTo>
                  <a:lnTo>
                    <a:pt x="1419" y="261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913563" y="3302975"/>
              <a:ext cx="48525" cy="31875"/>
            </a:xfrm>
            <a:custGeom>
              <a:avLst/>
              <a:gdLst/>
              <a:ahLst/>
              <a:cxnLst/>
              <a:rect l="l" t="t" r="r" b="b"/>
              <a:pathLst>
                <a:path w="1941" h="1275" extrusionOk="0">
                  <a:moveTo>
                    <a:pt x="638" y="290"/>
                  </a:moveTo>
                  <a:cubicBezTo>
                    <a:pt x="753" y="290"/>
                    <a:pt x="869" y="319"/>
                    <a:pt x="956" y="406"/>
                  </a:cubicBezTo>
                  <a:cubicBezTo>
                    <a:pt x="1014" y="464"/>
                    <a:pt x="1072" y="551"/>
                    <a:pt x="1072" y="666"/>
                  </a:cubicBezTo>
                  <a:cubicBezTo>
                    <a:pt x="1072" y="782"/>
                    <a:pt x="1014" y="869"/>
                    <a:pt x="956" y="927"/>
                  </a:cubicBezTo>
                  <a:cubicBezTo>
                    <a:pt x="869" y="985"/>
                    <a:pt x="753" y="1043"/>
                    <a:pt x="638" y="1043"/>
                  </a:cubicBezTo>
                  <a:cubicBezTo>
                    <a:pt x="493" y="1043"/>
                    <a:pt x="377" y="985"/>
                    <a:pt x="319" y="927"/>
                  </a:cubicBezTo>
                  <a:cubicBezTo>
                    <a:pt x="232" y="869"/>
                    <a:pt x="204" y="782"/>
                    <a:pt x="204" y="666"/>
                  </a:cubicBezTo>
                  <a:cubicBezTo>
                    <a:pt x="204" y="551"/>
                    <a:pt x="232" y="464"/>
                    <a:pt x="319" y="406"/>
                  </a:cubicBezTo>
                  <a:cubicBezTo>
                    <a:pt x="377" y="319"/>
                    <a:pt x="493" y="290"/>
                    <a:pt x="638" y="290"/>
                  </a:cubicBezTo>
                  <a:close/>
                  <a:moveTo>
                    <a:pt x="956" y="1"/>
                  </a:moveTo>
                  <a:cubicBezTo>
                    <a:pt x="638" y="1"/>
                    <a:pt x="406" y="59"/>
                    <a:pt x="232" y="174"/>
                  </a:cubicBezTo>
                  <a:cubicBezTo>
                    <a:pt x="88" y="290"/>
                    <a:pt x="1" y="435"/>
                    <a:pt x="1" y="666"/>
                  </a:cubicBezTo>
                  <a:cubicBezTo>
                    <a:pt x="1" y="840"/>
                    <a:pt x="59" y="1014"/>
                    <a:pt x="175" y="1129"/>
                  </a:cubicBezTo>
                  <a:cubicBezTo>
                    <a:pt x="290" y="1216"/>
                    <a:pt x="435" y="1274"/>
                    <a:pt x="638" y="1274"/>
                  </a:cubicBezTo>
                  <a:cubicBezTo>
                    <a:pt x="811" y="1274"/>
                    <a:pt x="985" y="1245"/>
                    <a:pt x="1101" y="1129"/>
                  </a:cubicBezTo>
                  <a:cubicBezTo>
                    <a:pt x="1217" y="1014"/>
                    <a:pt x="1274" y="869"/>
                    <a:pt x="1274" y="666"/>
                  </a:cubicBezTo>
                  <a:cubicBezTo>
                    <a:pt x="1274" y="580"/>
                    <a:pt x="1245" y="493"/>
                    <a:pt x="1217" y="435"/>
                  </a:cubicBezTo>
                  <a:cubicBezTo>
                    <a:pt x="1159" y="348"/>
                    <a:pt x="1101" y="290"/>
                    <a:pt x="1043" y="232"/>
                  </a:cubicBezTo>
                  <a:lnTo>
                    <a:pt x="1043" y="232"/>
                  </a:lnTo>
                  <a:cubicBezTo>
                    <a:pt x="1274" y="261"/>
                    <a:pt x="1448" y="319"/>
                    <a:pt x="1564" y="406"/>
                  </a:cubicBezTo>
                  <a:cubicBezTo>
                    <a:pt x="1651" y="493"/>
                    <a:pt x="1709" y="608"/>
                    <a:pt x="1709" y="782"/>
                  </a:cubicBezTo>
                  <a:cubicBezTo>
                    <a:pt x="1709" y="840"/>
                    <a:pt x="1709" y="898"/>
                    <a:pt x="1709" y="985"/>
                  </a:cubicBezTo>
                  <a:cubicBezTo>
                    <a:pt x="1680" y="1043"/>
                    <a:pt x="1651" y="1100"/>
                    <a:pt x="1622" y="1158"/>
                  </a:cubicBezTo>
                  <a:lnTo>
                    <a:pt x="1853" y="1158"/>
                  </a:lnTo>
                  <a:cubicBezTo>
                    <a:pt x="1882" y="1100"/>
                    <a:pt x="1911" y="1014"/>
                    <a:pt x="1911" y="956"/>
                  </a:cubicBezTo>
                  <a:cubicBezTo>
                    <a:pt x="1940" y="898"/>
                    <a:pt x="1940" y="840"/>
                    <a:pt x="1940" y="782"/>
                  </a:cubicBezTo>
                  <a:cubicBezTo>
                    <a:pt x="1940" y="522"/>
                    <a:pt x="1853" y="348"/>
                    <a:pt x="1680" y="203"/>
                  </a:cubicBezTo>
                  <a:cubicBezTo>
                    <a:pt x="1506" y="59"/>
                    <a:pt x="1245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14288" y="3263175"/>
              <a:ext cx="47800" cy="30425"/>
            </a:xfrm>
            <a:custGeom>
              <a:avLst/>
              <a:gdLst/>
              <a:ahLst/>
              <a:cxnLst/>
              <a:rect l="l" t="t" r="r" b="b"/>
              <a:pathLst>
                <a:path w="1912" h="1217" extrusionOk="0">
                  <a:moveTo>
                    <a:pt x="1274" y="1"/>
                  </a:moveTo>
                  <a:cubicBezTo>
                    <a:pt x="1072" y="1"/>
                    <a:pt x="927" y="59"/>
                    <a:pt x="811" y="174"/>
                  </a:cubicBezTo>
                  <a:cubicBezTo>
                    <a:pt x="695" y="290"/>
                    <a:pt x="638" y="464"/>
                    <a:pt x="638" y="667"/>
                  </a:cubicBezTo>
                  <a:cubicBezTo>
                    <a:pt x="638" y="724"/>
                    <a:pt x="638" y="753"/>
                    <a:pt x="638" y="782"/>
                  </a:cubicBezTo>
                  <a:cubicBezTo>
                    <a:pt x="638" y="811"/>
                    <a:pt x="667" y="869"/>
                    <a:pt x="667" y="898"/>
                  </a:cubicBezTo>
                  <a:lnTo>
                    <a:pt x="203" y="898"/>
                  </a:lnTo>
                  <a:lnTo>
                    <a:pt x="203" y="146"/>
                  </a:lnTo>
                  <a:lnTo>
                    <a:pt x="1" y="146"/>
                  </a:lnTo>
                  <a:lnTo>
                    <a:pt x="1" y="1130"/>
                  </a:lnTo>
                  <a:lnTo>
                    <a:pt x="927" y="1130"/>
                  </a:lnTo>
                  <a:cubicBezTo>
                    <a:pt x="898" y="1072"/>
                    <a:pt x="869" y="985"/>
                    <a:pt x="869" y="927"/>
                  </a:cubicBezTo>
                  <a:cubicBezTo>
                    <a:pt x="840" y="869"/>
                    <a:pt x="840" y="782"/>
                    <a:pt x="840" y="724"/>
                  </a:cubicBezTo>
                  <a:cubicBezTo>
                    <a:pt x="840" y="580"/>
                    <a:pt x="869" y="464"/>
                    <a:pt x="956" y="377"/>
                  </a:cubicBezTo>
                  <a:cubicBezTo>
                    <a:pt x="1043" y="290"/>
                    <a:pt x="1130" y="261"/>
                    <a:pt x="1274" y="261"/>
                  </a:cubicBezTo>
                  <a:cubicBezTo>
                    <a:pt x="1390" y="261"/>
                    <a:pt x="1506" y="290"/>
                    <a:pt x="1564" y="377"/>
                  </a:cubicBezTo>
                  <a:cubicBezTo>
                    <a:pt x="1651" y="464"/>
                    <a:pt x="1680" y="580"/>
                    <a:pt x="1680" y="724"/>
                  </a:cubicBezTo>
                  <a:cubicBezTo>
                    <a:pt x="1680" y="811"/>
                    <a:pt x="1680" y="898"/>
                    <a:pt x="1651" y="985"/>
                  </a:cubicBezTo>
                  <a:cubicBezTo>
                    <a:pt x="1651" y="1043"/>
                    <a:pt x="1622" y="1130"/>
                    <a:pt x="1564" y="1216"/>
                  </a:cubicBezTo>
                  <a:lnTo>
                    <a:pt x="1824" y="1216"/>
                  </a:lnTo>
                  <a:cubicBezTo>
                    <a:pt x="1853" y="1130"/>
                    <a:pt x="1882" y="1043"/>
                    <a:pt x="1882" y="956"/>
                  </a:cubicBezTo>
                  <a:cubicBezTo>
                    <a:pt x="1911" y="869"/>
                    <a:pt x="1911" y="782"/>
                    <a:pt x="1911" y="724"/>
                  </a:cubicBezTo>
                  <a:cubicBezTo>
                    <a:pt x="1911" y="493"/>
                    <a:pt x="1853" y="319"/>
                    <a:pt x="1737" y="174"/>
                  </a:cubicBezTo>
                  <a:cubicBezTo>
                    <a:pt x="1622" y="59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684888" y="3344950"/>
              <a:ext cx="47775" cy="30400"/>
            </a:xfrm>
            <a:custGeom>
              <a:avLst/>
              <a:gdLst/>
              <a:ahLst/>
              <a:cxnLst/>
              <a:rect l="l" t="t" r="r" b="b"/>
              <a:pathLst>
                <a:path w="1911" h="1216" extrusionOk="0">
                  <a:moveTo>
                    <a:pt x="1274" y="0"/>
                  </a:moveTo>
                  <a:cubicBezTo>
                    <a:pt x="1072" y="0"/>
                    <a:pt x="927" y="58"/>
                    <a:pt x="811" y="174"/>
                  </a:cubicBezTo>
                  <a:cubicBezTo>
                    <a:pt x="695" y="290"/>
                    <a:pt x="637" y="463"/>
                    <a:pt x="637" y="666"/>
                  </a:cubicBezTo>
                  <a:cubicBezTo>
                    <a:pt x="637" y="724"/>
                    <a:pt x="637" y="753"/>
                    <a:pt x="637" y="782"/>
                  </a:cubicBezTo>
                  <a:cubicBezTo>
                    <a:pt x="666" y="811"/>
                    <a:pt x="666" y="869"/>
                    <a:pt x="666" y="898"/>
                  </a:cubicBezTo>
                  <a:lnTo>
                    <a:pt x="203" y="898"/>
                  </a:lnTo>
                  <a:lnTo>
                    <a:pt x="203" y="145"/>
                  </a:lnTo>
                  <a:lnTo>
                    <a:pt x="1" y="145"/>
                  </a:lnTo>
                  <a:lnTo>
                    <a:pt x="1" y="1129"/>
                  </a:lnTo>
                  <a:lnTo>
                    <a:pt x="956" y="1129"/>
                  </a:lnTo>
                  <a:cubicBezTo>
                    <a:pt x="927" y="1071"/>
                    <a:pt x="898" y="984"/>
                    <a:pt x="869" y="926"/>
                  </a:cubicBezTo>
                  <a:cubicBezTo>
                    <a:pt x="869" y="869"/>
                    <a:pt x="840" y="782"/>
                    <a:pt x="840" y="724"/>
                  </a:cubicBezTo>
                  <a:cubicBezTo>
                    <a:pt x="840" y="579"/>
                    <a:pt x="898" y="463"/>
                    <a:pt x="956" y="377"/>
                  </a:cubicBezTo>
                  <a:cubicBezTo>
                    <a:pt x="1043" y="290"/>
                    <a:pt x="1158" y="261"/>
                    <a:pt x="1274" y="261"/>
                  </a:cubicBezTo>
                  <a:cubicBezTo>
                    <a:pt x="1419" y="261"/>
                    <a:pt x="1506" y="290"/>
                    <a:pt x="1593" y="377"/>
                  </a:cubicBezTo>
                  <a:cubicBezTo>
                    <a:pt x="1650" y="463"/>
                    <a:pt x="1708" y="579"/>
                    <a:pt x="1708" y="724"/>
                  </a:cubicBezTo>
                  <a:cubicBezTo>
                    <a:pt x="1708" y="811"/>
                    <a:pt x="1679" y="898"/>
                    <a:pt x="1679" y="984"/>
                  </a:cubicBezTo>
                  <a:cubicBezTo>
                    <a:pt x="1650" y="1042"/>
                    <a:pt x="1621" y="1129"/>
                    <a:pt x="1593" y="1216"/>
                  </a:cubicBezTo>
                  <a:lnTo>
                    <a:pt x="1824" y="1216"/>
                  </a:lnTo>
                  <a:cubicBezTo>
                    <a:pt x="1853" y="1129"/>
                    <a:pt x="1882" y="1042"/>
                    <a:pt x="1882" y="955"/>
                  </a:cubicBezTo>
                  <a:cubicBezTo>
                    <a:pt x="1911" y="869"/>
                    <a:pt x="1911" y="782"/>
                    <a:pt x="1911" y="724"/>
                  </a:cubicBezTo>
                  <a:cubicBezTo>
                    <a:pt x="1911" y="492"/>
                    <a:pt x="1853" y="319"/>
                    <a:pt x="1737" y="174"/>
                  </a:cubicBezTo>
                  <a:cubicBezTo>
                    <a:pt x="1621" y="58"/>
                    <a:pt x="1477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684888" y="3303700"/>
              <a:ext cx="47050" cy="30425"/>
            </a:xfrm>
            <a:custGeom>
              <a:avLst/>
              <a:gdLst/>
              <a:ahLst/>
              <a:cxnLst/>
              <a:rect l="l" t="t" r="r" b="b"/>
              <a:pathLst>
                <a:path w="1882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203" y="1216"/>
                  </a:lnTo>
                  <a:lnTo>
                    <a:pt x="203" y="319"/>
                  </a:lnTo>
                  <a:lnTo>
                    <a:pt x="1882" y="956"/>
                  </a:lnTo>
                  <a:lnTo>
                    <a:pt x="1882" y="695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684163" y="326172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985" y="261"/>
                  </a:moveTo>
                  <a:cubicBezTo>
                    <a:pt x="1216" y="261"/>
                    <a:pt x="1419" y="290"/>
                    <a:pt x="1564" y="348"/>
                  </a:cubicBezTo>
                  <a:cubicBezTo>
                    <a:pt x="1679" y="406"/>
                    <a:pt x="1737" y="522"/>
                    <a:pt x="1737" y="638"/>
                  </a:cubicBezTo>
                  <a:cubicBezTo>
                    <a:pt x="1737" y="782"/>
                    <a:pt x="1679" y="869"/>
                    <a:pt x="1564" y="956"/>
                  </a:cubicBezTo>
                  <a:cubicBezTo>
                    <a:pt x="1419" y="1014"/>
                    <a:pt x="1216" y="1043"/>
                    <a:pt x="985" y="1043"/>
                  </a:cubicBezTo>
                  <a:cubicBezTo>
                    <a:pt x="724" y="1043"/>
                    <a:pt x="522" y="1014"/>
                    <a:pt x="406" y="956"/>
                  </a:cubicBezTo>
                  <a:cubicBezTo>
                    <a:pt x="261" y="869"/>
                    <a:pt x="203" y="782"/>
                    <a:pt x="203" y="638"/>
                  </a:cubicBezTo>
                  <a:cubicBezTo>
                    <a:pt x="203" y="522"/>
                    <a:pt x="261" y="406"/>
                    <a:pt x="406" y="348"/>
                  </a:cubicBezTo>
                  <a:cubicBezTo>
                    <a:pt x="522" y="290"/>
                    <a:pt x="724" y="261"/>
                    <a:pt x="985" y="261"/>
                  </a:cubicBezTo>
                  <a:close/>
                  <a:moveTo>
                    <a:pt x="985" y="1"/>
                  </a:moveTo>
                  <a:cubicBezTo>
                    <a:pt x="666" y="1"/>
                    <a:pt x="406" y="59"/>
                    <a:pt x="261" y="175"/>
                  </a:cubicBezTo>
                  <a:cubicBezTo>
                    <a:pt x="88" y="290"/>
                    <a:pt x="1" y="435"/>
                    <a:pt x="1" y="638"/>
                  </a:cubicBezTo>
                  <a:cubicBezTo>
                    <a:pt x="1" y="869"/>
                    <a:pt x="88" y="1014"/>
                    <a:pt x="261" y="1130"/>
                  </a:cubicBezTo>
                  <a:cubicBezTo>
                    <a:pt x="406" y="1245"/>
                    <a:pt x="666" y="1303"/>
                    <a:pt x="985" y="1303"/>
                  </a:cubicBezTo>
                  <a:cubicBezTo>
                    <a:pt x="1274" y="1303"/>
                    <a:pt x="1535" y="1245"/>
                    <a:pt x="1708" y="1130"/>
                  </a:cubicBezTo>
                  <a:cubicBezTo>
                    <a:pt x="1853" y="1014"/>
                    <a:pt x="1940" y="869"/>
                    <a:pt x="1940" y="638"/>
                  </a:cubicBezTo>
                  <a:cubicBezTo>
                    <a:pt x="1940" y="435"/>
                    <a:pt x="1853" y="290"/>
                    <a:pt x="1708" y="175"/>
                  </a:cubicBezTo>
                  <a:cubicBezTo>
                    <a:pt x="1535" y="59"/>
                    <a:pt x="127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916438" y="3344950"/>
              <a:ext cx="47775" cy="30400"/>
            </a:xfrm>
            <a:custGeom>
              <a:avLst/>
              <a:gdLst/>
              <a:ahLst/>
              <a:cxnLst/>
              <a:rect l="l" t="t" r="r" b="b"/>
              <a:pathLst>
                <a:path w="1911" h="1216" extrusionOk="0">
                  <a:moveTo>
                    <a:pt x="1274" y="0"/>
                  </a:moveTo>
                  <a:cubicBezTo>
                    <a:pt x="1071" y="0"/>
                    <a:pt x="926" y="58"/>
                    <a:pt x="811" y="174"/>
                  </a:cubicBezTo>
                  <a:cubicBezTo>
                    <a:pt x="695" y="290"/>
                    <a:pt x="637" y="463"/>
                    <a:pt x="637" y="666"/>
                  </a:cubicBezTo>
                  <a:cubicBezTo>
                    <a:pt x="637" y="724"/>
                    <a:pt x="637" y="753"/>
                    <a:pt x="637" y="782"/>
                  </a:cubicBezTo>
                  <a:cubicBezTo>
                    <a:pt x="637" y="811"/>
                    <a:pt x="666" y="869"/>
                    <a:pt x="666" y="898"/>
                  </a:cubicBezTo>
                  <a:lnTo>
                    <a:pt x="203" y="898"/>
                  </a:lnTo>
                  <a:lnTo>
                    <a:pt x="203" y="145"/>
                  </a:lnTo>
                  <a:lnTo>
                    <a:pt x="0" y="145"/>
                  </a:lnTo>
                  <a:lnTo>
                    <a:pt x="0" y="1129"/>
                  </a:lnTo>
                  <a:lnTo>
                    <a:pt x="926" y="1129"/>
                  </a:lnTo>
                  <a:cubicBezTo>
                    <a:pt x="898" y="1071"/>
                    <a:pt x="869" y="984"/>
                    <a:pt x="869" y="926"/>
                  </a:cubicBezTo>
                  <a:cubicBezTo>
                    <a:pt x="840" y="869"/>
                    <a:pt x="840" y="782"/>
                    <a:pt x="840" y="724"/>
                  </a:cubicBezTo>
                  <a:cubicBezTo>
                    <a:pt x="840" y="579"/>
                    <a:pt x="869" y="463"/>
                    <a:pt x="955" y="377"/>
                  </a:cubicBezTo>
                  <a:cubicBezTo>
                    <a:pt x="1042" y="290"/>
                    <a:pt x="1129" y="261"/>
                    <a:pt x="1274" y="261"/>
                  </a:cubicBezTo>
                  <a:cubicBezTo>
                    <a:pt x="1390" y="261"/>
                    <a:pt x="1505" y="290"/>
                    <a:pt x="1563" y="377"/>
                  </a:cubicBezTo>
                  <a:cubicBezTo>
                    <a:pt x="1650" y="463"/>
                    <a:pt x="1679" y="579"/>
                    <a:pt x="1679" y="724"/>
                  </a:cubicBezTo>
                  <a:cubicBezTo>
                    <a:pt x="1679" y="811"/>
                    <a:pt x="1679" y="898"/>
                    <a:pt x="1650" y="984"/>
                  </a:cubicBezTo>
                  <a:cubicBezTo>
                    <a:pt x="1650" y="1042"/>
                    <a:pt x="1621" y="1129"/>
                    <a:pt x="1563" y="1216"/>
                  </a:cubicBezTo>
                  <a:lnTo>
                    <a:pt x="1824" y="1216"/>
                  </a:lnTo>
                  <a:cubicBezTo>
                    <a:pt x="1853" y="1129"/>
                    <a:pt x="1882" y="1042"/>
                    <a:pt x="1882" y="955"/>
                  </a:cubicBezTo>
                  <a:cubicBezTo>
                    <a:pt x="1882" y="869"/>
                    <a:pt x="1911" y="782"/>
                    <a:pt x="1911" y="724"/>
                  </a:cubicBezTo>
                  <a:cubicBezTo>
                    <a:pt x="1911" y="492"/>
                    <a:pt x="1853" y="319"/>
                    <a:pt x="1737" y="174"/>
                  </a:cubicBezTo>
                  <a:cubicBezTo>
                    <a:pt x="1621" y="58"/>
                    <a:pt x="1476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915713" y="330297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637" y="290"/>
                  </a:moveTo>
                  <a:cubicBezTo>
                    <a:pt x="753" y="290"/>
                    <a:pt x="869" y="319"/>
                    <a:pt x="955" y="406"/>
                  </a:cubicBezTo>
                  <a:cubicBezTo>
                    <a:pt x="1013" y="464"/>
                    <a:pt x="1071" y="551"/>
                    <a:pt x="1071" y="666"/>
                  </a:cubicBezTo>
                  <a:cubicBezTo>
                    <a:pt x="1071" y="782"/>
                    <a:pt x="1013" y="869"/>
                    <a:pt x="955" y="927"/>
                  </a:cubicBezTo>
                  <a:cubicBezTo>
                    <a:pt x="869" y="1014"/>
                    <a:pt x="753" y="1043"/>
                    <a:pt x="637" y="1043"/>
                  </a:cubicBezTo>
                  <a:cubicBezTo>
                    <a:pt x="492" y="1043"/>
                    <a:pt x="377" y="1014"/>
                    <a:pt x="319" y="927"/>
                  </a:cubicBezTo>
                  <a:cubicBezTo>
                    <a:pt x="232" y="869"/>
                    <a:pt x="174" y="782"/>
                    <a:pt x="174" y="666"/>
                  </a:cubicBezTo>
                  <a:cubicBezTo>
                    <a:pt x="174" y="551"/>
                    <a:pt x="232" y="464"/>
                    <a:pt x="319" y="406"/>
                  </a:cubicBezTo>
                  <a:cubicBezTo>
                    <a:pt x="377" y="319"/>
                    <a:pt x="492" y="290"/>
                    <a:pt x="637" y="290"/>
                  </a:cubicBezTo>
                  <a:close/>
                  <a:moveTo>
                    <a:pt x="955" y="1"/>
                  </a:moveTo>
                  <a:cubicBezTo>
                    <a:pt x="637" y="1"/>
                    <a:pt x="406" y="59"/>
                    <a:pt x="232" y="174"/>
                  </a:cubicBezTo>
                  <a:cubicBezTo>
                    <a:pt x="58" y="290"/>
                    <a:pt x="0" y="435"/>
                    <a:pt x="0" y="666"/>
                  </a:cubicBezTo>
                  <a:cubicBezTo>
                    <a:pt x="0" y="840"/>
                    <a:pt x="58" y="1014"/>
                    <a:pt x="174" y="1129"/>
                  </a:cubicBezTo>
                  <a:cubicBezTo>
                    <a:pt x="290" y="1245"/>
                    <a:pt x="435" y="1303"/>
                    <a:pt x="637" y="1303"/>
                  </a:cubicBezTo>
                  <a:cubicBezTo>
                    <a:pt x="811" y="1303"/>
                    <a:pt x="984" y="1245"/>
                    <a:pt x="1100" y="1129"/>
                  </a:cubicBezTo>
                  <a:cubicBezTo>
                    <a:pt x="1216" y="1014"/>
                    <a:pt x="1245" y="869"/>
                    <a:pt x="1245" y="666"/>
                  </a:cubicBezTo>
                  <a:cubicBezTo>
                    <a:pt x="1245" y="580"/>
                    <a:pt x="1245" y="522"/>
                    <a:pt x="1216" y="435"/>
                  </a:cubicBezTo>
                  <a:cubicBezTo>
                    <a:pt x="1158" y="348"/>
                    <a:pt x="1100" y="290"/>
                    <a:pt x="1042" y="261"/>
                  </a:cubicBezTo>
                  <a:cubicBezTo>
                    <a:pt x="1274" y="261"/>
                    <a:pt x="1448" y="319"/>
                    <a:pt x="1563" y="406"/>
                  </a:cubicBezTo>
                  <a:cubicBezTo>
                    <a:pt x="1650" y="493"/>
                    <a:pt x="1708" y="608"/>
                    <a:pt x="1708" y="782"/>
                  </a:cubicBezTo>
                  <a:cubicBezTo>
                    <a:pt x="1708" y="840"/>
                    <a:pt x="1708" y="898"/>
                    <a:pt x="1679" y="985"/>
                  </a:cubicBezTo>
                  <a:cubicBezTo>
                    <a:pt x="1679" y="1043"/>
                    <a:pt x="1650" y="1100"/>
                    <a:pt x="1621" y="1158"/>
                  </a:cubicBezTo>
                  <a:lnTo>
                    <a:pt x="1853" y="1158"/>
                  </a:lnTo>
                  <a:cubicBezTo>
                    <a:pt x="1882" y="1100"/>
                    <a:pt x="1911" y="1043"/>
                    <a:pt x="1911" y="956"/>
                  </a:cubicBezTo>
                  <a:cubicBezTo>
                    <a:pt x="1911" y="898"/>
                    <a:pt x="1940" y="840"/>
                    <a:pt x="1940" y="782"/>
                  </a:cubicBezTo>
                  <a:cubicBezTo>
                    <a:pt x="1940" y="522"/>
                    <a:pt x="1853" y="348"/>
                    <a:pt x="1679" y="203"/>
                  </a:cubicBezTo>
                  <a:cubicBezTo>
                    <a:pt x="1476" y="59"/>
                    <a:pt x="1245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915713" y="326172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955" y="261"/>
                  </a:moveTo>
                  <a:cubicBezTo>
                    <a:pt x="1216" y="261"/>
                    <a:pt x="1419" y="290"/>
                    <a:pt x="1534" y="348"/>
                  </a:cubicBezTo>
                  <a:cubicBezTo>
                    <a:pt x="1679" y="406"/>
                    <a:pt x="1737" y="522"/>
                    <a:pt x="1737" y="638"/>
                  </a:cubicBezTo>
                  <a:cubicBezTo>
                    <a:pt x="1737" y="782"/>
                    <a:pt x="1679" y="869"/>
                    <a:pt x="1534" y="956"/>
                  </a:cubicBezTo>
                  <a:cubicBezTo>
                    <a:pt x="1419" y="1014"/>
                    <a:pt x="1216" y="1043"/>
                    <a:pt x="955" y="1043"/>
                  </a:cubicBezTo>
                  <a:cubicBezTo>
                    <a:pt x="695" y="1043"/>
                    <a:pt x="521" y="1014"/>
                    <a:pt x="377" y="956"/>
                  </a:cubicBezTo>
                  <a:cubicBezTo>
                    <a:pt x="261" y="869"/>
                    <a:pt x="174" y="782"/>
                    <a:pt x="174" y="638"/>
                  </a:cubicBezTo>
                  <a:cubicBezTo>
                    <a:pt x="174" y="522"/>
                    <a:pt x="261" y="406"/>
                    <a:pt x="377" y="348"/>
                  </a:cubicBezTo>
                  <a:cubicBezTo>
                    <a:pt x="521" y="290"/>
                    <a:pt x="695" y="261"/>
                    <a:pt x="955" y="261"/>
                  </a:cubicBezTo>
                  <a:close/>
                  <a:moveTo>
                    <a:pt x="955" y="1"/>
                  </a:moveTo>
                  <a:cubicBezTo>
                    <a:pt x="637" y="1"/>
                    <a:pt x="406" y="59"/>
                    <a:pt x="232" y="175"/>
                  </a:cubicBezTo>
                  <a:cubicBezTo>
                    <a:pt x="58" y="290"/>
                    <a:pt x="0" y="435"/>
                    <a:pt x="0" y="638"/>
                  </a:cubicBezTo>
                  <a:cubicBezTo>
                    <a:pt x="0" y="869"/>
                    <a:pt x="58" y="1014"/>
                    <a:pt x="232" y="1130"/>
                  </a:cubicBezTo>
                  <a:cubicBezTo>
                    <a:pt x="406" y="1245"/>
                    <a:pt x="637" y="1303"/>
                    <a:pt x="955" y="1303"/>
                  </a:cubicBezTo>
                  <a:cubicBezTo>
                    <a:pt x="1274" y="1303"/>
                    <a:pt x="1505" y="1245"/>
                    <a:pt x="1679" y="1130"/>
                  </a:cubicBezTo>
                  <a:cubicBezTo>
                    <a:pt x="1853" y="1014"/>
                    <a:pt x="1940" y="869"/>
                    <a:pt x="1940" y="638"/>
                  </a:cubicBezTo>
                  <a:cubicBezTo>
                    <a:pt x="1940" y="435"/>
                    <a:pt x="1853" y="290"/>
                    <a:pt x="1679" y="175"/>
                  </a:cubicBezTo>
                  <a:cubicBezTo>
                    <a:pt x="1505" y="59"/>
                    <a:pt x="1274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223938" y="3343500"/>
              <a:ext cx="48525" cy="32575"/>
            </a:xfrm>
            <a:custGeom>
              <a:avLst/>
              <a:gdLst/>
              <a:ahLst/>
              <a:cxnLst/>
              <a:rect l="l" t="t" r="r" b="b"/>
              <a:pathLst>
                <a:path w="1941" h="1303" extrusionOk="0">
                  <a:moveTo>
                    <a:pt x="1303" y="261"/>
                  </a:moveTo>
                  <a:cubicBezTo>
                    <a:pt x="1419" y="261"/>
                    <a:pt x="1535" y="290"/>
                    <a:pt x="1622" y="348"/>
                  </a:cubicBezTo>
                  <a:cubicBezTo>
                    <a:pt x="1709" y="435"/>
                    <a:pt x="1737" y="521"/>
                    <a:pt x="1737" y="637"/>
                  </a:cubicBezTo>
                  <a:cubicBezTo>
                    <a:pt x="1737" y="753"/>
                    <a:pt x="1709" y="840"/>
                    <a:pt x="1622" y="898"/>
                  </a:cubicBezTo>
                  <a:cubicBezTo>
                    <a:pt x="1535" y="956"/>
                    <a:pt x="1419" y="984"/>
                    <a:pt x="1303" y="984"/>
                  </a:cubicBezTo>
                  <a:cubicBezTo>
                    <a:pt x="1159" y="984"/>
                    <a:pt x="1043" y="956"/>
                    <a:pt x="985" y="898"/>
                  </a:cubicBezTo>
                  <a:cubicBezTo>
                    <a:pt x="898" y="840"/>
                    <a:pt x="869" y="753"/>
                    <a:pt x="869" y="637"/>
                  </a:cubicBezTo>
                  <a:cubicBezTo>
                    <a:pt x="869" y="521"/>
                    <a:pt x="898" y="435"/>
                    <a:pt x="985" y="348"/>
                  </a:cubicBezTo>
                  <a:cubicBezTo>
                    <a:pt x="1043" y="290"/>
                    <a:pt x="1159" y="261"/>
                    <a:pt x="1303" y="261"/>
                  </a:cubicBezTo>
                  <a:close/>
                  <a:moveTo>
                    <a:pt x="1303" y="0"/>
                  </a:moveTo>
                  <a:cubicBezTo>
                    <a:pt x="1101" y="0"/>
                    <a:pt x="956" y="58"/>
                    <a:pt x="840" y="174"/>
                  </a:cubicBezTo>
                  <a:cubicBezTo>
                    <a:pt x="724" y="261"/>
                    <a:pt x="667" y="435"/>
                    <a:pt x="667" y="608"/>
                  </a:cubicBezTo>
                  <a:cubicBezTo>
                    <a:pt x="667" y="695"/>
                    <a:pt x="667" y="782"/>
                    <a:pt x="724" y="869"/>
                  </a:cubicBezTo>
                  <a:cubicBezTo>
                    <a:pt x="753" y="927"/>
                    <a:pt x="811" y="984"/>
                    <a:pt x="898" y="1042"/>
                  </a:cubicBezTo>
                  <a:cubicBezTo>
                    <a:pt x="667" y="1042"/>
                    <a:pt x="493" y="984"/>
                    <a:pt x="377" y="898"/>
                  </a:cubicBezTo>
                  <a:cubicBezTo>
                    <a:pt x="261" y="811"/>
                    <a:pt x="204" y="666"/>
                    <a:pt x="204" y="521"/>
                  </a:cubicBezTo>
                  <a:cubicBezTo>
                    <a:pt x="204" y="435"/>
                    <a:pt x="204" y="377"/>
                    <a:pt x="232" y="319"/>
                  </a:cubicBezTo>
                  <a:cubicBezTo>
                    <a:pt x="232" y="261"/>
                    <a:pt x="261" y="174"/>
                    <a:pt x="290" y="116"/>
                  </a:cubicBezTo>
                  <a:lnTo>
                    <a:pt x="59" y="116"/>
                  </a:lnTo>
                  <a:cubicBezTo>
                    <a:pt x="30" y="203"/>
                    <a:pt x="30" y="261"/>
                    <a:pt x="1" y="319"/>
                  </a:cubicBezTo>
                  <a:cubicBezTo>
                    <a:pt x="1" y="406"/>
                    <a:pt x="1" y="464"/>
                    <a:pt x="1" y="521"/>
                  </a:cubicBezTo>
                  <a:cubicBezTo>
                    <a:pt x="1" y="753"/>
                    <a:pt x="88" y="956"/>
                    <a:pt x="261" y="1071"/>
                  </a:cubicBezTo>
                  <a:cubicBezTo>
                    <a:pt x="435" y="1216"/>
                    <a:pt x="667" y="1303"/>
                    <a:pt x="956" y="1303"/>
                  </a:cubicBezTo>
                  <a:cubicBezTo>
                    <a:pt x="1274" y="1303"/>
                    <a:pt x="1506" y="1245"/>
                    <a:pt x="1680" y="1129"/>
                  </a:cubicBezTo>
                  <a:cubicBezTo>
                    <a:pt x="1853" y="1013"/>
                    <a:pt x="1940" y="840"/>
                    <a:pt x="1940" y="637"/>
                  </a:cubicBezTo>
                  <a:cubicBezTo>
                    <a:pt x="1940" y="435"/>
                    <a:pt x="1882" y="290"/>
                    <a:pt x="1766" y="174"/>
                  </a:cubicBezTo>
                  <a:cubicBezTo>
                    <a:pt x="1651" y="58"/>
                    <a:pt x="1477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223938" y="3305150"/>
              <a:ext cx="47800" cy="29700"/>
            </a:xfrm>
            <a:custGeom>
              <a:avLst/>
              <a:gdLst/>
              <a:ahLst/>
              <a:cxnLst/>
              <a:rect l="l" t="t" r="r" b="b"/>
              <a:pathLst>
                <a:path w="1912" h="1188" extrusionOk="0">
                  <a:moveTo>
                    <a:pt x="522" y="0"/>
                  </a:moveTo>
                  <a:cubicBezTo>
                    <a:pt x="377" y="0"/>
                    <a:pt x="232" y="58"/>
                    <a:pt x="146" y="174"/>
                  </a:cubicBezTo>
                  <a:cubicBezTo>
                    <a:pt x="30" y="290"/>
                    <a:pt x="1" y="464"/>
                    <a:pt x="1" y="637"/>
                  </a:cubicBezTo>
                  <a:cubicBezTo>
                    <a:pt x="1" y="724"/>
                    <a:pt x="1" y="811"/>
                    <a:pt x="30" y="898"/>
                  </a:cubicBezTo>
                  <a:cubicBezTo>
                    <a:pt x="30" y="985"/>
                    <a:pt x="88" y="1071"/>
                    <a:pt x="117" y="1187"/>
                  </a:cubicBezTo>
                  <a:lnTo>
                    <a:pt x="377" y="1187"/>
                  </a:lnTo>
                  <a:cubicBezTo>
                    <a:pt x="319" y="1071"/>
                    <a:pt x="261" y="985"/>
                    <a:pt x="232" y="898"/>
                  </a:cubicBezTo>
                  <a:cubicBezTo>
                    <a:pt x="232" y="811"/>
                    <a:pt x="204" y="724"/>
                    <a:pt x="204" y="637"/>
                  </a:cubicBezTo>
                  <a:cubicBezTo>
                    <a:pt x="204" y="521"/>
                    <a:pt x="232" y="435"/>
                    <a:pt x="290" y="377"/>
                  </a:cubicBezTo>
                  <a:cubicBezTo>
                    <a:pt x="348" y="290"/>
                    <a:pt x="435" y="261"/>
                    <a:pt x="551" y="261"/>
                  </a:cubicBezTo>
                  <a:cubicBezTo>
                    <a:pt x="609" y="261"/>
                    <a:pt x="667" y="290"/>
                    <a:pt x="724" y="319"/>
                  </a:cubicBezTo>
                  <a:cubicBezTo>
                    <a:pt x="782" y="348"/>
                    <a:pt x="869" y="406"/>
                    <a:pt x="956" y="493"/>
                  </a:cubicBezTo>
                  <a:cubicBezTo>
                    <a:pt x="1014" y="521"/>
                    <a:pt x="1130" y="637"/>
                    <a:pt x="1274" y="782"/>
                  </a:cubicBezTo>
                  <a:cubicBezTo>
                    <a:pt x="1448" y="956"/>
                    <a:pt x="1593" y="1100"/>
                    <a:pt x="1680" y="1187"/>
                  </a:cubicBezTo>
                  <a:lnTo>
                    <a:pt x="1911" y="1187"/>
                  </a:lnTo>
                  <a:lnTo>
                    <a:pt x="1911" y="0"/>
                  </a:lnTo>
                  <a:lnTo>
                    <a:pt x="1680" y="0"/>
                  </a:lnTo>
                  <a:lnTo>
                    <a:pt x="1680" y="869"/>
                  </a:lnTo>
                  <a:cubicBezTo>
                    <a:pt x="1477" y="666"/>
                    <a:pt x="1303" y="521"/>
                    <a:pt x="1188" y="406"/>
                  </a:cubicBezTo>
                  <a:cubicBezTo>
                    <a:pt x="1072" y="290"/>
                    <a:pt x="1014" y="232"/>
                    <a:pt x="985" y="203"/>
                  </a:cubicBezTo>
                  <a:cubicBezTo>
                    <a:pt x="898" y="145"/>
                    <a:pt x="811" y="87"/>
                    <a:pt x="753" y="58"/>
                  </a:cubicBezTo>
                  <a:cubicBezTo>
                    <a:pt x="667" y="29"/>
                    <a:pt x="609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223938" y="3261725"/>
              <a:ext cx="48525" cy="32600"/>
            </a:xfrm>
            <a:custGeom>
              <a:avLst/>
              <a:gdLst/>
              <a:ahLst/>
              <a:cxnLst/>
              <a:rect l="l" t="t" r="r" b="b"/>
              <a:pathLst>
                <a:path w="1941" h="1304" extrusionOk="0">
                  <a:moveTo>
                    <a:pt x="956" y="261"/>
                  </a:moveTo>
                  <a:cubicBezTo>
                    <a:pt x="1217" y="261"/>
                    <a:pt x="1419" y="290"/>
                    <a:pt x="1535" y="377"/>
                  </a:cubicBezTo>
                  <a:cubicBezTo>
                    <a:pt x="1680" y="435"/>
                    <a:pt x="1737" y="522"/>
                    <a:pt x="1737" y="667"/>
                  </a:cubicBezTo>
                  <a:cubicBezTo>
                    <a:pt x="1737" y="782"/>
                    <a:pt x="1680" y="898"/>
                    <a:pt x="1535" y="956"/>
                  </a:cubicBezTo>
                  <a:cubicBezTo>
                    <a:pt x="1419" y="1014"/>
                    <a:pt x="1217" y="1043"/>
                    <a:pt x="956" y="1043"/>
                  </a:cubicBezTo>
                  <a:cubicBezTo>
                    <a:pt x="696" y="1043"/>
                    <a:pt x="522" y="1014"/>
                    <a:pt x="377" y="956"/>
                  </a:cubicBezTo>
                  <a:cubicBezTo>
                    <a:pt x="261" y="898"/>
                    <a:pt x="204" y="782"/>
                    <a:pt x="204" y="667"/>
                  </a:cubicBezTo>
                  <a:cubicBezTo>
                    <a:pt x="204" y="522"/>
                    <a:pt x="261" y="435"/>
                    <a:pt x="377" y="377"/>
                  </a:cubicBezTo>
                  <a:cubicBezTo>
                    <a:pt x="522" y="290"/>
                    <a:pt x="696" y="261"/>
                    <a:pt x="956" y="261"/>
                  </a:cubicBezTo>
                  <a:close/>
                  <a:moveTo>
                    <a:pt x="956" y="1"/>
                  </a:moveTo>
                  <a:cubicBezTo>
                    <a:pt x="638" y="1"/>
                    <a:pt x="406" y="59"/>
                    <a:pt x="232" y="175"/>
                  </a:cubicBezTo>
                  <a:cubicBezTo>
                    <a:pt x="88" y="290"/>
                    <a:pt x="1" y="464"/>
                    <a:pt x="1" y="667"/>
                  </a:cubicBezTo>
                  <a:cubicBezTo>
                    <a:pt x="1" y="869"/>
                    <a:pt x="88" y="1043"/>
                    <a:pt x="232" y="1130"/>
                  </a:cubicBezTo>
                  <a:cubicBezTo>
                    <a:pt x="406" y="1245"/>
                    <a:pt x="638" y="1303"/>
                    <a:pt x="956" y="1303"/>
                  </a:cubicBezTo>
                  <a:cubicBezTo>
                    <a:pt x="1274" y="1303"/>
                    <a:pt x="1506" y="1245"/>
                    <a:pt x="1680" y="1130"/>
                  </a:cubicBezTo>
                  <a:cubicBezTo>
                    <a:pt x="1853" y="1043"/>
                    <a:pt x="1940" y="869"/>
                    <a:pt x="1940" y="667"/>
                  </a:cubicBezTo>
                  <a:cubicBezTo>
                    <a:pt x="1940" y="464"/>
                    <a:pt x="1853" y="290"/>
                    <a:pt x="1680" y="175"/>
                  </a:cubicBezTo>
                  <a:cubicBezTo>
                    <a:pt x="1506" y="59"/>
                    <a:pt x="1274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573388" y="3344950"/>
              <a:ext cx="47075" cy="30400"/>
            </a:xfrm>
            <a:custGeom>
              <a:avLst/>
              <a:gdLst/>
              <a:ahLst/>
              <a:cxnLst/>
              <a:rect l="l" t="t" r="r" b="b"/>
              <a:pathLst>
                <a:path w="1883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232" y="1216"/>
                  </a:lnTo>
                  <a:lnTo>
                    <a:pt x="232" y="319"/>
                  </a:lnTo>
                  <a:lnTo>
                    <a:pt x="1882" y="955"/>
                  </a:lnTo>
                  <a:lnTo>
                    <a:pt x="1882" y="69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5573388" y="3304425"/>
              <a:ext cx="47800" cy="30425"/>
            </a:xfrm>
            <a:custGeom>
              <a:avLst/>
              <a:gdLst/>
              <a:ahLst/>
              <a:cxnLst/>
              <a:rect l="l" t="t" r="r" b="b"/>
              <a:pathLst>
                <a:path w="1912" h="1217" extrusionOk="0">
                  <a:moveTo>
                    <a:pt x="1274" y="1"/>
                  </a:moveTo>
                  <a:cubicBezTo>
                    <a:pt x="1072" y="1"/>
                    <a:pt x="927" y="58"/>
                    <a:pt x="811" y="174"/>
                  </a:cubicBezTo>
                  <a:cubicBezTo>
                    <a:pt x="695" y="290"/>
                    <a:pt x="638" y="464"/>
                    <a:pt x="638" y="666"/>
                  </a:cubicBezTo>
                  <a:cubicBezTo>
                    <a:pt x="638" y="724"/>
                    <a:pt x="638" y="753"/>
                    <a:pt x="638" y="782"/>
                  </a:cubicBezTo>
                  <a:cubicBezTo>
                    <a:pt x="667" y="811"/>
                    <a:pt x="667" y="869"/>
                    <a:pt x="667" y="898"/>
                  </a:cubicBezTo>
                  <a:lnTo>
                    <a:pt x="232" y="898"/>
                  </a:lnTo>
                  <a:lnTo>
                    <a:pt x="232" y="145"/>
                  </a:lnTo>
                  <a:lnTo>
                    <a:pt x="1" y="145"/>
                  </a:lnTo>
                  <a:lnTo>
                    <a:pt x="1" y="1129"/>
                  </a:lnTo>
                  <a:lnTo>
                    <a:pt x="956" y="1129"/>
                  </a:lnTo>
                  <a:cubicBezTo>
                    <a:pt x="927" y="1071"/>
                    <a:pt x="898" y="985"/>
                    <a:pt x="869" y="927"/>
                  </a:cubicBezTo>
                  <a:cubicBezTo>
                    <a:pt x="869" y="869"/>
                    <a:pt x="840" y="782"/>
                    <a:pt x="840" y="724"/>
                  </a:cubicBezTo>
                  <a:cubicBezTo>
                    <a:pt x="840" y="579"/>
                    <a:pt x="898" y="464"/>
                    <a:pt x="956" y="377"/>
                  </a:cubicBezTo>
                  <a:cubicBezTo>
                    <a:pt x="1043" y="290"/>
                    <a:pt x="1159" y="261"/>
                    <a:pt x="1274" y="261"/>
                  </a:cubicBezTo>
                  <a:cubicBezTo>
                    <a:pt x="1419" y="261"/>
                    <a:pt x="1506" y="290"/>
                    <a:pt x="1593" y="377"/>
                  </a:cubicBezTo>
                  <a:cubicBezTo>
                    <a:pt x="1651" y="464"/>
                    <a:pt x="1708" y="579"/>
                    <a:pt x="1708" y="724"/>
                  </a:cubicBezTo>
                  <a:cubicBezTo>
                    <a:pt x="1708" y="811"/>
                    <a:pt x="1679" y="898"/>
                    <a:pt x="1679" y="985"/>
                  </a:cubicBezTo>
                  <a:cubicBezTo>
                    <a:pt x="1651" y="1042"/>
                    <a:pt x="1622" y="1129"/>
                    <a:pt x="1593" y="1216"/>
                  </a:cubicBezTo>
                  <a:lnTo>
                    <a:pt x="1824" y="1216"/>
                  </a:lnTo>
                  <a:cubicBezTo>
                    <a:pt x="1853" y="1129"/>
                    <a:pt x="1882" y="1042"/>
                    <a:pt x="1882" y="956"/>
                  </a:cubicBezTo>
                  <a:cubicBezTo>
                    <a:pt x="1911" y="869"/>
                    <a:pt x="1911" y="782"/>
                    <a:pt x="1911" y="724"/>
                  </a:cubicBezTo>
                  <a:cubicBezTo>
                    <a:pt x="1911" y="493"/>
                    <a:pt x="1853" y="319"/>
                    <a:pt x="1737" y="174"/>
                  </a:cubicBezTo>
                  <a:cubicBezTo>
                    <a:pt x="1622" y="58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5572663" y="3261725"/>
              <a:ext cx="48525" cy="32600"/>
            </a:xfrm>
            <a:custGeom>
              <a:avLst/>
              <a:gdLst/>
              <a:ahLst/>
              <a:cxnLst/>
              <a:rect l="l" t="t" r="r" b="b"/>
              <a:pathLst>
                <a:path w="1941" h="1304" extrusionOk="0">
                  <a:moveTo>
                    <a:pt x="985" y="261"/>
                  </a:moveTo>
                  <a:cubicBezTo>
                    <a:pt x="1216" y="261"/>
                    <a:pt x="1419" y="290"/>
                    <a:pt x="1564" y="377"/>
                  </a:cubicBezTo>
                  <a:cubicBezTo>
                    <a:pt x="1680" y="435"/>
                    <a:pt x="1737" y="522"/>
                    <a:pt x="1737" y="667"/>
                  </a:cubicBezTo>
                  <a:cubicBezTo>
                    <a:pt x="1737" y="782"/>
                    <a:pt x="1680" y="898"/>
                    <a:pt x="1564" y="956"/>
                  </a:cubicBezTo>
                  <a:cubicBezTo>
                    <a:pt x="1419" y="1014"/>
                    <a:pt x="1216" y="1043"/>
                    <a:pt x="985" y="1043"/>
                  </a:cubicBezTo>
                  <a:cubicBezTo>
                    <a:pt x="724" y="1043"/>
                    <a:pt x="522" y="1014"/>
                    <a:pt x="406" y="956"/>
                  </a:cubicBezTo>
                  <a:cubicBezTo>
                    <a:pt x="261" y="898"/>
                    <a:pt x="203" y="782"/>
                    <a:pt x="203" y="667"/>
                  </a:cubicBezTo>
                  <a:cubicBezTo>
                    <a:pt x="203" y="522"/>
                    <a:pt x="261" y="435"/>
                    <a:pt x="406" y="377"/>
                  </a:cubicBezTo>
                  <a:cubicBezTo>
                    <a:pt x="522" y="290"/>
                    <a:pt x="724" y="261"/>
                    <a:pt x="985" y="261"/>
                  </a:cubicBezTo>
                  <a:close/>
                  <a:moveTo>
                    <a:pt x="985" y="1"/>
                  </a:moveTo>
                  <a:cubicBezTo>
                    <a:pt x="667" y="1"/>
                    <a:pt x="406" y="59"/>
                    <a:pt x="261" y="175"/>
                  </a:cubicBezTo>
                  <a:cubicBezTo>
                    <a:pt x="88" y="290"/>
                    <a:pt x="1" y="464"/>
                    <a:pt x="1" y="667"/>
                  </a:cubicBezTo>
                  <a:cubicBezTo>
                    <a:pt x="1" y="869"/>
                    <a:pt x="88" y="1043"/>
                    <a:pt x="261" y="1130"/>
                  </a:cubicBezTo>
                  <a:cubicBezTo>
                    <a:pt x="406" y="1245"/>
                    <a:pt x="667" y="1303"/>
                    <a:pt x="985" y="1303"/>
                  </a:cubicBezTo>
                  <a:cubicBezTo>
                    <a:pt x="1274" y="1303"/>
                    <a:pt x="1535" y="1245"/>
                    <a:pt x="1708" y="1130"/>
                  </a:cubicBezTo>
                  <a:cubicBezTo>
                    <a:pt x="1853" y="1043"/>
                    <a:pt x="1940" y="869"/>
                    <a:pt x="1940" y="667"/>
                  </a:cubicBezTo>
                  <a:cubicBezTo>
                    <a:pt x="1940" y="464"/>
                    <a:pt x="1853" y="290"/>
                    <a:pt x="1708" y="175"/>
                  </a:cubicBezTo>
                  <a:cubicBezTo>
                    <a:pt x="1535" y="59"/>
                    <a:pt x="127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791338" y="3182150"/>
              <a:ext cx="3842850" cy="250375"/>
            </a:xfrm>
            <a:custGeom>
              <a:avLst/>
              <a:gdLst/>
              <a:ahLst/>
              <a:cxnLst/>
              <a:rect l="l" t="t" r="r" b="b"/>
              <a:pathLst>
                <a:path w="153714" h="10015" extrusionOk="0">
                  <a:moveTo>
                    <a:pt x="0" y="0"/>
                  </a:moveTo>
                  <a:lnTo>
                    <a:pt x="0" y="10014"/>
                  </a:lnTo>
                  <a:moveTo>
                    <a:pt x="29203" y="9956"/>
                  </a:moveTo>
                  <a:lnTo>
                    <a:pt x="29203" y="0"/>
                  </a:lnTo>
                  <a:moveTo>
                    <a:pt x="47639" y="0"/>
                  </a:moveTo>
                  <a:lnTo>
                    <a:pt x="47639" y="10014"/>
                  </a:lnTo>
                  <a:moveTo>
                    <a:pt x="78405" y="10014"/>
                  </a:moveTo>
                  <a:lnTo>
                    <a:pt x="78405" y="0"/>
                  </a:lnTo>
                  <a:moveTo>
                    <a:pt x="87609" y="0"/>
                  </a:moveTo>
                  <a:lnTo>
                    <a:pt x="87609" y="10014"/>
                  </a:lnTo>
                  <a:moveTo>
                    <a:pt x="99910" y="10014"/>
                  </a:moveTo>
                  <a:lnTo>
                    <a:pt x="99910" y="0"/>
                  </a:lnTo>
                  <a:moveTo>
                    <a:pt x="153714" y="0"/>
                  </a:moveTo>
                  <a:lnTo>
                    <a:pt x="153714" y="100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1791338" y="3182150"/>
              <a:ext cx="3842850" cy="250375"/>
            </a:xfrm>
            <a:custGeom>
              <a:avLst/>
              <a:gdLst/>
              <a:ahLst/>
              <a:cxnLst/>
              <a:rect l="l" t="t" r="r" b="b"/>
              <a:pathLst>
                <a:path w="153714" h="10015" fill="none" extrusionOk="0">
                  <a:moveTo>
                    <a:pt x="0" y="0"/>
                  </a:moveTo>
                  <a:lnTo>
                    <a:pt x="0" y="10014"/>
                  </a:lnTo>
                  <a:moveTo>
                    <a:pt x="29203" y="9956"/>
                  </a:moveTo>
                  <a:lnTo>
                    <a:pt x="29203" y="0"/>
                  </a:lnTo>
                  <a:moveTo>
                    <a:pt x="47639" y="0"/>
                  </a:moveTo>
                  <a:lnTo>
                    <a:pt x="47639" y="10014"/>
                  </a:lnTo>
                  <a:moveTo>
                    <a:pt x="78405" y="10014"/>
                  </a:moveTo>
                  <a:lnTo>
                    <a:pt x="78405" y="0"/>
                  </a:lnTo>
                  <a:moveTo>
                    <a:pt x="87609" y="0"/>
                  </a:moveTo>
                  <a:lnTo>
                    <a:pt x="87609" y="10014"/>
                  </a:lnTo>
                  <a:moveTo>
                    <a:pt x="99910" y="10014"/>
                  </a:moveTo>
                  <a:lnTo>
                    <a:pt x="99910" y="0"/>
                  </a:lnTo>
                  <a:moveTo>
                    <a:pt x="153714" y="0"/>
                  </a:moveTo>
                  <a:lnTo>
                    <a:pt x="153714" y="10014"/>
                  </a:lnTo>
                </a:path>
              </a:pathLst>
            </a:custGeom>
            <a:noFill/>
            <a:ln w="65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1789888" y="2554825"/>
              <a:ext cx="3847925" cy="578875"/>
            </a:xfrm>
            <a:custGeom>
              <a:avLst/>
              <a:gdLst/>
              <a:ahLst/>
              <a:cxnLst/>
              <a:rect l="l" t="t" r="r" b="b"/>
              <a:pathLst>
                <a:path w="153917" h="23155" extrusionOk="0">
                  <a:moveTo>
                    <a:pt x="0" y="0"/>
                  </a:moveTo>
                  <a:lnTo>
                    <a:pt x="153917" y="0"/>
                  </a:lnTo>
                  <a:lnTo>
                    <a:pt x="153917" y="23154"/>
                  </a:lnTo>
                  <a:lnTo>
                    <a:pt x="0" y="2315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0">
                  <a:srgbClr val="370856"/>
                </a:gs>
                <a:gs pos="26000">
                  <a:srgbClr val="0000FF"/>
                </a:gs>
                <a:gs pos="42000">
                  <a:srgbClr val="00FF00"/>
                </a:gs>
                <a:gs pos="56000">
                  <a:srgbClr val="FFFF00"/>
                </a:gs>
                <a:gs pos="71000">
                  <a:srgbClr val="FF0000"/>
                </a:gs>
                <a:gs pos="100000">
                  <a:srgbClr val="980000"/>
                </a:gs>
                <a:gs pos="100000">
                  <a:srgbClr val="737373"/>
                </a:gs>
              </a:gsLst>
              <a:lin ang="2700006" scaled="0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6" name="Google Shape;406;p17"/>
          <p:cNvSpPr txBox="1"/>
          <p:nvPr/>
        </p:nvSpPr>
        <p:spPr>
          <a:xfrm>
            <a:off x="715500" y="4047625"/>
            <a:ext cx="771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electromagnetic (EM) spectrum consists of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seven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distinct waves, each with different frequencies and wavelengths. Visible light is one part of the EM spectrum and can itself be divided into seven colours. In order of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increasing frequency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they are: </a:t>
            </a:r>
            <a:r>
              <a:rPr lang="en" sz="1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red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orange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yellow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green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blue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852D64"/>
                </a:solidFill>
                <a:latin typeface="Cambria"/>
                <a:ea typeface="Cambria"/>
                <a:cs typeface="Cambria"/>
                <a:sym typeface="Cambria"/>
              </a:rPr>
              <a:t>indigo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violet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C4336C7-3851-3B3B-F0FA-3F8E365AADE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9748393-5C31-1396-9B54-BFFB0EF61F8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347B2-BBA3-5FEA-AE74-BB6CD87AC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E1FAE-F9A2-494E-5E34-C39499EB8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title"/>
          </p:nvPr>
        </p:nvSpPr>
        <p:spPr>
          <a:xfrm>
            <a:off x="311700" y="4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Radio 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3.12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some of the uses of electromagnetic radiations.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 waves are mainly used for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communications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Both traditional radio and television use radio waves to transmit data.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Longwave radio can transmit information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around the Earth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Longwave radio has a wavelength of 1-10 km.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Shortwave radio can be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bounced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off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atmosphere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Shortwave radio has a wavelength of 10-100 m. 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Shortwave radio signals are then picked up by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transmitters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3" name="Google Shape;41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>
            <a:off x="6086025" y="1235753"/>
            <a:ext cx="2014500" cy="3249847"/>
            <a:chOff x="6052925" y="775403"/>
            <a:chExt cx="2014500" cy="3249847"/>
          </a:xfrm>
        </p:grpSpPr>
        <p:grpSp>
          <p:nvGrpSpPr>
            <p:cNvPr id="415" name="Google Shape;415;p18"/>
            <p:cNvGrpSpPr/>
            <p:nvPr/>
          </p:nvGrpSpPr>
          <p:grpSpPr>
            <a:xfrm>
              <a:off x="6507780" y="775403"/>
              <a:ext cx="1104794" cy="2685423"/>
              <a:chOff x="2730975" y="239175"/>
              <a:chExt cx="2157800" cy="5232550"/>
            </a:xfrm>
          </p:grpSpPr>
          <p:sp>
            <p:nvSpPr>
              <p:cNvPr id="416" name="Google Shape;416;p18"/>
              <p:cNvSpPr/>
              <p:nvPr/>
            </p:nvSpPr>
            <p:spPr>
              <a:xfrm>
                <a:off x="3303850" y="239175"/>
                <a:ext cx="958825" cy="784775"/>
              </a:xfrm>
              <a:custGeom>
                <a:avLst/>
                <a:gdLst/>
                <a:ahLst/>
                <a:cxnLst/>
                <a:rect l="l" t="t" r="r" b="b"/>
                <a:pathLst>
                  <a:path w="38353" h="31391" extrusionOk="0">
                    <a:moveTo>
                      <a:pt x="18917" y="1"/>
                    </a:moveTo>
                    <a:cubicBezTo>
                      <a:pt x="18456" y="1"/>
                      <a:pt x="18075" y="18"/>
                      <a:pt x="17832" y="56"/>
                    </a:cubicBezTo>
                    <a:cubicBezTo>
                      <a:pt x="11335" y="1057"/>
                      <a:pt x="6360" y="4472"/>
                      <a:pt x="3553" y="9889"/>
                    </a:cubicBezTo>
                    <a:cubicBezTo>
                      <a:pt x="1" y="16710"/>
                      <a:pt x="1060" y="25032"/>
                      <a:pt x="6213" y="30743"/>
                    </a:cubicBezTo>
                    <a:lnTo>
                      <a:pt x="6821" y="31391"/>
                    </a:lnTo>
                    <a:lnTo>
                      <a:pt x="8273" y="29958"/>
                    </a:lnTo>
                    <a:lnTo>
                      <a:pt x="9736" y="28516"/>
                    </a:lnTo>
                    <a:lnTo>
                      <a:pt x="9274" y="28005"/>
                    </a:lnTo>
                    <a:cubicBezTo>
                      <a:pt x="7292" y="25895"/>
                      <a:pt x="6006" y="22991"/>
                      <a:pt x="5624" y="19899"/>
                    </a:cubicBezTo>
                    <a:cubicBezTo>
                      <a:pt x="4888" y="13599"/>
                      <a:pt x="8656" y="7436"/>
                      <a:pt x="14652" y="5041"/>
                    </a:cubicBezTo>
                    <a:cubicBezTo>
                      <a:pt x="16357" y="4371"/>
                      <a:pt x="18119" y="4052"/>
                      <a:pt x="19854" y="4052"/>
                    </a:cubicBezTo>
                    <a:cubicBezTo>
                      <a:pt x="25180" y="4052"/>
                      <a:pt x="30259" y="7057"/>
                      <a:pt x="32709" y="12127"/>
                    </a:cubicBezTo>
                    <a:cubicBezTo>
                      <a:pt x="33838" y="14463"/>
                      <a:pt x="34024" y="15316"/>
                      <a:pt x="34005" y="18359"/>
                    </a:cubicBezTo>
                    <a:cubicBezTo>
                      <a:pt x="34005" y="20733"/>
                      <a:pt x="33956" y="21106"/>
                      <a:pt x="33543" y="22451"/>
                    </a:cubicBezTo>
                    <a:cubicBezTo>
                      <a:pt x="32994" y="24266"/>
                      <a:pt x="32062" y="26043"/>
                      <a:pt x="30913" y="27466"/>
                    </a:cubicBezTo>
                    <a:lnTo>
                      <a:pt x="30050" y="28545"/>
                    </a:lnTo>
                    <a:lnTo>
                      <a:pt x="31649" y="29791"/>
                    </a:lnTo>
                    <a:lnTo>
                      <a:pt x="33269" y="31048"/>
                    </a:lnTo>
                    <a:lnTo>
                      <a:pt x="33887" y="30361"/>
                    </a:lnTo>
                    <a:cubicBezTo>
                      <a:pt x="36134" y="27878"/>
                      <a:pt x="37753" y="24325"/>
                      <a:pt x="38225" y="20812"/>
                    </a:cubicBezTo>
                    <a:cubicBezTo>
                      <a:pt x="38323" y="20105"/>
                      <a:pt x="38352" y="18633"/>
                      <a:pt x="38303" y="17544"/>
                    </a:cubicBezTo>
                    <a:cubicBezTo>
                      <a:pt x="37950" y="9359"/>
                      <a:pt x="31993" y="2264"/>
                      <a:pt x="23965" y="429"/>
                    </a:cubicBezTo>
                    <a:cubicBezTo>
                      <a:pt x="22914" y="195"/>
                      <a:pt x="20468" y="1"/>
                      <a:pt x="18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>
                <a:off x="2730975" y="549550"/>
                <a:ext cx="2157800" cy="4922175"/>
              </a:xfrm>
              <a:custGeom>
                <a:avLst/>
                <a:gdLst/>
                <a:ahLst/>
                <a:cxnLst/>
                <a:rect l="l" t="t" r="r" b="b"/>
                <a:pathLst>
                  <a:path w="86312" h="196887" extrusionOk="0">
                    <a:moveTo>
                      <a:pt x="42930" y="4081"/>
                    </a:moveTo>
                    <a:cubicBezTo>
                      <a:pt x="43134" y="4081"/>
                      <a:pt x="43343" y="4153"/>
                      <a:pt x="43671" y="4295"/>
                    </a:cubicBezTo>
                    <a:cubicBezTo>
                      <a:pt x="44505" y="4638"/>
                      <a:pt x="44918" y="5276"/>
                      <a:pt x="44918" y="6218"/>
                    </a:cubicBezTo>
                    <a:cubicBezTo>
                      <a:pt x="44918" y="6925"/>
                      <a:pt x="44849" y="7102"/>
                      <a:pt x="44358" y="7592"/>
                    </a:cubicBezTo>
                    <a:cubicBezTo>
                      <a:pt x="43868" y="8083"/>
                      <a:pt x="43701" y="8152"/>
                      <a:pt x="42984" y="8152"/>
                    </a:cubicBezTo>
                    <a:cubicBezTo>
                      <a:pt x="42327" y="8152"/>
                      <a:pt x="42052" y="8053"/>
                      <a:pt x="41660" y="7730"/>
                    </a:cubicBezTo>
                    <a:cubicBezTo>
                      <a:pt x="40482" y="6748"/>
                      <a:pt x="40776" y="4933"/>
                      <a:pt x="42219" y="4295"/>
                    </a:cubicBezTo>
                    <a:cubicBezTo>
                      <a:pt x="42528" y="4153"/>
                      <a:pt x="42727" y="4081"/>
                      <a:pt x="42930" y="4081"/>
                    </a:cubicBezTo>
                    <a:close/>
                    <a:moveTo>
                      <a:pt x="40793" y="27264"/>
                    </a:moveTo>
                    <a:cubicBezTo>
                      <a:pt x="40865" y="27264"/>
                      <a:pt x="40926" y="28578"/>
                      <a:pt x="40953" y="30399"/>
                    </a:cubicBezTo>
                    <a:lnTo>
                      <a:pt x="40992" y="33893"/>
                    </a:lnTo>
                    <a:lnTo>
                      <a:pt x="39815" y="35090"/>
                    </a:lnTo>
                    <a:cubicBezTo>
                      <a:pt x="39183" y="35741"/>
                      <a:pt x="38628" y="36238"/>
                      <a:pt x="38589" y="36238"/>
                    </a:cubicBezTo>
                    <a:cubicBezTo>
                      <a:pt x="38588" y="36238"/>
                      <a:pt x="38588" y="36238"/>
                      <a:pt x="38588" y="36238"/>
                    </a:cubicBezTo>
                    <a:cubicBezTo>
                      <a:pt x="38539" y="36189"/>
                      <a:pt x="40511" y="28191"/>
                      <a:pt x="40776" y="27288"/>
                    </a:cubicBezTo>
                    <a:cubicBezTo>
                      <a:pt x="40782" y="27272"/>
                      <a:pt x="40788" y="27264"/>
                      <a:pt x="40793" y="27264"/>
                    </a:cubicBezTo>
                    <a:close/>
                    <a:moveTo>
                      <a:pt x="45159" y="27695"/>
                    </a:moveTo>
                    <a:cubicBezTo>
                      <a:pt x="45160" y="27695"/>
                      <a:pt x="45162" y="27697"/>
                      <a:pt x="45163" y="27700"/>
                    </a:cubicBezTo>
                    <a:cubicBezTo>
                      <a:pt x="45212" y="27779"/>
                      <a:pt x="45703" y="29771"/>
                      <a:pt x="46292" y="32097"/>
                    </a:cubicBezTo>
                    <a:lnTo>
                      <a:pt x="47332" y="36336"/>
                    </a:lnTo>
                    <a:lnTo>
                      <a:pt x="46203" y="35208"/>
                    </a:lnTo>
                    <a:lnTo>
                      <a:pt x="45075" y="34089"/>
                    </a:lnTo>
                    <a:lnTo>
                      <a:pt x="45094" y="30801"/>
                    </a:lnTo>
                    <a:cubicBezTo>
                      <a:pt x="45094" y="29065"/>
                      <a:pt x="45122" y="27695"/>
                      <a:pt x="45159" y="27695"/>
                    </a:cubicBezTo>
                    <a:close/>
                    <a:moveTo>
                      <a:pt x="40904" y="39702"/>
                    </a:moveTo>
                    <a:lnTo>
                      <a:pt x="40953" y="41694"/>
                    </a:lnTo>
                    <a:cubicBezTo>
                      <a:pt x="40973" y="42794"/>
                      <a:pt x="40973" y="43726"/>
                      <a:pt x="40924" y="43755"/>
                    </a:cubicBezTo>
                    <a:cubicBezTo>
                      <a:pt x="40922" y="43758"/>
                      <a:pt x="40917" y="43759"/>
                      <a:pt x="40910" y="43759"/>
                    </a:cubicBezTo>
                    <a:cubicBezTo>
                      <a:pt x="40810" y="43759"/>
                      <a:pt x="40208" y="43505"/>
                      <a:pt x="39520" y="43157"/>
                    </a:cubicBezTo>
                    <a:lnTo>
                      <a:pt x="38156" y="42470"/>
                    </a:lnTo>
                    <a:lnTo>
                      <a:pt x="39530" y="41096"/>
                    </a:lnTo>
                    <a:lnTo>
                      <a:pt x="40904" y="39702"/>
                    </a:lnTo>
                    <a:close/>
                    <a:moveTo>
                      <a:pt x="45124" y="39879"/>
                    </a:moveTo>
                    <a:cubicBezTo>
                      <a:pt x="45143" y="39879"/>
                      <a:pt x="45752" y="40468"/>
                      <a:pt x="46449" y="41174"/>
                    </a:cubicBezTo>
                    <a:lnTo>
                      <a:pt x="47744" y="42470"/>
                    </a:lnTo>
                    <a:lnTo>
                      <a:pt x="46399" y="43137"/>
                    </a:lnTo>
                    <a:lnTo>
                      <a:pt x="45075" y="43804"/>
                    </a:lnTo>
                    <a:lnTo>
                      <a:pt x="45075" y="41842"/>
                    </a:lnTo>
                    <a:cubicBezTo>
                      <a:pt x="45075" y="40762"/>
                      <a:pt x="45094" y="39879"/>
                      <a:pt x="45124" y="39879"/>
                    </a:cubicBezTo>
                    <a:close/>
                    <a:moveTo>
                      <a:pt x="49736" y="45963"/>
                    </a:moveTo>
                    <a:lnTo>
                      <a:pt x="50511" y="49006"/>
                    </a:lnTo>
                    <a:cubicBezTo>
                      <a:pt x="50933" y="50694"/>
                      <a:pt x="51257" y="52087"/>
                      <a:pt x="51247" y="52097"/>
                    </a:cubicBezTo>
                    <a:cubicBezTo>
                      <a:pt x="51247" y="52097"/>
                      <a:pt x="51247" y="52097"/>
                      <a:pt x="51247" y="52097"/>
                    </a:cubicBezTo>
                    <a:cubicBezTo>
                      <a:pt x="51207" y="52097"/>
                      <a:pt x="50116" y="51104"/>
                      <a:pt x="48843" y="49879"/>
                    </a:cubicBezTo>
                    <a:lnTo>
                      <a:pt x="46468" y="47622"/>
                    </a:lnTo>
                    <a:lnTo>
                      <a:pt x="48107" y="46788"/>
                    </a:lnTo>
                    <a:lnTo>
                      <a:pt x="49736" y="45963"/>
                    </a:lnTo>
                    <a:close/>
                    <a:moveTo>
                      <a:pt x="36095" y="45934"/>
                    </a:moveTo>
                    <a:lnTo>
                      <a:pt x="37714" y="46749"/>
                    </a:lnTo>
                    <a:cubicBezTo>
                      <a:pt x="38617" y="47210"/>
                      <a:pt x="39353" y="47602"/>
                      <a:pt x="39353" y="47632"/>
                    </a:cubicBezTo>
                    <a:cubicBezTo>
                      <a:pt x="39353" y="47651"/>
                      <a:pt x="38254" y="48711"/>
                      <a:pt x="36920" y="49987"/>
                    </a:cubicBezTo>
                    <a:lnTo>
                      <a:pt x="34476" y="52313"/>
                    </a:lnTo>
                    <a:lnTo>
                      <a:pt x="35133" y="49732"/>
                    </a:lnTo>
                    <a:cubicBezTo>
                      <a:pt x="35477" y="48319"/>
                      <a:pt x="35840" y="46886"/>
                      <a:pt x="35938" y="46552"/>
                    </a:cubicBezTo>
                    <a:lnTo>
                      <a:pt x="36095" y="45934"/>
                    </a:lnTo>
                    <a:close/>
                    <a:moveTo>
                      <a:pt x="40904" y="51950"/>
                    </a:moveTo>
                    <a:lnTo>
                      <a:pt x="40953" y="55846"/>
                    </a:lnTo>
                    <a:cubicBezTo>
                      <a:pt x="40973" y="57975"/>
                      <a:pt x="40973" y="59752"/>
                      <a:pt x="40943" y="59771"/>
                    </a:cubicBezTo>
                    <a:cubicBezTo>
                      <a:pt x="40942" y="59773"/>
                      <a:pt x="40939" y="59774"/>
                      <a:pt x="40935" y="59774"/>
                    </a:cubicBezTo>
                    <a:cubicBezTo>
                      <a:pt x="40687" y="59774"/>
                      <a:pt x="35900" y="56874"/>
                      <a:pt x="35948" y="56749"/>
                    </a:cubicBezTo>
                    <a:cubicBezTo>
                      <a:pt x="35987" y="56680"/>
                      <a:pt x="37116" y="55571"/>
                      <a:pt x="38450" y="54295"/>
                    </a:cubicBezTo>
                    <a:lnTo>
                      <a:pt x="40904" y="51950"/>
                    </a:lnTo>
                    <a:close/>
                    <a:moveTo>
                      <a:pt x="45075" y="52117"/>
                    </a:moveTo>
                    <a:lnTo>
                      <a:pt x="45860" y="52774"/>
                    </a:lnTo>
                    <a:cubicBezTo>
                      <a:pt x="46292" y="53127"/>
                      <a:pt x="47381" y="54197"/>
                      <a:pt x="48313" y="55129"/>
                    </a:cubicBezTo>
                    <a:lnTo>
                      <a:pt x="50001" y="56827"/>
                    </a:lnTo>
                    <a:lnTo>
                      <a:pt x="47528" y="58319"/>
                    </a:lnTo>
                    <a:lnTo>
                      <a:pt x="45075" y="59801"/>
                    </a:lnTo>
                    <a:lnTo>
                      <a:pt x="45075" y="55963"/>
                    </a:lnTo>
                    <a:lnTo>
                      <a:pt x="45075" y="52117"/>
                    </a:lnTo>
                    <a:close/>
                    <a:moveTo>
                      <a:pt x="53210" y="59899"/>
                    </a:moveTo>
                    <a:cubicBezTo>
                      <a:pt x="53210" y="59899"/>
                      <a:pt x="53210" y="59899"/>
                      <a:pt x="53210" y="59899"/>
                    </a:cubicBezTo>
                    <a:cubicBezTo>
                      <a:pt x="53220" y="59918"/>
                      <a:pt x="53828" y="62293"/>
                      <a:pt x="54545" y="65188"/>
                    </a:cubicBezTo>
                    <a:cubicBezTo>
                      <a:pt x="55281" y="68093"/>
                      <a:pt x="55870" y="70488"/>
                      <a:pt x="55870" y="70537"/>
                    </a:cubicBezTo>
                    <a:cubicBezTo>
                      <a:pt x="55870" y="70537"/>
                      <a:pt x="55869" y="70537"/>
                      <a:pt x="55869" y="70537"/>
                    </a:cubicBezTo>
                    <a:cubicBezTo>
                      <a:pt x="55830" y="70537"/>
                      <a:pt x="53785" y="69027"/>
                      <a:pt x="51296" y="67161"/>
                    </a:cubicBezTo>
                    <a:lnTo>
                      <a:pt x="46714" y="63716"/>
                    </a:lnTo>
                    <a:lnTo>
                      <a:pt x="49932" y="61803"/>
                    </a:lnTo>
                    <a:cubicBezTo>
                      <a:pt x="51708" y="60739"/>
                      <a:pt x="53174" y="59899"/>
                      <a:pt x="53210" y="59899"/>
                    </a:cubicBezTo>
                    <a:close/>
                    <a:moveTo>
                      <a:pt x="32715" y="59845"/>
                    </a:moveTo>
                    <a:cubicBezTo>
                      <a:pt x="32734" y="59845"/>
                      <a:pt x="32754" y="59859"/>
                      <a:pt x="32778" y="59869"/>
                    </a:cubicBezTo>
                    <a:cubicBezTo>
                      <a:pt x="32857" y="59899"/>
                      <a:pt x="34329" y="60723"/>
                      <a:pt x="36046" y="61714"/>
                    </a:cubicBezTo>
                    <a:cubicBezTo>
                      <a:pt x="37764" y="62696"/>
                      <a:pt x="39157" y="63569"/>
                      <a:pt x="39137" y="63628"/>
                    </a:cubicBezTo>
                    <a:cubicBezTo>
                      <a:pt x="39128" y="63697"/>
                      <a:pt x="37273" y="65120"/>
                      <a:pt x="35016" y="66808"/>
                    </a:cubicBezTo>
                    <a:cubicBezTo>
                      <a:pt x="32778" y="68486"/>
                      <a:pt x="30698" y="70046"/>
                      <a:pt x="30423" y="70252"/>
                    </a:cubicBezTo>
                    <a:lnTo>
                      <a:pt x="29903" y="70645"/>
                    </a:lnTo>
                    <a:lnTo>
                      <a:pt x="29903" y="70645"/>
                    </a:lnTo>
                    <a:lnTo>
                      <a:pt x="31188" y="65443"/>
                    </a:lnTo>
                    <a:cubicBezTo>
                      <a:pt x="32459" y="60376"/>
                      <a:pt x="32589" y="59845"/>
                      <a:pt x="32715" y="59845"/>
                    </a:cubicBezTo>
                    <a:close/>
                    <a:moveTo>
                      <a:pt x="40904" y="67544"/>
                    </a:moveTo>
                    <a:lnTo>
                      <a:pt x="40953" y="74021"/>
                    </a:lnTo>
                    <a:cubicBezTo>
                      <a:pt x="40973" y="77583"/>
                      <a:pt x="40953" y="80527"/>
                      <a:pt x="40924" y="80556"/>
                    </a:cubicBezTo>
                    <a:cubicBezTo>
                      <a:pt x="40923" y="80557"/>
                      <a:pt x="40921" y="80558"/>
                      <a:pt x="40919" y="80558"/>
                    </a:cubicBezTo>
                    <a:cubicBezTo>
                      <a:pt x="40670" y="80558"/>
                      <a:pt x="30521" y="75492"/>
                      <a:pt x="30521" y="75375"/>
                    </a:cubicBezTo>
                    <a:cubicBezTo>
                      <a:pt x="30541" y="75326"/>
                      <a:pt x="32876" y="73540"/>
                      <a:pt x="35722" y="71420"/>
                    </a:cubicBezTo>
                    <a:lnTo>
                      <a:pt x="40904" y="67544"/>
                    </a:lnTo>
                    <a:close/>
                    <a:moveTo>
                      <a:pt x="45272" y="67793"/>
                    </a:moveTo>
                    <a:cubicBezTo>
                      <a:pt x="45278" y="67793"/>
                      <a:pt x="45284" y="67795"/>
                      <a:pt x="45291" y="67799"/>
                    </a:cubicBezTo>
                    <a:cubicBezTo>
                      <a:pt x="45389" y="67897"/>
                      <a:pt x="47715" y="69634"/>
                      <a:pt x="50423" y="71665"/>
                    </a:cubicBezTo>
                    <a:lnTo>
                      <a:pt x="55369" y="75355"/>
                    </a:lnTo>
                    <a:lnTo>
                      <a:pt x="52386" y="76896"/>
                    </a:lnTo>
                    <a:cubicBezTo>
                      <a:pt x="50757" y="77750"/>
                      <a:pt x="48431" y="78937"/>
                      <a:pt x="47253" y="79526"/>
                    </a:cubicBezTo>
                    <a:lnTo>
                      <a:pt x="45075" y="80605"/>
                    </a:lnTo>
                    <a:lnTo>
                      <a:pt x="45075" y="74128"/>
                    </a:lnTo>
                    <a:cubicBezTo>
                      <a:pt x="45075" y="69161"/>
                      <a:pt x="45120" y="67793"/>
                      <a:pt x="45272" y="67793"/>
                    </a:cubicBezTo>
                    <a:close/>
                    <a:moveTo>
                      <a:pt x="28010" y="78832"/>
                    </a:moveTo>
                    <a:cubicBezTo>
                      <a:pt x="28023" y="78832"/>
                      <a:pt x="28036" y="78834"/>
                      <a:pt x="28048" y="78839"/>
                    </a:cubicBezTo>
                    <a:cubicBezTo>
                      <a:pt x="28136" y="78878"/>
                      <a:pt x="30600" y="80066"/>
                      <a:pt x="33534" y="81489"/>
                    </a:cubicBezTo>
                    <a:cubicBezTo>
                      <a:pt x="36478" y="82931"/>
                      <a:pt x="38843" y="84178"/>
                      <a:pt x="38814" y="84256"/>
                    </a:cubicBezTo>
                    <a:cubicBezTo>
                      <a:pt x="38765" y="84422"/>
                      <a:pt x="24034" y="95101"/>
                      <a:pt x="23869" y="95101"/>
                    </a:cubicBezTo>
                    <a:cubicBezTo>
                      <a:pt x="23868" y="95101"/>
                      <a:pt x="23868" y="95100"/>
                      <a:pt x="23867" y="95100"/>
                    </a:cubicBezTo>
                    <a:cubicBezTo>
                      <a:pt x="23818" y="95051"/>
                      <a:pt x="27626" y="79546"/>
                      <a:pt x="27822" y="79006"/>
                    </a:cubicBezTo>
                    <a:cubicBezTo>
                      <a:pt x="27864" y="78898"/>
                      <a:pt x="27940" y="78832"/>
                      <a:pt x="28010" y="78832"/>
                    </a:cubicBezTo>
                    <a:close/>
                    <a:moveTo>
                      <a:pt x="57823" y="78810"/>
                    </a:moveTo>
                    <a:cubicBezTo>
                      <a:pt x="57901" y="78810"/>
                      <a:pt x="58882" y="82490"/>
                      <a:pt x="60011" y="86984"/>
                    </a:cubicBezTo>
                    <a:cubicBezTo>
                      <a:pt x="61120" y="91489"/>
                      <a:pt x="62023" y="95169"/>
                      <a:pt x="61993" y="95169"/>
                    </a:cubicBezTo>
                    <a:cubicBezTo>
                      <a:pt x="61954" y="95169"/>
                      <a:pt x="47155" y="84482"/>
                      <a:pt x="46890" y="84276"/>
                    </a:cubicBezTo>
                    <a:cubicBezTo>
                      <a:pt x="46831" y="84207"/>
                      <a:pt x="57626" y="78810"/>
                      <a:pt x="57823" y="78810"/>
                    </a:cubicBezTo>
                    <a:close/>
                    <a:moveTo>
                      <a:pt x="45291" y="88244"/>
                    </a:moveTo>
                    <a:cubicBezTo>
                      <a:pt x="45297" y="88244"/>
                      <a:pt x="45304" y="88246"/>
                      <a:pt x="45310" y="88250"/>
                    </a:cubicBezTo>
                    <a:cubicBezTo>
                      <a:pt x="45438" y="88309"/>
                      <a:pt x="49187" y="90998"/>
                      <a:pt x="53632" y="94187"/>
                    </a:cubicBezTo>
                    <a:cubicBezTo>
                      <a:pt x="58097" y="97377"/>
                      <a:pt x="61748" y="100027"/>
                      <a:pt x="61748" y="100076"/>
                    </a:cubicBezTo>
                    <a:cubicBezTo>
                      <a:pt x="61748" y="100154"/>
                      <a:pt x="45614" y="108918"/>
                      <a:pt x="45241" y="109035"/>
                    </a:cubicBezTo>
                    <a:cubicBezTo>
                      <a:pt x="45241" y="109036"/>
                      <a:pt x="45240" y="109036"/>
                      <a:pt x="45239" y="109036"/>
                    </a:cubicBezTo>
                    <a:cubicBezTo>
                      <a:pt x="45123" y="109036"/>
                      <a:pt x="45075" y="105475"/>
                      <a:pt x="45075" y="98604"/>
                    </a:cubicBezTo>
                    <a:cubicBezTo>
                      <a:pt x="45075" y="89997"/>
                      <a:pt x="45111" y="88244"/>
                      <a:pt x="45291" y="88244"/>
                    </a:cubicBezTo>
                    <a:close/>
                    <a:moveTo>
                      <a:pt x="40713" y="87994"/>
                    </a:moveTo>
                    <a:cubicBezTo>
                      <a:pt x="40954" y="87994"/>
                      <a:pt x="40992" y="90062"/>
                      <a:pt x="40992" y="98613"/>
                    </a:cubicBezTo>
                    <a:cubicBezTo>
                      <a:pt x="40992" y="104454"/>
                      <a:pt x="40924" y="109202"/>
                      <a:pt x="40855" y="109202"/>
                    </a:cubicBezTo>
                    <a:cubicBezTo>
                      <a:pt x="40855" y="109202"/>
                      <a:pt x="40855" y="109202"/>
                      <a:pt x="40855" y="109202"/>
                    </a:cubicBezTo>
                    <a:cubicBezTo>
                      <a:pt x="40354" y="109006"/>
                      <a:pt x="24142" y="100154"/>
                      <a:pt x="24142" y="100076"/>
                    </a:cubicBezTo>
                    <a:cubicBezTo>
                      <a:pt x="24142" y="100027"/>
                      <a:pt x="27842" y="97338"/>
                      <a:pt x="32337" y="94099"/>
                    </a:cubicBezTo>
                    <a:cubicBezTo>
                      <a:pt x="36831" y="90880"/>
                      <a:pt x="40560" y="88162"/>
                      <a:pt x="40600" y="88103"/>
                    </a:cubicBezTo>
                    <a:cubicBezTo>
                      <a:pt x="40642" y="88035"/>
                      <a:pt x="40679" y="87994"/>
                      <a:pt x="40713" y="87994"/>
                    </a:cubicBezTo>
                    <a:close/>
                    <a:moveTo>
                      <a:pt x="21803" y="103555"/>
                    </a:moveTo>
                    <a:cubicBezTo>
                      <a:pt x="21808" y="103555"/>
                      <a:pt x="21813" y="103556"/>
                      <a:pt x="21816" y="103559"/>
                    </a:cubicBezTo>
                    <a:cubicBezTo>
                      <a:pt x="21885" y="103589"/>
                      <a:pt x="25781" y="105699"/>
                      <a:pt x="30472" y="108250"/>
                    </a:cubicBezTo>
                    <a:lnTo>
                      <a:pt x="39010" y="112892"/>
                    </a:lnTo>
                    <a:lnTo>
                      <a:pt x="37999" y="113599"/>
                    </a:lnTo>
                    <a:cubicBezTo>
                      <a:pt x="29845" y="119262"/>
                      <a:pt x="15522" y="129007"/>
                      <a:pt x="15341" y="129007"/>
                    </a:cubicBezTo>
                    <a:cubicBezTo>
                      <a:pt x="15340" y="129007"/>
                      <a:pt x="15340" y="129007"/>
                      <a:pt x="15339" y="129006"/>
                    </a:cubicBezTo>
                    <a:cubicBezTo>
                      <a:pt x="15290" y="128908"/>
                      <a:pt x="21198" y="105139"/>
                      <a:pt x="21542" y="104031"/>
                    </a:cubicBezTo>
                    <a:cubicBezTo>
                      <a:pt x="21632" y="103759"/>
                      <a:pt x="21747" y="103555"/>
                      <a:pt x="21803" y="103555"/>
                    </a:cubicBezTo>
                    <a:close/>
                    <a:moveTo>
                      <a:pt x="64064" y="103520"/>
                    </a:moveTo>
                    <a:cubicBezTo>
                      <a:pt x="64116" y="103520"/>
                      <a:pt x="65587" y="109267"/>
                      <a:pt x="67352" y="116298"/>
                    </a:cubicBezTo>
                    <a:cubicBezTo>
                      <a:pt x="69118" y="123344"/>
                      <a:pt x="70541" y="129124"/>
                      <a:pt x="70531" y="129134"/>
                    </a:cubicBezTo>
                    <a:cubicBezTo>
                      <a:pt x="70531" y="129134"/>
                      <a:pt x="70531" y="129134"/>
                      <a:pt x="70531" y="129134"/>
                    </a:cubicBezTo>
                    <a:cubicBezTo>
                      <a:pt x="70383" y="129134"/>
                      <a:pt x="47077" y="113059"/>
                      <a:pt x="47057" y="112931"/>
                    </a:cubicBezTo>
                    <a:cubicBezTo>
                      <a:pt x="47028" y="112814"/>
                      <a:pt x="63770" y="103540"/>
                      <a:pt x="64064" y="103520"/>
                    </a:cubicBezTo>
                    <a:cubicBezTo>
                      <a:pt x="64064" y="103520"/>
                      <a:pt x="64064" y="103520"/>
                      <a:pt x="64064" y="103520"/>
                    </a:cubicBezTo>
                    <a:close/>
                    <a:moveTo>
                      <a:pt x="40874" y="116592"/>
                    </a:moveTo>
                    <a:cubicBezTo>
                      <a:pt x="40943" y="116592"/>
                      <a:pt x="40992" y="123216"/>
                      <a:pt x="40992" y="131312"/>
                    </a:cubicBezTo>
                    <a:cubicBezTo>
                      <a:pt x="40992" y="139409"/>
                      <a:pt x="40943" y="146033"/>
                      <a:pt x="40874" y="146033"/>
                    </a:cubicBezTo>
                    <a:cubicBezTo>
                      <a:pt x="40580" y="146013"/>
                      <a:pt x="17194" y="132981"/>
                      <a:pt x="17204" y="132853"/>
                    </a:cubicBezTo>
                    <a:cubicBezTo>
                      <a:pt x="17243" y="132706"/>
                      <a:pt x="40649" y="116612"/>
                      <a:pt x="40874" y="116592"/>
                    </a:cubicBezTo>
                    <a:close/>
                    <a:moveTo>
                      <a:pt x="45221" y="116670"/>
                    </a:moveTo>
                    <a:cubicBezTo>
                      <a:pt x="45221" y="116670"/>
                      <a:pt x="45221" y="116670"/>
                      <a:pt x="45222" y="116670"/>
                    </a:cubicBezTo>
                    <a:cubicBezTo>
                      <a:pt x="45310" y="116720"/>
                      <a:pt x="50560" y="120341"/>
                      <a:pt x="56890" y="124708"/>
                    </a:cubicBezTo>
                    <a:cubicBezTo>
                      <a:pt x="63220" y="129075"/>
                      <a:pt x="68480" y="132755"/>
                      <a:pt x="68598" y="132853"/>
                    </a:cubicBezTo>
                    <a:cubicBezTo>
                      <a:pt x="68765" y="133010"/>
                      <a:pt x="66360" y="134384"/>
                      <a:pt x="57312" y="139330"/>
                    </a:cubicBezTo>
                    <a:cubicBezTo>
                      <a:pt x="50982" y="142775"/>
                      <a:pt x="45654" y="145709"/>
                      <a:pt x="45457" y="145837"/>
                    </a:cubicBezTo>
                    <a:lnTo>
                      <a:pt x="45075" y="146062"/>
                    </a:lnTo>
                    <a:lnTo>
                      <a:pt x="45075" y="131332"/>
                    </a:lnTo>
                    <a:cubicBezTo>
                      <a:pt x="45075" y="122263"/>
                      <a:pt x="45143" y="116670"/>
                      <a:pt x="45221" y="116670"/>
                    </a:cubicBezTo>
                    <a:close/>
                    <a:moveTo>
                      <a:pt x="13843" y="135902"/>
                    </a:moveTo>
                    <a:cubicBezTo>
                      <a:pt x="13867" y="135902"/>
                      <a:pt x="13891" y="135912"/>
                      <a:pt x="13916" y="135925"/>
                    </a:cubicBezTo>
                    <a:cubicBezTo>
                      <a:pt x="14103" y="136023"/>
                      <a:pt x="19549" y="139016"/>
                      <a:pt x="26026" y="142569"/>
                    </a:cubicBezTo>
                    <a:cubicBezTo>
                      <a:pt x="32503" y="146111"/>
                      <a:pt x="37901" y="149075"/>
                      <a:pt x="38028" y="149144"/>
                    </a:cubicBezTo>
                    <a:cubicBezTo>
                      <a:pt x="38254" y="149252"/>
                      <a:pt x="37960" y="149389"/>
                      <a:pt x="25290" y="154698"/>
                    </a:cubicBezTo>
                    <a:cubicBezTo>
                      <a:pt x="21375" y="156337"/>
                      <a:pt x="15673" y="158741"/>
                      <a:pt x="12611" y="160017"/>
                    </a:cubicBezTo>
                    <a:cubicBezTo>
                      <a:pt x="9578" y="161300"/>
                      <a:pt x="7084" y="162324"/>
                      <a:pt x="7000" y="162324"/>
                    </a:cubicBezTo>
                    <a:cubicBezTo>
                      <a:pt x="6999" y="162324"/>
                      <a:pt x="6998" y="162324"/>
                      <a:pt x="6998" y="162323"/>
                    </a:cubicBezTo>
                    <a:cubicBezTo>
                      <a:pt x="6988" y="162294"/>
                      <a:pt x="8460" y="156308"/>
                      <a:pt x="10276" y="149006"/>
                    </a:cubicBezTo>
                    <a:cubicBezTo>
                      <a:pt x="13225" y="137200"/>
                      <a:pt x="13555" y="135902"/>
                      <a:pt x="13843" y="135902"/>
                    </a:cubicBezTo>
                    <a:close/>
                    <a:moveTo>
                      <a:pt x="72198" y="135807"/>
                    </a:moveTo>
                    <a:cubicBezTo>
                      <a:pt x="72198" y="135807"/>
                      <a:pt x="72199" y="135807"/>
                      <a:pt x="72199" y="135807"/>
                    </a:cubicBezTo>
                    <a:cubicBezTo>
                      <a:pt x="72209" y="135827"/>
                      <a:pt x="73730" y="141833"/>
                      <a:pt x="75566" y="149124"/>
                    </a:cubicBezTo>
                    <a:cubicBezTo>
                      <a:pt x="77406" y="156417"/>
                      <a:pt x="78817" y="162343"/>
                      <a:pt x="78726" y="162343"/>
                    </a:cubicBezTo>
                    <a:cubicBezTo>
                      <a:pt x="78726" y="162343"/>
                      <a:pt x="78726" y="162343"/>
                      <a:pt x="78725" y="162343"/>
                    </a:cubicBezTo>
                    <a:cubicBezTo>
                      <a:pt x="66537" y="157201"/>
                      <a:pt x="51081" y="150724"/>
                      <a:pt x="49736" y="150174"/>
                    </a:cubicBezTo>
                    <a:cubicBezTo>
                      <a:pt x="48755" y="149762"/>
                      <a:pt x="47891" y="149389"/>
                      <a:pt x="47822" y="149320"/>
                    </a:cubicBezTo>
                    <a:cubicBezTo>
                      <a:pt x="47715" y="149223"/>
                      <a:pt x="71921" y="135807"/>
                      <a:pt x="72198" y="135807"/>
                    </a:cubicBezTo>
                    <a:close/>
                    <a:moveTo>
                      <a:pt x="35988" y="154718"/>
                    </a:moveTo>
                    <a:cubicBezTo>
                      <a:pt x="36027" y="154718"/>
                      <a:pt x="29123" y="158194"/>
                      <a:pt x="20609" y="162451"/>
                    </a:cubicBezTo>
                    <a:cubicBezTo>
                      <a:pt x="12108" y="166692"/>
                      <a:pt x="5114" y="170145"/>
                      <a:pt x="5026" y="170145"/>
                    </a:cubicBezTo>
                    <a:cubicBezTo>
                      <a:pt x="5026" y="170145"/>
                      <a:pt x="5025" y="170145"/>
                      <a:pt x="5025" y="170145"/>
                    </a:cubicBezTo>
                    <a:cubicBezTo>
                      <a:pt x="4957" y="170096"/>
                      <a:pt x="5496" y="167937"/>
                      <a:pt x="5644" y="167652"/>
                    </a:cubicBezTo>
                    <a:cubicBezTo>
                      <a:pt x="5761" y="167456"/>
                      <a:pt x="35555" y="154767"/>
                      <a:pt x="35987" y="154718"/>
                    </a:cubicBezTo>
                    <a:cubicBezTo>
                      <a:pt x="35987" y="154718"/>
                      <a:pt x="35988" y="154718"/>
                      <a:pt x="35988" y="154718"/>
                    </a:cubicBezTo>
                    <a:close/>
                    <a:moveTo>
                      <a:pt x="49980" y="154766"/>
                    </a:moveTo>
                    <a:cubicBezTo>
                      <a:pt x="49980" y="154766"/>
                      <a:pt x="49981" y="154767"/>
                      <a:pt x="49981" y="154767"/>
                    </a:cubicBezTo>
                    <a:cubicBezTo>
                      <a:pt x="50119" y="154796"/>
                      <a:pt x="56969" y="157662"/>
                      <a:pt x="65193" y="161116"/>
                    </a:cubicBezTo>
                    <a:lnTo>
                      <a:pt x="80148" y="167397"/>
                    </a:lnTo>
                    <a:lnTo>
                      <a:pt x="80502" y="168820"/>
                    </a:lnTo>
                    <a:cubicBezTo>
                      <a:pt x="80695" y="169593"/>
                      <a:pt x="80812" y="170224"/>
                      <a:pt x="80750" y="170224"/>
                    </a:cubicBezTo>
                    <a:cubicBezTo>
                      <a:pt x="80749" y="170224"/>
                      <a:pt x="80748" y="170224"/>
                      <a:pt x="80747" y="170223"/>
                    </a:cubicBezTo>
                    <a:cubicBezTo>
                      <a:pt x="80698" y="170223"/>
                      <a:pt x="73701" y="166720"/>
                      <a:pt x="65193" y="162451"/>
                    </a:cubicBezTo>
                    <a:cubicBezTo>
                      <a:pt x="56753" y="158212"/>
                      <a:pt x="49950" y="154766"/>
                      <a:pt x="49980" y="154766"/>
                    </a:cubicBezTo>
                    <a:close/>
                    <a:moveTo>
                      <a:pt x="40875" y="157004"/>
                    </a:moveTo>
                    <a:cubicBezTo>
                      <a:pt x="40943" y="157004"/>
                      <a:pt x="40992" y="164685"/>
                      <a:pt x="40992" y="174080"/>
                    </a:cubicBezTo>
                    <a:cubicBezTo>
                      <a:pt x="40992" y="183992"/>
                      <a:pt x="40924" y="191175"/>
                      <a:pt x="40845" y="191175"/>
                    </a:cubicBezTo>
                    <a:cubicBezTo>
                      <a:pt x="40757" y="191175"/>
                      <a:pt x="33024" y="187328"/>
                      <a:pt x="23632" y="182657"/>
                    </a:cubicBezTo>
                    <a:lnTo>
                      <a:pt x="6556" y="174129"/>
                    </a:lnTo>
                    <a:lnTo>
                      <a:pt x="23652" y="165562"/>
                    </a:lnTo>
                    <a:cubicBezTo>
                      <a:pt x="33053" y="160871"/>
                      <a:pt x="40796" y="157004"/>
                      <a:pt x="40874" y="157004"/>
                    </a:cubicBezTo>
                    <a:cubicBezTo>
                      <a:pt x="40874" y="157004"/>
                      <a:pt x="40875" y="157004"/>
                      <a:pt x="40875" y="157004"/>
                    </a:cubicBezTo>
                    <a:close/>
                    <a:moveTo>
                      <a:pt x="45075" y="156995"/>
                    </a:moveTo>
                    <a:lnTo>
                      <a:pt x="62141" y="165513"/>
                    </a:lnTo>
                    <a:cubicBezTo>
                      <a:pt x="71512" y="170204"/>
                      <a:pt x="79216" y="174070"/>
                      <a:pt x="79246" y="174100"/>
                    </a:cubicBezTo>
                    <a:cubicBezTo>
                      <a:pt x="79295" y="174149"/>
                      <a:pt x="45320" y="191175"/>
                      <a:pt x="45163" y="191175"/>
                    </a:cubicBezTo>
                    <a:cubicBezTo>
                      <a:pt x="45114" y="191175"/>
                      <a:pt x="45075" y="183491"/>
                      <a:pt x="45075" y="174080"/>
                    </a:cubicBezTo>
                    <a:lnTo>
                      <a:pt x="45075" y="156995"/>
                    </a:lnTo>
                    <a:close/>
                    <a:moveTo>
                      <a:pt x="42911" y="0"/>
                    </a:moveTo>
                    <a:cubicBezTo>
                      <a:pt x="42507" y="0"/>
                      <a:pt x="42102" y="69"/>
                      <a:pt x="41561" y="203"/>
                    </a:cubicBezTo>
                    <a:cubicBezTo>
                      <a:pt x="39137" y="811"/>
                      <a:pt x="37420" y="2607"/>
                      <a:pt x="36900" y="5109"/>
                    </a:cubicBezTo>
                    <a:cubicBezTo>
                      <a:pt x="36537" y="6876"/>
                      <a:pt x="37096" y="8770"/>
                      <a:pt x="38392" y="10193"/>
                    </a:cubicBezTo>
                    <a:cubicBezTo>
                      <a:pt x="38843" y="10683"/>
                      <a:pt x="39481" y="11243"/>
                      <a:pt x="39815" y="11439"/>
                    </a:cubicBezTo>
                    <a:cubicBezTo>
                      <a:pt x="40138" y="11635"/>
                      <a:pt x="40433" y="11812"/>
                      <a:pt x="40462" y="11851"/>
                    </a:cubicBezTo>
                    <a:cubicBezTo>
                      <a:pt x="40511" y="11881"/>
                      <a:pt x="40138" y="13480"/>
                      <a:pt x="37312" y="25247"/>
                    </a:cubicBezTo>
                    <a:cubicBezTo>
                      <a:pt x="35654" y="32048"/>
                      <a:pt x="34761" y="35728"/>
                      <a:pt x="30521" y="52882"/>
                    </a:cubicBezTo>
                    <a:cubicBezTo>
                      <a:pt x="29442" y="57288"/>
                      <a:pt x="27744" y="64207"/>
                      <a:pt x="26743" y="68260"/>
                    </a:cubicBezTo>
                    <a:cubicBezTo>
                      <a:pt x="25742" y="72303"/>
                      <a:pt x="23622" y="80890"/>
                      <a:pt x="22013" y="87318"/>
                    </a:cubicBezTo>
                    <a:cubicBezTo>
                      <a:pt x="20413" y="93746"/>
                      <a:pt x="14898" y="115856"/>
                      <a:pt x="9765" y="136465"/>
                    </a:cubicBezTo>
                    <a:cubicBezTo>
                      <a:pt x="4633" y="157053"/>
                      <a:pt x="325" y="174325"/>
                      <a:pt x="177" y="174816"/>
                    </a:cubicBezTo>
                    <a:cubicBezTo>
                      <a:pt x="50" y="175307"/>
                      <a:pt x="1" y="175768"/>
                      <a:pt x="69" y="175837"/>
                    </a:cubicBezTo>
                    <a:cubicBezTo>
                      <a:pt x="128" y="175896"/>
                      <a:pt x="7655" y="179615"/>
                      <a:pt x="16782" y="184080"/>
                    </a:cubicBezTo>
                    <a:cubicBezTo>
                      <a:pt x="25909" y="188545"/>
                      <a:pt x="35546" y="193256"/>
                      <a:pt x="38176" y="194541"/>
                    </a:cubicBezTo>
                    <a:lnTo>
                      <a:pt x="42984" y="196887"/>
                    </a:lnTo>
                    <a:lnTo>
                      <a:pt x="64594" y="186092"/>
                    </a:lnTo>
                    <a:cubicBezTo>
                      <a:pt x="76478" y="180135"/>
                      <a:pt x="86233" y="175258"/>
                      <a:pt x="86262" y="175228"/>
                    </a:cubicBezTo>
                    <a:cubicBezTo>
                      <a:pt x="86311" y="175179"/>
                      <a:pt x="45634" y="12421"/>
                      <a:pt x="45467" y="11999"/>
                    </a:cubicBezTo>
                    <a:cubicBezTo>
                      <a:pt x="45408" y="11851"/>
                      <a:pt x="45614" y="11655"/>
                      <a:pt x="46007" y="11459"/>
                    </a:cubicBezTo>
                    <a:cubicBezTo>
                      <a:pt x="46350" y="11272"/>
                      <a:pt x="46978" y="10772"/>
                      <a:pt x="47381" y="10330"/>
                    </a:cubicBezTo>
                    <a:cubicBezTo>
                      <a:pt x="50610" y="6876"/>
                      <a:pt x="48971" y="1429"/>
                      <a:pt x="44339" y="232"/>
                    </a:cubicBezTo>
                    <a:cubicBezTo>
                      <a:pt x="43760" y="76"/>
                      <a:pt x="43336" y="0"/>
                      <a:pt x="429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18"/>
            <p:cNvSpPr txBox="1"/>
            <p:nvPr/>
          </p:nvSpPr>
          <p:spPr>
            <a:xfrm>
              <a:off x="6052925" y="3432450"/>
              <a:ext cx="20145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Radio transmitters are used to send and receive shortwave radio signals.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9" name="Google Shape;419;p18"/>
          <p:cNvSpPr/>
          <p:nvPr/>
        </p:nvSpPr>
        <p:spPr>
          <a:xfrm>
            <a:off x="7006425" y="1391150"/>
            <a:ext cx="173700" cy="173700"/>
          </a:xfrm>
          <a:prstGeom prst="ellipse">
            <a:avLst/>
          </a:prstGeom>
          <a:solidFill>
            <a:srgbClr val="FF00A2"/>
          </a:solidFill>
          <a:ln w="9525" cap="flat" cmpd="sng">
            <a:solidFill>
              <a:srgbClr val="0A0A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41C41E7-A174-90ED-5F66-B5A4D21C161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4007353-3863-B0F8-D8A7-093913F76C3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E1F4-3FF3-91DB-5A19-FECC7920A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6CA95-D654-6884-C11E-A5995FE00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Microwaves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also used in communications.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have a wavelength of 1-10 cm.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often used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Satellite tv and satellite phones both used microwaves.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mobile phones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WiFi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also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food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heat up the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 molecules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inside food, causing it to cook.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427" name="Google Shape;427;p19"/>
          <p:cNvGrpSpPr/>
          <p:nvPr/>
        </p:nvGrpSpPr>
        <p:grpSpPr>
          <a:xfrm>
            <a:off x="5113050" y="1173866"/>
            <a:ext cx="3303420" cy="2107129"/>
            <a:chOff x="925375" y="897500"/>
            <a:chExt cx="5505700" cy="3514225"/>
          </a:xfrm>
        </p:grpSpPr>
        <p:sp>
          <p:nvSpPr>
            <p:cNvPr id="428" name="Google Shape;428;p19"/>
            <p:cNvSpPr/>
            <p:nvPr/>
          </p:nvSpPr>
          <p:spPr>
            <a:xfrm>
              <a:off x="925375" y="3433950"/>
              <a:ext cx="1822275" cy="977775"/>
            </a:xfrm>
            <a:custGeom>
              <a:avLst/>
              <a:gdLst/>
              <a:ahLst/>
              <a:cxnLst/>
              <a:rect l="l" t="t" r="r" b="b"/>
              <a:pathLst>
                <a:path w="72891" h="39111" fill="none" extrusionOk="0">
                  <a:moveTo>
                    <a:pt x="57019" y="1"/>
                  </a:moveTo>
                  <a:lnTo>
                    <a:pt x="1" y="36116"/>
                  </a:lnTo>
                  <a:lnTo>
                    <a:pt x="16711" y="39111"/>
                  </a:lnTo>
                  <a:lnTo>
                    <a:pt x="72891" y="6589"/>
                  </a:lnTo>
                  <a:close/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831700" y="897500"/>
              <a:ext cx="2599375" cy="1778825"/>
            </a:xfrm>
            <a:custGeom>
              <a:avLst/>
              <a:gdLst/>
              <a:ahLst/>
              <a:cxnLst/>
              <a:rect l="l" t="t" r="r" b="b"/>
              <a:pathLst>
                <a:path w="103975" h="71153" fill="none" extrusionOk="0">
                  <a:moveTo>
                    <a:pt x="0" y="61929"/>
                  </a:moveTo>
                  <a:lnTo>
                    <a:pt x="13716" y="71153"/>
                  </a:lnTo>
                  <a:lnTo>
                    <a:pt x="103975" y="15273"/>
                  </a:lnTo>
                  <a:lnTo>
                    <a:pt x="94871" y="0"/>
                  </a:lnTo>
                  <a:close/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407750" y="3438450"/>
              <a:ext cx="266550" cy="133275"/>
            </a:xfrm>
            <a:custGeom>
              <a:avLst/>
              <a:gdLst/>
              <a:ahLst/>
              <a:cxnLst/>
              <a:rect l="l" t="t" r="r" b="b"/>
              <a:pathLst>
                <a:path w="10662" h="5331" fill="none" extrusionOk="0">
                  <a:moveTo>
                    <a:pt x="0" y="539"/>
                  </a:moveTo>
                  <a:lnTo>
                    <a:pt x="10541" y="0"/>
                  </a:lnTo>
                  <a:lnTo>
                    <a:pt x="10661" y="5331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671275" y="3276750"/>
              <a:ext cx="238100" cy="161725"/>
            </a:xfrm>
            <a:custGeom>
              <a:avLst/>
              <a:gdLst/>
              <a:ahLst/>
              <a:cxnLst/>
              <a:rect l="l" t="t" r="r" b="b"/>
              <a:pathLst>
                <a:path w="9524" h="6469" fill="none" extrusionOk="0">
                  <a:moveTo>
                    <a:pt x="0" y="6468"/>
                  </a:moveTo>
                  <a:lnTo>
                    <a:pt x="9523" y="0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3878125" y="2478675"/>
              <a:ext cx="253075" cy="173700"/>
            </a:xfrm>
            <a:custGeom>
              <a:avLst/>
              <a:gdLst/>
              <a:ahLst/>
              <a:cxnLst/>
              <a:rect l="l" t="t" r="r" b="b"/>
              <a:pathLst>
                <a:path w="10123" h="6948" fill="none" extrusionOk="0">
                  <a:moveTo>
                    <a:pt x="120" y="0"/>
                  </a:moveTo>
                  <a:lnTo>
                    <a:pt x="0" y="6948"/>
                  </a:lnTo>
                  <a:lnTo>
                    <a:pt x="10122" y="6828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436400" y="2649350"/>
              <a:ext cx="441750" cy="290525"/>
            </a:xfrm>
            <a:custGeom>
              <a:avLst/>
              <a:gdLst/>
              <a:ahLst/>
              <a:cxnLst/>
              <a:rect l="l" t="t" r="r" b="b"/>
              <a:pathLst>
                <a:path w="17670" h="11621" fill="none" extrusionOk="0">
                  <a:moveTo>
                    <a:pt x="17669" y="1"/>
                  </a:moveTo>
                  <a:lnTo>
                    <a:pt x="1" y="11620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323900" y="2517600"/>
              <a:ext cx="763650" cy="503125"/>
            </a:xfrm>
            <a:custGeom>
              <a:avLst/>
              <a:gdLst/>
              <a:ahLst/>
              <a:cxnLst/>
              <a:rect l="l" t="t" r="r" b="b"/>
              <a:pathLst>
                <a:path w="30546" h="20125" fill="none" extrusionOk="0">
                  <a:moveTo>
                    <a:pt x="17249" y="13416"/>
                  </a:moveTo>
                  <a:cubicBezTo>
                    <a:pt x="9403" y="17968"/>
                    <a:pt x="2156" y="20124"/>
                    <a:pt x="1078" y="18268"/>
                  </a:cubicBezTo>
                  <a:cubicBezTo>
                    <a:pt x="0" y="16411"/>
                    <a:pt x="5510" y="11260"/>
                    <a:pt x="13356" y="6708"/>
                  </a:cubicBezTo>
                  <a:cubicBezTo>
                    <a:pt x="21202" y="2156"/>
                    <a:pt x="28449" y="0"/>
                    <a:pt x="29527" y="1857"/>
                  </a:cubicBezTo>
                  <a:cubicBezTo>
                    <a:pt x="30546" y="3714"/>
                    <a:pt x="25095" y="8864"/>
                    <a:pt x="17249" y="13416"/>
                  </a:cubicBez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3473850" y="3038675"/>
              <a:ext cx="540550" cy="570500"/>
            </a:xfrm>
            <a:custGeom>
              <a:avLst/>
              <a:gdLst/>
              <a:ahLst/>
              <a:cxnLst/>
              <a:rect l="l" t="t" r="r" b="b"/>
              <a:pathLst>
                <a:path w="21622" h="22820" fill="none" extrusionOk="0">
                  <a:moveTo>
                    <a:pt x="0" y="16411"/>
                  </a:moveTo>
                  <a:cubicBezTo>
                    <a:pt x="1857" y="20184"/>
                    <a:pt x="5690" y="22819"/>
                    <a:pt x="10182" y="22819"/>
                  </a:cubicBezTo>
                  <a:cubicBezTo>
                    <a:pt x="16471" y="22819"/>
                    <a:pt x="21621" y="17728"/>
                    <a:pt x="21621" y="11440"/>
                  </a:cubicBezTo>
                  <a:cubicBezTo>
                    <a:pt x="21621" y="5151"/>
                    <a:pt x="16471" y="0"/>
                    <a:pt x="10182" y="0"/>
                  </a:cubicBezTo>
                  <a:cubicBezTo>
                    <a:pt x="8924" y="0"/>
                    <a:pt x="7786" y="300"/>
                    <a:pt x="6648" y="659"/>
                  </a:cubicBez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2919825" y="3082075"/>
              <a:ext cx="762175" cy="453725"/>
            </a:xfrm>
            <a:custGeom>
              <a:avLst/>
              <a:gdLst/>
              <a:ahLst/>
              <a:cxnLst/>
              <a:rect l="l" t="t" r="r" b="b"/>
              <a:pathLst>
                <a:path w="30487" h="18149" fill="none" extrusionOk="0">
                  <a:moveTo>
                    <a:pt x="30486" y="9224"/>
                  </a:moveTo>
                  <a:lnTo>
                    <a:pt x="14135" y="1"/>
                  </a:lnTo>
                  <a:lnTo>
                    <a:pt x="1" y="11141"/>
                  </a:lnTo>
                  <a:lnTo>
                    <a:pt x="16831" y="18149"/>
                  </a:ln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2886875" y="2646375"/>
              <a:ext cx="386350" cy="715725"/>
            </a:xfrm>
            <a:custGeom>
              <a:avLst/>
              <a:gdLst/>
              <a:ahLst/>
              <a:cxnLst/>
              <a:rect l="l" t="t" r="r" b="b"/>
              <a:pathLst>
                <a:path w="15454" h="28629" fill="none" extrusionOk="0">
                  <a:moveTo>
                    <a:pt x="1139" y="28629"/>
                  </a:moveTo>
                  <a:lnTo>
                    <a:pt x="1" y="10601"/>
                  </a:lnTo>
                  <a:lnTo>
                    <a:pt x="13776" y="0"/>
                  </a:lnTo>
                  <a:lnTo>
                    <a:pt x="15453" y="17369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232775" y="2641875"/>
              <a:ext cx="452200" cy="672325"/>
            </a:xfrm>
            <a:custGeom>
              <a:avLst/>
              <a:gdLst/>
              <a:ahLst/>
              <a:cxnLst/>
              <a:rect l="l" t="t" r="r" b="b"/>
              <a:pathLst>
                <a:path w="18088" h="26893" fill="none" extrusionOk="0">
                  <a:moveTo>
                    <a:pt x="0" y="0"/>
                  </a:moveTo>
                  <a:lnTo>
                    <a:pt x="15692" y="12877"/>
                  </a:lnTo>
                  <a:lnTo>
                    <a:pt x="18088" y="26892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2794050" y="2829050"/>
              <a:ext cx="142275" cy="197650"/>
            </a:xfrm>
            <a:custGeom>
              <a:avLst/>
              <a:gdLst/>
              <a:ahLst/>
              <a:cxnLst/>
              <a:rect l="l" t="t" r="r" b="b"/>
              <a:pathLst>
                <a:path w="5691" h="7906" fill="none" extrusionOk="0">
                  <a:moveTo>
                    <a:pt x="1" y="0"/>
                  </a:moveTo>
                  <a:lnTo>
                    <a:pt x="5690" y="7906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3014150" y="2665825"/>
              <a:ext cx="142275" cy="193175"/>
            </a:xfrm>
            <a:custGeom>
              <a:avLst/>
              <a:gdLst/>
              <a:ahLst/>
              <a:cxnLst/>
              <a:rect l="l" t="t" r="r" b="b"/>
              <a:pathLst>
                <a:path w="5691" h="7727" fill="none" extrusionOk="0">
                  <a:moveTo>
                    <a:pt x="1" y="1"/>
                  </a:moveTo>
                  <a:lnTo>
                    <a:pt x="5691" y="7727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616075" y="2914375"/>
              <a:ext cx="336925" cy="220150"/>
            </a:xfrm>
            <a:custGeom>
              <a:avLst/>
              <a:gdLst/>
              <a:ahLst/>
              <a:cxnLst/>
              <a:rect l="l" t="t" r="r" b="b"/>
              <a:pathLst>
                <a:path w="13477" h="8806" fill="none" extrusionOk="0">
                  <a:moveTo>
                    <a:pt x="13477" y="1"/>
                  </a:moveTo>
                  <a:lnTo>
                    <a:pt x="1" y="8805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2885400" y="3456425"/>
              <a:ext cx="265050" cy="170700"/>
            </a:xfrm>
            <a:custGeom>
              <a:avLst/>
              <a:gdLst/>
              <a:ahLst/>
              <a:cxnLst/>
              <a:rect l="l" t="t" r="r" b="b"/>
              <a:pathLst>
                <a:path w="10602" h="6828" fill="none" extrusionOk="0">
                  <a:moveTo>
                    <a:pt x="0" y="6828"/>
                  </a:moveTo>
                  <a:lnTo>
                    <a:pt x="10601" y="0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1952550" y="3690000"/>
              <a:ext cx="404300" cy="127300"/>
            </a:xfrm>
            <a:custGeom>
              <a:avLst/>
              <a:gdLst/>
              <a:ahLst/>
              <a:cxnLst/>
              <a:rect l="l" t="t" r="r" b="b"/>
              <a:pathLst>
                <a:path w="16172" h="5092" fill="none" extrusionOk="0">
                  <a:moveTo>
                    <a:pt x="1" y="0"/>
                  </a:moveTo>
                  <a:lnTo>
                    <a:pt x="16172" y="5091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1599175" y="3913100"/>
              <a:ext cx="411800" cy="107825"/>
            </a:xfrm>
            <a:custGeom>
              <a:avLst/>
              <a:gdLst/>
              <a:ahLst/>
              <a:cxnLst/>
              <a:rect l="l" t="t" r="r" b="b"/>
              <a:pathLst>
                <a:path w="16472" h="4313" fill="none" extrusionOk="0">
                  <a:moveTo>
                    <a:pt x="1" y="1"/>
                  </a:moveTo>
                  <a:lnTo>
                    <a:pt x="16471" y="4313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1272775" y="4119725"/>
              <a:ext cx="408775" cy="92875"/>
            </a:xfrm>
            <a:custGeom>
              <a:avLst/>
              <a:gdLst/>
              <a:ahLst/>
              <a:cxnLst/>
              <a:rect l="l" t="t" r="r" b="b"/>
              <a:pathLst>
                <a:path w="16351" h="3715" fill="none" extrusionOk="0">
                  <a:moveTo>
                    <a:pt x="0" y="1"/>
                  </a:moveTo>
                  <a:lnTo>
                    <a:pt x="16351" y="3714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5550625" y="1325725"/>
              <a:ext cx="257575" cy="339925"/>
            </a:xfrm>
            <a:custGeom>
              <a:avLst/>
              <a:gdLst/>
              <a:ahLst/>
              <a:cxnLst/>
              <a:rect l="l" t="t" r="r" b="b"/>
              <a:pathLst>
                <a:path w="10303" h="13597" fill="none" extrusionOk="0">
                  <a:moveTo>
                    <a:pt x="1" y="1"/>
                  </a:moveTo>
                  <a:lnTo>
                    <a:pt x="10302" y="13596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4920250" y="1733000"/>
              <a:ext cx="293500" cy="299475"/>
            </a:xfrm>
            <a:custGeom>
              <a:avLst/>
              <a:gdLst/>
              <a:ahLst/>
              <a:cxnLst/>
              <a:rect l="l" t="t" r="r" b="b"/>
              <a:pathLst>
                <a:path w="11740" h="11979" fill="none" extrusionOk="0">
                  <a:moveTo>
                    <a:pt x="1" y="0"/>
                  </a:moveTo>
                  <a:lnTo>
                    <a:pt x="11740" y="11979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349775" y="2110325"/>
              <a:ext cx="318950" cy="259050"/>
            </a:xfrm>
            <a:custGeom>
              <a:avLst/>
              <a:gdLst/>
              <a:ahLst/>
              <a:cxnLst/>
              <a:rect l="l" t="t" r="r" b="b"/>
              <a:pathLst>
                <a:path w="12758" h="10362" fill="none" extrusionOk="0">
                  <a:moveTo>
                    <a:pt x="0" y="0"/>
                  </a:moveTo>
                  <a:lnTo>
                    <a:pt x="12758" y="10362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949775" y="2878450"/>
              <a:ext cx="257575" cy="393825"/>
            </a:xfrm>
            <a:custGeom>
              <a:avLst/>
              <a:gdLst/>
              <a:ahLst/>
              <a:cxnLst/>
              <a:rect l="l" t="t" r="r" b="b"/>
              <a:pathLst>
                <a:path w="10303" h="15753" fill="none" extrusionOk="0">
                  <a:moveTo>
                    <a:pt x="9344" y="1"/>
                  </a:moveTo>
                  <a:lnTo>
                    <a:pt x="10302" y="8206"/>
                  </a:lnTo>
                  <a:lnTo>
                    <a:pt x="659" y="15752"/>
                  </a:lnTo>
                  <a:lnTo>
                    <a:pt x="0" y="7487"/>
                  </a:ln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3095025" y="30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945275" y="3052150"/>
              <a:ext cx="233625" cy="211125"/>
            </a:xfrm>
            <a:custGeom>
              <a:avLst/>
              <a:gdLst/>
              <a:ahLst/>
              <a:cxnLst/>
              <a:rect l="l" t="t" r="r" b="b"/>
              <a:pathLst>
                <a:path w="9345" h="8445" fill="none" extrusionOk="0">
                  <a:moveTo>
                    <a:pt x="6170" y="4312"/>
                  </a:moveTo>
                  <a:cubicBezTo>
                    <a:pt x="1438" y="8445"/>
                    <a:pt x="1" y="6768"/>
                    <a:pt x="4672" y="2635"/>
                  </a:cubicBezTo>
                  <a:cubicBezTo>
                    <a:pt x="6649" y="958"/>
                    <a:pt x="8565" y="0"/>
                    <a:pt x="8925" y="419"/>
                  </a:cubicBezTo>
                  <a:cubicBezTo>
                    <a:pt x="9344" y="898"/>
                    <a:pt x="8086" y="2635"/>
                    <a:pt x="6170" y="4312"/>
                  </a:cubicBez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9"/>
          <p:cNvSpPr txBox="1"/>
          <p:nvPr/>
        </p:nvSpPr>
        <p:spPr>
          <a:xfrm>
            <a:off x="5226625" y="3358100"/>
            <a:ext cx="33033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Microwaves are used in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 communications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(such as satellite tv and satellite phones). The satellite transmits a signal to a receiving dish on the ground.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88B0E6F-E18B-7C73-FBB6-16C74A68149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F5EF42B-83D0-44D2-EBE4-16917F63A1D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E469C-2FE5-2363-E8ED-72C1E2E5B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7C836-53E0-1978-7381-1194BEB39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4A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25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59" name="Google Shape;459;p20"/>
          <p:cNvSpPr txBox="1"/>
          <p:nvPr/>
        </p:nvSpPr>
        <p:spPr>
          <a:xfrm>
            <a:off x="253525" y="2048400"/>
            <a:ext cx="385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Microwaves are used for heating food using the eponymous devices.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Water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molecules inside the food are heated. This conducts energy to the rest of the food, causing it to cook.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0EF0029-2369-FBC7-EC67-4570B83104D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4ECF255-F6DF-D97B-88C3-0C47AD5CE0A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B3055-F301-7F34-437B-2166F2B0E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88C58-FA49-AAB0-BD90-BC6283EADF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Infrared Radiation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5" name="Google Shape;46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(IR) radiation is sometimes referred to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radiation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is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cooking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also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 heaters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release IR 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Hot objects will release more IR radiation than cool ones.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can be detected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specialised equipment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Night-vision goggles use IR radiation to help people see in the dark.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67" name="Google Shape;467;p21"/>
          <p:cNvGrpSpPr/>
          <p:nvPr/>
        </p:nvGrpSpPr>
        <p:grpSpPr>
          <a:xfrm>
            <a:off x="6018025" y="1442163"/>
            <a:ext cx="2168100" cy="3032113"/>
            <a:chOff x="6018025" y="1363488"/>
            <a:chExt cx="2168100" cy="3032113"/>
          </a:xfrm>
        </p:grpSpPr>
        <p:sp>
          <p:nvSpPr>
            <p:cNvPr id="468" name="Google Shape;468;p21"/>
            <p:cNvSpPr/>
            <p:nvPr/>
          </p:nvSpPr>
          <p:spPr>
            <a:xfrm>
              <a:off x="6522013" y="1363488"/>
              <a:ext cx="1160112" cy="2416520"/>
            </a:xfrm>
            <a:custGeom>
              <a:avLst/>
              <a:gdLst/>
              <a:ahLst/>
              <a:cxnLst/>
              <a:rect l="l" t="t" r="r" b="b"/>
              <a:pathLst>
                <a:path w="100204" h="209132" extrusionOk="0">
                  <a:moveTo>
                    <a:pt x="41588" y="5092"/>
                  </a:moveTo>
                  <a:cubicBezTo>
                    <a:pt x="41580" y="5092"/>
                    <a:pt x="41572" y="5093"/>
                    <a:pt x="41563" y="5095"/>
                  </a:cubicBezTo>
                  <a:cubicBezTo>
                    <a:pt x="41089" y="5189"/>
                    <a:pt x="40980" y="5610"/>
                    <a:pt x="41197" y="6397"/>
                  </a:cubicBezTo>
                  <a:cubicBezTo>
                    <a:pt x="41337" y="6911"/>
                    <a:pt x="41634" y="7201"/>
                    <a:pt x="41859" y="7201"/>
                  </a:cubicBezTo>
                  <a:cubicBezTo>
                    <a:pt x="42025" y="7201"/>
                    <a:pt x="42152" y="7042"/>
                    <a:pt x="42147" y="6695"/>
                  </a:cubicBezTo>
                  <a:cubicBezTo>
                    <a:pt x="42147" y="5919"/>
                    <a:pt x="41853" y="5092"/>
                    <a:pt x="41588" y="5092"/>
                  </a:cubicBezTo>
                  <a:close/>
                  <a:moveTo>
                    <a:pt x="29052" y="7129"/>
                  </a:moveTo>
                  <a:cubicBezTo>
                    <a:pt x="28998" y="7129"/>
                    <a:pt x="28945" y="7137"/>
                    <a:pt x="28894" y="7156"/>
                  </a:cubicBezTo>
                  <a:cubicBezTo>
                    <a:pt x="28514" y="7306"/>
                    <a:pt x="28582" y="7835"/>
                    <a:pt x="29057" y="8201"/>
                  </a:cubicBezTo>
                  <a:cubicBezTo>
                    <a:pt x="29328" y="8420"/>
                    <a:pt x="29483" y="8521"/>
                    <a:pt x="29606" y="8521"/>
                  </a:cubicBezTo>
                  <a:cubicBezTo>
                    <a:pt x="29704" y="8521"/>
                    <a:pt x="29782" y="8457"/>
                    <a:pt x="29884" y="8337"/>
                  </a:cubicBezTo>
                  <a:cubicBezTo>
                    <a:pt x="30204" y="7955"/>
                    <a:pt x="29576" y="7129"/>
                    <a:pt x="29052" y="7129"/>
                  </a:cubicBezTo>
                  <a:close/>
                  <a:moveTo>
                    <a:pt x="44631" y="3312"/>
                  </a:moveTo>
                  <a:cubicBezTo>
                    <a:pt x="44007" y="3312"/>
                    <a:pt x="42787" y="3629"/>
                    <a:pt x="42350" y="3996"/>
                  </a:cubicBezTo>
                  <a:cubicBezTo>
                    <a:pt x="41902" y="4362"/>
                    <a:pt x="42133" y="4715"/>
                    <a:pt x="42947" y="4905"/>
                  </a:cubicBezTo>
                  <a:cubicBezTo>
                    <a:pt x="43883" y="5135"/>
                    <a:pt x="43964" y="5217"/>
                    <a:pt x="43734" y="5786"/>
                  </a:cubicBezTo>
                  <a:cubicBezTo>
                    <a:pt x="43490" y="6465"/>
                    <a:pt x="44358" y="8242"/>
                    <a:pt x="44927" y="8242"/>
                  </a:cubicBezTo>
                  <a:cubicBezTo>
                    <a:pt x="45226" y="8242"/>
                    <a:pt x="45389" y="8133"/>
                    <a:pt x="45497" y="7835"/>
                  </a:cubicBezTo>
                  <a:cubicBezTo>
                    <a:pt x="45573" y="7641"/>
                    <a:pt x="45604" y="7526"/>
                    <a:pt x="45699" y="7526"/>
                  </a:cubicBezTo>
                  <a:cubicBezTo>
                    <a:pt x="45823" y="7526"/>
                    <a:pt x="46058" y="7724"/>
                    <a:pt x="46650" y="8201"/>
                  </a:cubicBezTo>
                  <a:cubicBezTo>
                    <a:pt x="46938" y="8437"/>
                    <a:pt x="47106" y="8549"/>
                    <a:pt x="47240" y="8549"/>
                  </a:cubicBezTo>
                  <a:cubicBezTo>
                    <a:pt x="47353" y="8549"/>
                    <a:pt x="47442" y="8471"/>
                    <a:pt x="47559" y="8323"/>
                  </a:cubicBezTo>
                  <a:cubicBezTo>
                    <a:pt x="48092" y="7691"/>
                    <a:pt x="46701" y="5702"/>
                    <a:pt x="45867" y="5702"/>
                  </a:cubicBezTo>
                  <a:cubicBezTo>
                    <a:pt x="45788" y="5702"/>
                    <a:pt x="45714" y="5720"/>
                    <a:pt x="45646" y="5759"/>
                  </a:cubicBezTo>
                  <a:cubicBezTo>
                    <a:pt x="45376" y="5917"/>
                    <a:pt x="45231" y="5999"/>
                    <a:pt x="45130" y="5999"/>
                  </a:cubicBezTo>
                  <a:cubicBezTo>
                    <a:pt x="45022" y="5999"/>
                    <a:pt x="44964" y="5907"/>
                    <a:pt x="44860" y="5719"/>
                  </a:cubicBezTo>
                  <a:cubicBezTo>
                    <a:pt x="44670" y="5366"/>
                    <a:pt x="45484" y="4783"/>
                    <a:pt x="46447" y="4579"/>
                  </a:cubicBezTo>
                  <a:lnTo>
                    <a:pt x="47003" y="4471"/>
                  </a:lnTo>
                  <a:lnTo>
                    <a:pt x="46406" y="4457"/>
                  </a:lnTo>
                  <a:cubicBezTo>
                    <a:pt x="45877" y="4430"/>
                    <a:pt x="45009" y="3819"/>
                    <a:pt x="45009" y="3453"/>
                  </a:cubicBezTo>
                  <a:cubicBezTo>
                    <a:pt x="45009" y="3355"/>
                    <a:pt x="44860" y="3312"/>
                    <a:pt x="44631" y="3312"/>
                  </a:cubicBezTo>
                  <a:close/>
                  <a:moveTo>
                    <a:pt x="31278" y="6011"/>
                  </a:moveTo>
                  <a:cubicBezTo>
                    <a:pt x="31139" y="6011"/>
                    <a:pt x="30995" y="6117"/>
                    <a:pt x="30834" y="6315"/>
                  </a:cubicBezTo>
                  <a:cubicBezTo>
                    <a:pt x="30413" y="6831"/>
                    <a:pt x="30562" y="7536"/>
                    <a:pt x="31363" y="8906"/>
                  </a:cubicBezTo>
                  <a:cubicBezTo>
                    <a:pt x="31797" y="9642"/>
                    <a:pt x="32164" y="9980"/>
                    <a:pt x="32400" y="9980"/>
                  </a:cubicBezTo>
                  <a:cubicBezTo>
                    <a:pt x="32746" y="9980"/>
                    <a:pt x="32808" y="9251"/>
                    <a:pt x="32380" y="7984"/>
                  </a:cubicBezTo>
                  <a:cubicBezTo>
                    <a:pt x="31913" y="6603"/>
                    <a:pt x="31607" y="6011"/>
                    <a:pt x="31278" y="6011"/>
                  </a:cubicBezTo>
                  <a:close/>
                  <a:moveTo>
                    <a:pt x="8709" y="6153"/>
                  </a:moveTo>
                  <a:cubicBezTo>
                    <a:pt x="7638" y="6153"/>
                    <a:pt x="5128" y="9571"/>
                    <a:pt x="5481" y="10520"/>
                  </a:cubicBezTo>
                  <a:cubicBezTo>
                    <a:pt x="5527" y="10637"/>
                    <a:pt x="5583" y="10698"/>
                    <a:pt x="5655" y="10698"/>
                  </a:cubicBezTo>
                  <a:cubicBezTo>
                    <a:pt x="5859" y="10698"/>
                    <a:pt x="6191" y="10203"/>
                    <a:pt x="6783" y="9069"/>
                  </a:cubicBezTo>
                  <a:cubicBezTo>
                    <a:pt x="7339" y="8011"/>
                    <a:pt x="7787" y="7373"/>
                    <a:pt x="8248" y="6994"/>
                  </a:cubicBezTo>
                  <a:cubicBezTo>
                    <a:pt x="8954" y="6410"/>
                    <a:pt x="9089" y="6153"/>
                    <a:pt x="8709" y="6153"/>
                  </a:cubicBezTo>
                  <a:close/>
                  <a:moveTo>
                    <a:pt x="12604" y="5928"/>
                  </a:moveTo>
                  <a:cubicBezTo>
                    <a:pt x="12537" y="5928"/>
                    <a:pt x="12388" y="5980"/>
                    <a:pt x="12168" y="6071"/>
                  </a:cubicBezTo>
                  <a:cubicBezTo>
                    <a:pt x="11477" y="6356"/>
                    <a:pt x="10798" y="6899"/>
                    <a:pt x="8750" y="8784"/>
                  </a:cubicBezTo>
                  <a:cubicBezTo>
                    <a:pt x="7177" y="10236"/>
                    <a:pt x="6946" y="10507"/>
                    <a:pt x="7095" y="10765"/>
                  </a:cubicBezTo>
                  <a:cubicBezTo>
                    <a:pt x="7157" y="10859"/>
                    <a:pt x="7234" y="10905"/>
                    <a:pt x="7325" y="10905"/>
                  </a:cubicBezTo>
                  <a:cubicBezTo>
                    <a:pt x="7574" y="10905"/>
                    <a:pt x="7929" y="10552"/>
                    <a:pt x="8357" y="9856"/>
                  </a:cubicBezTo>
                  <a:cubicBezTo>
                    <a:pt x="8587" y="9462"/>
                    <a:pt x="9537" y="8567"/>
                    <a:pt x="10663" y="7672"/>
                  </a:cubicBezTo>
                  <a:cubicBezTo>
                    <a:pt x="12262" y="6398"/>
                    <a:pt x="12806" y="5928"/>
                    <a:pt x="12604" y="5928"/>
                  </a:cubicBezTo>
                  <a:close/>
                  <a:moveTo>
                    <a:pt x="33558" y="5868"/>
                  </a:moveTo>
                  <a:cubicBezTo>
                    <a:pt x="33344" y="5868"/>
                    <a:pt x="33126" y="6028"/>
                    <a:pt x="32882" y="6356"/>
                  </a:cubicBezTo>
                  <a:cubicBezTo>
                    <a:pt x="32421" y="6966"/>
                    <a:pt x="32678" y="7862"/>
                    <a:pt x="33859" y="9679"/>
                  </a:cubicBezTo>
                  <a:cubicBezTo>
                    <a:pt x="34484" y="10646"/>
                    <a:pt x="34937" y="11129"/>
                    <a:pt x="35232" y="11129"/>
                  </a:cubicBezTo>
                  <a:cubicBezTo>
                    <a:pt x="35360" y="11129"/>
                    <a:pt x="35458" y="11039"/>
                    <a:pt x="35527" y="10860"/>
                  </a:cubicBezTo>
                  <a:cubicBezTo>
                    <a:pt x="35636" y="10575"/>
                    <a:pt x="34116" y="6139"/>
                    <a:pt x="33845" y="5963"/>
                  </a:cubicBezTo>
                  <a:cubicBezTo>
                    <a:pt x="33749" y="5900"/>
                    <a:pt x="33654" y="5868"/>
                    <a:pt x="33558" y="5868"/>
                  </a:cubicBezTo>
                  <a:close/>
                  <a:moveTo>
                    <a:pt x="20185" y="17439"/>
                  </a:moveTo>
                  <a:cubicBezTo>
                    <a:pt x="19168" y="17439"/>
                    <a:pt x="16238" y="19609"/>
                    <a:pt x="16238" y="20369"/>
                  </a:cubicBezTo>
                  <a:cubicBezTo>
                    <a:pt x="16238" y="20546"/>
                    <a:pt x="16332" y="20625"/>
                    <a:pt x="16457" y="20625"/>
                  </a:cubicBezTo>
                  <a:cubicBezTo>
                    <a:pt x="16649" y="20625"/>
                    <a:pt x="16915" y="20441"/>
                    <a:pt x="17038" y="20138"/>
                  </a:cubicBezTo>
                  <a:cubicBezTo>
                    <a:pt x="17525" y="18967"/>
                    <a:pt x="18914" y="18176"/>
                    <a:pt x="20172" y="18176"/>
                  </a:cubicBezTo>
                  <a:cubicBezTo>
                    <a:pt x="20561" y="18176"/>
                    <a:pt x="20937" y="18252"/>
                    <a:pt x="21270" y="18415"/>
                  </a:cubicBezTo>
                  <a:cubicBezTo>
                    <a:pt x="21569" y="18564"/>
                    <a:pt x="21830" y="18634"/>
                    <a:pt x="22011" y="18634"/>
                  </a:cubicBezTo>
                  <a:cubicBezTo>
                    <a:pt x="22293" y="18634"/>
                    <a:pt x="22386" y="18468"/>
                    <a:pt x="22139" y="18171"/>
                  </a:cubicBezTo>
                  <a:cubicBezTo>
                    <a:pt x="21922" y="17913"/>
                    <a:pt x="20660" y="17439"/>
                    <a:pt x="20185" y="17439"/>
                  </a:cubicBezTo>
                  <a:close/>
                  <a:moveTo>
                    <a:pt x="97613" y="32224"/>
                  </a:moveTo>
                  <a:cubicBezTo>
                    <a:pt x="98373" y="32224"/>
                    <a:pt x="98373" y="32265"/>
                    <a:pt x="98481" y="36199"/>
                  </a:cubicBezTo>
                  <a:cubicBezTo>
                    <a:pt x="98603" y="40350"/>
                    <a:pt x="98495" y="41503"/>
                    <a:pt x="97952" y="41950"/>
                  </a:cubicBezTo>
                  <a:cubicBezTo>
                    <a:pt x="97679" y="42169"/>
                    <a:pt x="97468" y="42307"/>
                    <a:pt x="97307" y="42307"/>
                  </a:cubicBezTo>
                  <a:cubicBezTo>
                    <a:pt x="96828" y="42307"/>
                    <a:pt x="96782" y="41092"/>
                    <a:pt x="96813" y="37175"/>
                  </a:cubicBezTo>
                  <a:cubicBezTo>
                    <a:pt x="96867" y="32373"/>
                    <a:pt x="96881" y="32224"/>
                    <a:pt x="97613" y="32224"/>
                  </a:cubicBezTo>
                  <a:close/>
                  <a:moveTo>
                    <a:pt x="15288" y="25862"/>
                  </a:moveTo>
                  <a:cubicBezTo>
                    <a:pt x="15207" y="25862"/>
                    <a:pt x="15098" y="26025"/>
                    <a:pt x="15044" y="26215"/>
                  </a:cubicBezTo>
                  <a:cubicBezTo>
                    <a:pt x="14827" y="27151"/>
                    <a:pt x="14637" y="28413"/>
                    <a:pt x="14597" y="29281"/>
                  </a:cubicBezTo>
                  <a:cubicBezTo>
                    <a:pt x="14569" y="29810"/>
                    <a:pt x="14461" y="31383"/>
                    <a:pt x="14366" y="32780"/>
                  </a:cubicBezTo>
                  <a:cubicBezTo>
                    <a:pt x="14108" y="36470"/>
                    <a:pt x="13986" y="46901"/>
                    <a:pt x="14190" y="47444"/>
                  </a:cubicBezTo>
                  <a:cubicBezTo>
                    <a:pt x="14259" y="47619"/>
                    <a:pt x="14318" y="47716"/>
                    <a:pt x="14370" y="47716"/>
                  </a:cubicBezTo>
                  <a:cubicBezTo>
                    <a:pt x="14550" y="47716"/>
                    <a:pt x="14634" y="46539"/>
                    <a:pt x="14719" y="43429"/>
                  </a:cubicBezTo>
                  <a:cubicBezTo>
                    <a:pt x="14773" y="41326"/>
                    <a:pt x="14881" y="38464"/>
                    <a:pt x="14963" y="37067"/>
                  </a:cubicBezTo>
                  <a:cubicBezTo>
                    <a:pt x="15058" y="35670"/>
                    <a:pt x="15126" y="32984"/>
                    <a:pt x="15126" y="31098"/>
                  </a:cubicBezTo>
                  <a:cubicBezTo>
                    <a:pt x="15112" y="29091"/>
                    <a:pt x="15180" y="27490"/>
                    <a:pt x="15275" y="27232"/>
                  </a:cubicBezTo>
                  <a:cubicBezTo>
                    <a:pt x="15492" y="26676"/>
                    <a:pt x="15492" y="25862"/>
                    <a:pt x="15288" y="25862"/>
                  </a:cubicBezTo>
                  <a:close/>
                  <a:moveTo>
                    <a:pt x="18142" y="15411"/>
                  </a:moveTo>
                  <a:cubicBezTo>
                    <a:pt x="16915" y="15411"/>
                    <a:pt x="14651" y="16908"/>
                    <a:pt x="14651" y="17845"/>
                  </a:cubicBezTo>
                  <a:cubicBezTo>
                    <a:pt x="14651" y="18225"/>
                    <a:pt x="14502" y="18524"/>
                    <a:pt x="14122" y="18944"/>
                  </a:cubicBezTo>
                  <a:cubicBezTo>
                    <a:pt x="13308" y="19799"/>
                    <a:pt x="12535" y="22091"/>
                    <a:pt x="12494" y="23746"/>
                  </a:cubicBezTo>
                  <a:cubicBezTo>
                    <a:pt x="12480" y="24452"/>
                    <a:pt x="12426" y="25103"/>
                    <a:pt x="12386" y="25171"/>
                  </a:cubicBezTo>
                  <a:cubicBezTo>
                    <a:pt x="12331" y="25252"/>
                    <a:pt x="12250" y="26486"/>
                    <a:pt x="12196" y="27924"/>
                  </a:cubicBezTo>
                  <a:cubicBezTo>
                    <a:pt x="12141" y="29348"/>
                    <a:pt x="12074" y="30569"/>
                    <a:pt x="12033" y="30637"/>
                  </a:cubicBezTo>
                  <a:cubicBezTo>
                    <a:pt x="11802" y="31003"/>
                    <a:pt x="11599" y="37392"/>
                    <a:pt x="11612" y="43347"/>
                  </a:cubicBezTo>
                  <a:cubicBezTo>
                    <a:pt x="11626" y="47159"/>
                    <a:pt x="11545" y="51446"/>
                    <a:pt x="11450" y="52884"/>
                  </a:cubicBezTo>
                  <a:cubicBezTo>
                    <a:pt x="11246" y="56031"/>
                    <a:pt x="11246" y="56682"/>
                    <a:pt x="11409" y="59164"/>
                  </a:cubicBezTo>
                  <a:cubicBezTo>
                    <a:pt x="11477" y="60222"/>
                    <a:pt x="11517" y="61321"/>
                    <a:pt x="11504" y="61633"/>
                  </a:cubicBezTo>
                  <a:cubicBezTo>
                    <a:pt x="11490" y="62081"/>
                    <a:pt x="11490" y="66584"/>
                    <a:pt x="11504" y="76337"/>
                  </a:cubicBezTo>
                  <a:cubicBezTo>
                    <a:pt x="11504" y="78006"/>
                    <a:pt x="11436" y="78955"/>
                    <a:pt x="11300" y="79037"/>
                  </a:cubicBezTo>
                  <a:cubicBezTo>
                    <a:pt x="11097" y="79172"/>
                    <a:pt x="11110" y="79986"/>
                    <a:pt x="11341" y="80732"/>
                  </a:cubicBezTo>
                  <a:cubicBezTo>
                    <a:pt x="11490" y="81221"/>
                    <a:pt x="11490" y="81587"/>
                    <a:pt x="11327" y="82374"/>
                  </a:cubicBezTo>
                  <a:cubicBezTo>
                    <a:pt x="11178" y="83120"/>
                    <a:pt x="11165" y="83527"/>
                    <a:pt x="11287" y="83920"/>
                  </a:cubicBezTo>
                  <a:cubicBezTo>
                    <a:pt x="11490" y="84530"/>
                    <a:pt x="11531" y="86389"/>
                    <a:pt x="11382" y="87854"/>
                  </a:cubicBezTo>
                  <a:cubicBezTo>
                    <a:pt x="11287" y="88858"/>
                    <a:pt x="11260" y="90160"/>
                    <a:pt x="11314" y="91679"/>
                  </a:cubicBezTo>
                  <a:cubicBezTo>
                    <a:pt x="11327" y="92072"/>
                    <a:pt x="11287" y="92724"/>
                    <a:pt x="11233" y="93130"/>
                  </a:cubicBezTo>
                  <a:cubicBezTo>
                    <a:pt x="11165" y="93605"/>
                    <a:pt x="11205" y="94107"/>
                    <a:pt x="11327" y="94487"/>
                  </a:cubicBezTo>
                  <a:cubicBezTo>
                    <a:pt x="11463" y="94880"/>
                    <a:pt x="11545" y="96101"/>
                    <a:pt x="11572" y="98027"/>
                  </a:cubicBezTo>
                  <a:cubicBezTo>
                    <a:pt x="11585" y="99655"/>
                    <a:pt x="11639" y="102409"/>
                    <a:pt x="11694" y="104159"/>
                  </a:cubicBezTo>
                  <a:cubicBezTo>
                    <a:pt x="11829" y="108445"/>
                    <a:pt x="11775" y="126188"/>
                    <a:pt x="11626" y="129267"/>
                  </a:cubicBezTo>
                  <a:cubicBezTo>
                    <a:pt x="11558" y="130583"/>
                    <a:pt x="11585" y="134856"/>
                    <a:pt x="11694" y="143497"/>
                  </a:cubicBezTo>
                  <a:cubicBezTo>
                    <a:pt x="11762" y="148082"/>
                    <a:pt x="11829" y="155502"/>
                    <a:pt x="11856" y="159978"/>
                  </a:cubicBezTo>
                  <a:cubicBezTo>
                    <a:pt x="11911" y="168714"/>
                    <a:pt x="11938" y="168985"/>
                    <a:pt x="12792" y="169297"/>
                  </a:cubicBezTo>
                  <a:cubicBezTo>
                    <a:pt x="12865" y="169323"/>
                    <a:pt x="12935" y="169336"/>
                    <a:pt x="13000" y="169336"/>
                  </a:cubicBezTo>
                  <a:cubicBezTo>
                    <a:pt x="13614" y="169336"/>
                    <a:pt x="13877" y="168214"/>
                    <a:pt x="13620" y="166571"/>
                  </a:cubicBezTo>
                  <a:cubicBezTo>
                    <a:pt x="13430" y="165458"/>
                    <a:pt x="13376" y="164061"/>
                    <a:pt x="13389" y="161538"/>
                  </a:cubicBezTo>
                  <a:cubicBezTo>
                    <a:pt x="13416" y="159612"/>
                    <a:pt x="13376" y="151921"/>
                    <a:pt x="13321" y="144446"/>
                  </a:cubicBezTo>
                  <a:cubicBezTo>
                    <a:pt x="13145" y="120355"/>
                    <a:pt x="13104" y="108242"/>
                    <a:pt x="13213" y="107536"/>
                  </a:cubicBezTo>
                  <a:cubicBezTo>
                    <a:pt x="13362" y="106573"/>
                    <a:pt x="13091" y="95355"/>
                    <a:pt x="12887" y="93904"/>
                  </a:cubicBezTo>
                  <a:cubicBezTo>
                    <a:pt x="12765" y="93049"/>
                    <a:pt x="12779" y="92127"/>
                    <a:pt x="12901" y="90648"/>
                  </a:cubicBezTo>
                  <a:cubicBezTo>
                    <a:pt x="13023" y="89359"/>
                    <a:pt x="13077" y="85982"/>
                    <a:pt x="13050" y="81736"/>
                  </a:cubicBezTo>
                  <a:cubicBezTo>
                    <a:pt x="12996" y="72729"/>
                    <a:pt x="12996" y="72932"/>
                    <a:pt x="13145" y="65051"/>
                  </a:cubicBezTo>
                  <a:cubicBezTo>
                    <a:pt x="13227" y="61294"/>
                    <a:pt x="13281" y="57251"/>
                    <a:pt x="13267" y="56071"/>
                  </a:cubicBezTo>
                  <a:cubicBezTo>
                    <a:pt x="13159" y="45369"/>
                    <a:pt x="13213" y="31980"/>
                    <a:pt x="13349" y="30312"/>
                  </a:cubicBezTo>
                  <a:cubicBezTo>
                    <a:pt x="13498" y="28535"/>
                    <a:pt x="13661" y="27300"/>
                    <a:pt x="14149" y="23963"/>
                  </a:cubicBezTo>
                  <a:cubicBezTo>
                    <a:pt x="14624" y="20762"/>
                    <a:pt x="15451" y="19039"/>
                    <a:pt x="17350" y="17222"/>
                  </a:cubicBezTo>
                  <a:cubicBezTo>
                    <a:pt x="18856" y="15797"/>
                    <a:pt x="18978" y="15607"/>
                    <a:pt x="18476" y="15458"/>
                  </a:cubicBezTo>
                  <a:cubicBezTo>
                    <a:pt x="18377" y="15426"/>
                    <a:pt x="18265" y="15411"/>
                    <a:pt x="18142" y="15411"/>
                  </a:cubicBezTo>
                  <a:close/>
                  <a:moveTo>
                    <a:pt x="12264" y="173438"/>
                  </a:moveTo>
                  <a:cubicBezTo>
                    <a:pt x="12417" y="173438"/>
                    <a:pt x="12575" y="173441"/>
                    <a:pt x="12738" y="173448"/>
                  </a:cubicBezTo>
                  <a:cubicBezTo>
                    <a:pt x="13851" y="173489"/>
                    <a:pt x="14352" y="173719"/>
                    <a:pt x="13796" y="173936"/>
                  </a:cubicBezTo>
                  <a:cubicBezTo>
                    <a:pt x="13518" y="174048"/>
                    <a:pt x="12432" y="174127"/>
                    <a:pt x="11618" y="174127"/>
                  </a:cubicBezTo>
                  <a:cubicBezTo>
                    <a:pt x="11243" y="174127"/>
                    <a:pt x="10925" y="174111"/>
                    <a:pt x="10771" y="174072"/>
                  </a:cubicBezTo>
                  <a:cubicBezTo>
                    <a:pt x="9643" y="173812"/>
                    <a:pt x="10634" y="173438"/>
                    <a:pt x="12264" y="173438"/>
                  </a:cubicBezTo>
                  <a:close/>
                  <a:moveTo>
                    <a:pt x="15681" y="173664"/>
                  </a:moveTo>
                  <a:cubicBezTo>
                    <a:pt x="16578" y="173664"/>
                    <a:pt x="17839" y="174393"/>
                    <a:pt x="17839" y="175293"/>
                  </a:cubicBezTo>
                  <a:cubicBezTo>
                    <a:pt x="17839" y="175944"/>
                    <a:pt x="17554" y="176080"/>
                    <a:pt x="15329" y="176609"/>
                  </a:cubicBezTo>
                  <a:lnTo>
                    <a:pt x="15329" y="176582"/>
                  </a:lnTo>
                  <a:cubicBezTo>
                    <a:pt x="13916" y="176903"/>
                    <a:pt x="12550" y="177057"/>
                    <a:pt x="11380" y="177057"/>
                  </a:cubicBezTo>
                  <a:cubicBezTo>
                    <a:pt x="9584" y="177057"/>
                    <a:pt x="8251" y="176693"/>
                    <a:pt x="7923" y="176012"/>
                  </a:cubicBezTo>
                  <a:cubicBezTo>
                    <a:pt x="7756" y="175655"/>
                    <a:pt x="7527" y="175483"/>
                    <a:pt x="7293" y="175483"/>
                  </a:cubicBezTo>
                  <a:cubicBezTo>
                    <a:pt x="6994" y="175483"/>
                    <a:pt x="6689" y="175764"/>
                    <a:pt x="6498" y="176297"/>
                  </a:cubicBezTo>
                  <a:cubicBezTo>
                    <a:pt x="6428" y="176491"/>
                    <a:pt x="6311" y="176575"/>
                    <a:pt x="6180" y="176575"/>
                  </a:cubicBezTo>
                  <a:cubicBezTo>
                    <a:pt x="5854" y="176575"/>
                    <a:pt x="5440" y="176057"/>
                    <a:pt x="5440" y="175429"/>
                  </a:cubicBezTo>
                  <a:cubicBezTo>
                    <a:pt x="5440" y="174750"/>
                    <a:pt x="5549" y="174655"/>
                    <a:pt x="6756" y="174208"/>
                  </a:cubicBezTo>
                  <a:cubicBezTo>
                    <a:pt x="7356" y="173984"/>
                    <a:pt x="7802" y="173872"/>
                    <a:pt x="8124" y="173872"/>
                  </a:cubicBezTo>
                  <a:cubicBezTo>
                    <a:pt x="8464" y="173872"/>
                    <a:pt x="8666" y="173997"/>
                    <a:pt x="8764" y="174248"/>
                  </a:cubicBezTo>
                  <a:cubicBezTo>
                    <a:pt x="9023" y="174930"/>
                    <a:pt x="10491" y="175273"/>
                    <a:pt x="11917" y="175273"/>
                  </a:cubicBezTo>
                  <a:cubicBezTo>
                    <a:pt x="13329" y="175273"/>
                    <a:pt x="14699" y="174937"/>
                    <a:pt x="14814" y="174262"/>
                  </a:cubicBezTo>
                  <a:cubicBezTo>
                    <a:pt x="14885" y="173841"/>
                    <a:pt x="15239" y="173664"/>
                    <a:pt x="15681" y="173664"/>
                  </a:cubicBezTo>
                  <a:close/>
                  <a:moveTo>
                    <a:pt x="12103" y="179799"/>
                  </a:moveTo>
                  <a:cubicBezTo>
                    <a:pt x="12254" y="179799"/>
                    <a:pt x="12415" y="179929"/>
                    <a:pt x="12575" y="180230"/>
                  </a:cubicBezTo>
                  <a:cubicBezTo>
                    <a:pt x="12752" y="180556"/>
                    <a:pt x="12806" y="183228"/>
                    <a:pt x="12643" y="183649"/>
                  </a:cubicBezTo>
                  <a:cubicBezTo>
                    <a:pt x="12580" y="183828"/>
                    <a:pt x="12418" y="183911"/>
                    <a:pt x="12240" y="183911"/>
                  </a:cubicBezTo>
                  <a:cubicBezTo>
                    <a:pt x="11999" y="183911"/>
                    <a:pt x="11727" y="183759"/>
                    <a:pt x="11626" y="183486"/>
                  </a:cubicBezTo>
                  <a:cubicBezTo>
                    <a:pt x="11048" y="181971"/>
                    <a:pt x="11486" y="179799"/>
                    <a:pt x="12103" y="179799"/>
                  </a:cubicBezTo>
                  <a:close/>
                  <a:moveTo>
                    <a:pt x="80031" y="1499"/>
                  </a:moveTo>
                  <a:cubicBezTo>
                    <a:pt x="82597" y="1499"/>
                    <a:pt x="83277" y="1740"/>
                    <a:pt x="83017" y="2395"/>
                  </a:cubicBezTo>
                  <a:cubicBezTo>
                    <a:pt x="82841" y="2870"/>
                    <a:pt x="83194" y="3847"/>
                    <a:pt x="84157" y="5556"/>
                  </a:cubicBezTo>
                  <a:cubicBezTo>
                    <a:pt x="84916" y="6899"/>
                    <a:pt x="85147" y="7550"/>
                    <a:pt x="85391" y="9205"/>
                  </a:cubicBezTo>
                  <a:cubicBezTo>
                    <a:pt x="85500" y="9937"/>
                    <a:pt x="85690" y="10941"/>
                    <a:pt x="85812" y="11429"/>
                  </a:cubicBezTo>
                  <a:cubicBezTo>
                    <a:pt x="85934" y="11904"/>
                    <a:pt x="86110" y="12623"/>
                    <a:pt x="86205" y="13016"/>
                  </a:cubicBezTo>
                  <a:cubicBezTo>
                    <a:pt x="86381" y="13776"/>
                    <a:pt x="86286" y="42032"/>
                    <a:pt x="86069" y="55691"/>
                  </a:cubicBezTo>
                  <a:cubicBezTo>
                    <a:pt x="85920" y="64970"/>
                    <a:pt x="85920" y="101595"/>
                    <a:pt x="86069" y="114427"/>
                  </a:cubicBezTo>
                  <a:cubicBezTo>
                    <a:pt x="86137" y="119813"/>
                    <a:pt x="86219" y="129647"/>
                    <a:pt x="86259" y="136294"/>
                  </a:cubicBezTo>
                  <a:cubicBezTo>
                    <a:pt x="86476" y="168985"/>
                    <a:pt x="86544" y="175876"/>
                    <a:pt x="86598" y="175971"/>
                  </a:cubicBezTo>
                  <a:cubicBezTo>
                    <a:pt x="86693" y="176120"/>
                    <a:pt x="86327" y="179946"/>
                    <a:pt x="86178" y="180325"/>
                  </a:cubicBezTo>
                  <a:cubicBezTo>
                    <a:pt x="86035" y="180711"/>
                    <a:pt x="85827" y="180874"/>
                    <a:pt x="85620" y="180874"/>
                  </a:cubicBezTo>
                  <a:cubicBezTo>
                    <a:pt x="85181" y="180874"/>
                    <a:pt x="84749" y="180136"/>
                    <a:pt x="84971" y="179240"/>
                  </a:cubicBezTo>
                  <a:cubicBezTo>
                    <a:pt x="85459" y="177287"/>
                    <a:pt x="85405" y="157835"/>
                    <a:pt x="84835" y="128820"/>
                  </a:cubicBezTo>
                  <a:cubicBezTo>
                    <a:pt x="84360" y="104891"/>
                    <a:pt x="84265" y="76147"/>
                    <a:pt x="84577" y="48312"/>
                  </a:cubicBezTo>
                  <a:cubicBezTo>
                    <a:pt x="84672" y="39780"/>
                    <a:pt x="84821" y="30583"/>
                    <a:pt x="84916" y="27883"/>
                  </a:cubicBezTo>
                  <a:cubicBezTo>
                    <a:pt x="85283" y="16530"/>
                    <a:pt x="84686" y="9178"/>
                    <a:pt x="83126" y="5868"/>
                  </a:cubicBezTo>
                  <a:cubicBezTo>
                    <a:pt x="82732" y="5027"/>
                    <a:pt x="82366" y="4091"/>
                    <a:pt x="82312" y="3779"/>
                  </a:cubicBezTo>
                  <a:cubicBezTo>
                    <a:pt x="82149" y="2870"/>
                    <a:pt x="81986" y="2816"/>
                    <a:pt x="79355" y="2734"/>
                  </a:cubicBezTo>
                  <a:cubicBezTo>
                    <a:pt x="78812" y="2719"/>
                    <a:pt x="78363" y="2709"/>
                    <a:pt x="77994" y="2709"/>
                  </a:cubicBezTo>
                  <a:cubicBezTo>
                    <a:pt x="76353" y="2709"/>
                    <a:pt x="76273" y="2914"/>
                    <a:pt x="76384" y="3833"/>
                  </a:cubicBezTo>
                  <a:cubicBezTo>
                    <a:pt x="76497" y="4786"/>
                    <a:pt x="76913" y="5405"/>
                    <a:pt x="77306" y="5405"/>
                  </a:cubicBezTo>
                  <a:cubicBezTo>
                    <a:pt x="77478" y="5405"/>
                    <a:pt x="77645" y="5287"/>
                    <a:pt x="77781" y="5027"/>
                  </a:cubicBezTo>
                  <a:cubicBezTo>
                    <a:pt x="77876" y="4837"/>
                    <a:pt x="77985" y="4633"/>
                    <a:pt x="78026" y="4606"/>
                  </a:cubicBezTo>
                  <a:cubicBezTo>
                    <a:pt x="78027" y="4604"/>
                    <a:pt x="78030" y="4603"/>
                    <a:pt x="78034" y="4603"/>
                  </a:cubicBezTo>
                  <a:cubicBezTo>
                    <a:pt x="78094" y="4603"/>
                    <a:pt x="78428" y="4902"/>
                    <a:pt x="78785" y="5298"/>
                  </a:cubicBezTo>
                  <a:cubicBezTo>
                    <a:pt x="79190" y="5735"/>
                    <a:pt x="79464" y="5956"/>
                    <a:pt x="79641" y="5956"/>
                  </a:cubicBezTo>
                  <a:cubicBezTo>
                    <a:pt x="79836" y="5956"/>
                    <a:pt x="79911" y="5684"/>
                    <a:pt x="79911" y="5135"/>
                  </a:cubicBezTo>
                  <a:cubicBezTo>
                    <a:pt x="79911" y="4403"/>
                    <a:pt x="79938" y="4348"/>
                    <a:pt x="80332" y="4308"/>
                  </a:cubicBezTo>
                  <a:cubicBezTo>
                    <a:pt x="80382" y="4301"/>
                    <a:pt x="80431" y="4298"/>
                    <a:pt x="80479" y="4298"/>
                  </a:cubicBezTo>
                  <a:cubicBezTo>
                    <a:pt x="81246" y="4298"/>
                    <a:pt x="81597" y="5103"/>
                    <a:pt x="81227" y="6112"/>
                  </a:cubicBezTo>
                  <a:cubicBezTo>
                    <a:pt x="81064" y="6573"/>
                    <a:pt x="81105" y="6736"/>
                    <a:pt x="81607" y="7794"/>
                  </a:cubicBezTo>
                  <a:cubicBezTo>
                    <a:pt x="82339" y="9286"/>
                    <a:pt x="82475" y="9734"/>
                    <a:pt x="82841" y="11836"/>
                  </a:cubicBezTo>
                  <a:cubicBezTo>
                    <a:pt x="83017" y="12799"/>
                    <a:pt x="83262" y="14183"/>
                    <a:pt x="83397" y="14929"/>
                  </a:cubicBezTo>
                  <a:cubicBezTo>
                    <a:pt x="83682" y="16475"/>
                    <a:pt x="83763" y="27504"/>
                    <a:pt x="83492" y="29091"/>
                  </a:cubicBezTo>
                  <a:cubicBezTo>
                    <a:pt x="83058" y="31682"/>
                    <a:pt x="82977" y="122295"/>
                    <a:pt x="83397" y="123014"/>
                  </a:cubicBezTo>
                  <a:cubicBezTo>
                    <a:pt x="83424" y="123068"/>
                    <a:pt x="83492" y="126459"/>
                    <a:pt x="83546" y="130570"/>
                  </a:cubicBezTo>
                  <a:cubicBezTo>
                    <a:pt x="83601" y="134680"/>
                    <a:pt x="83682" y="140323"/>
                    <a:pt x="83723" y="143131"/>
                  </a:cubicBezTo>
                  <a:cubicBezTo>
                    <a:pt x="84197" y="174547"/>
                    <a:pt x="84130" y="179783"/>
                    <a:pt x="83221" y="181546"/>
                  </a:cubicBezTo>
                  <a:cubicBezTo>
                    <a:pt x="82985" y="182003"/>
                    <a:pt x="82645" y="182238"/>
                    <a:pt x="82351" y="182238"/>
                  </a:cubicBezTo>
                  <a:cubicBezTo>
                    <a:pt x="82087" y="182238"/>
                    <a:pt x="81860" y="182047"/>
                    <a:pt x="81783" y="181655"/>
                  </a:cubicBezTo>
                  <a:cubicBezTo>
                    <a:pt x="81690" y="181184"/>
                    <a:pt x="81521" y="180957"/>
                    <a:pt x="81344" y="180957"/>
                  </a:cubicBezTo>
                  <a:cubicBezTo>
                    <a:pt x="81133" y="180957"/>
                    <a:pt x="80911" y="181280"/>
                    <a:pt x="80793" y="181899"/>
                  </a:cubicBezTo>
                  <a:cubicBezTo>
                    <a:pt x="80662" y="182630"/>
                    <a:pt x="80405" y="183003"/>
                    <a:pt x="80203" y="183003"/>
                  </a:cubicBezTo>
                  <a:cubicBezTo>
                    <a:pt x="80008" y="183003"/>
                    <a:pt x="79865" y="182653"/>
                    <a:pt x="79938" y="181940"/>
                  </a:cubicBezTo>
                  <a:cubicBezTo>
                    <a:pt x="80006" y="181261"/>
                    <a:pt x="79979" y="181071"/>
                    <a:pt x="79775" y="180990"/>
                  </a:cubicBezTo>
                  <a:cubicBezTo>
                    <a:pt x="79748" y="180979"/>
                    <a:pt x="79719" y="180974"/>
                    <a:pt x="79690" y="180974"/>
                  </a:cubicBezTo>
                  <a:cubicBezTo>
                    <a:pt x="79274" y="180974"/>
                    <a:pt x="78717" y="182013"/>
                    <a:pt x="78717" y="182862"/>
                  </a:cubicBezTo>
                  <a:cubicBezTo>
                    <a:pt x="78717" y="183052"/>
                    <a:pt x="78609" y="183554"/>
                    <a:pt x="78487" y="183988"/>
                  </a:cubicBezTo>
                  <a:lnTo>
                    <a:pt x="78487" y="184015"/>
                  </a:lnTo>
                  <a:cubicBezTo>
                    <a:pt x="78245" y="184830"/>
                    <a:pt x="78036" y="185223"/>
                    <a:pt x="77883" y="185223"/>
                  </a:cubicBezTo>
                  <a:cubicBezTo>
                    <a:pt x="77666" y="185223"/>
                    <a:pt x="77561" y="184437"/>
                    <a:pt x="77632" y="182943"/>
                  </a:cubicBezTo>
                  <a:cubicBezTo>
                    <a:pt x="77666" y="181960"/>
                    <a:pt x="77552" y="181480"/>
                    <a:pt x="77252" y="181480"/>
                  </a:cubicBezTo>
                  <a:cubicBezTo>
                    <a:pt x="77073" y="181480"/>
                    <a:pt x="76827" y="181653"/>
                    <a:pt x="76506" y="181994"/>
                  </a:cubicBezTo>
                  <a:cubicBezTo>
                    <a:pt x="76102" y="182433"/>
                    <a:pt x="75615" y="182654"/>
                    <a:pt x="75261" y="182654"/>
                  </a:cubicBezTo>
                  <a:cubicBezTo>
                    <a:pt x="74927" y="182654"/>
                    <a:pt x="74711" y="182457"/>
                    <a:pt x="74797" y="182062"/>
                  </a:cubicBezTo>
                  <a:cubicBezTo>
                    <a:pt x="75096" y="180637"/>
                    <a:pt x="75245" y="178399"/>
                    <a:pt x="75150" y="176609"/>
                  </a:cubicBezTo>
                  <a:cubicBezTo>
                    <a:pt x="75096" y="175523"/>
                    <a:pt x="75014" y="171915"/>
                    <a:pt x="74973" y="168592"/>
                  </a:cubicBezTo>
                  <a:cubicBezTo>
                    <a:pt x="74865" y="158513"/>
                    <a:pt x="74580" y="138641"/>
                    <a:pt x="74417" y="128372"/>
                  </a:cubicBezTo>
                  <a:cubicBezTo>
                    <a:pt x="74010" y="102192"/>
                    <a:pt x="73956" y="89142"/>
                    <a:pt x="74105" y="39346"/>
                  </a:cubicBezTo>
                  <a:lnTo>
                    <a:pt x="74187" y="12487"/>
                  </a:lnTo>
                  <a:lnTo>
                    <a:pt x="73671" y="10263"/>
                  </a:lnTo>
                  <a:cubicBezTo>
                    <a:pt x="73291" y="8676"/>
                    <a:pt x="72939" y="7618"/>
                    <a:pt x="72437" y="6600"/>
                  </a:cubicBezTo>
                  <a:cubicBezTo>
                    <a:pt x="71826" y="5366"/>
                    <a:pt x="71745" y="5081"/>
                    <a:pt x="71826" y="4498"/>
                  </a:cubicBezTo>
                  <a:cubicBezTo>
                    <a:pt x="71908" y="3887"/>
                    <a:pt x="71867" y="3738"/>
                    <a:pt x="71338" y="3073"/>
                  </a:cubicBezTo>
                  <a:cubicBezTo>
                    <a:pt x="70660" y="2205"/>
                    <a:pt x="70728" y="2083"/>
                    <a:pt x="71921" y="1961"/>
                  </a:cubicBezTo>
                  <a:cubicBezTo>
                    <a:pt x="72102" y="1943"/>
                    <a:pt x="72256" y="1934"/>
                    <a:pt x="72387" y="1934"/>
                  </a:cubicBezTo>
                  <a:cubicBezTo>
                    <a:pt x="73061" y="1934"/>
                    <a:pt x="73086" y="2194"/>
                    <a:pt x="72654" y="2978"/>
                  </a:cubicBezTo>
                  <a:cubicBezTo>
                    <a:pt x="72274" y="3670"/>
                    <a:pt x="72274" y="3684"/>
                    <a:pt x="72572" y="4186"/>
                  </a:cubicBezTo>
                  <a:cubicBezTo>
                    <a:pt x="75801" y="9747"/>
                    <a:pt x="76343" y="14359"/>
                    <a:pt x="75855" y="31953"/>
                  </a:cubicBezTo>
                  <a:cubicBezTo>
                    <a:pt x="75448" y="47037"/>
                    <a:pt x="75367" y="112365"/>
                    <a:pt x="75774" y="114889"/>
                  </a:cubicBezTo>
                  <a:cubicBezTo>
                    <a:pt x="75828" y="115282"/>
                    <a:pt x="75896" y="120654"/>
                    <a:pt x="76099" y="144826"/>
                  </a:cubicBezTo>
                  <a:cubicBezTo>
                    <a:pt x="76126" y="148543"/>
                    <a:pt x="76194" y="155366"/>
                    <a:pt x="76249" y="160005"/>
                  </a:cubicBezTo>
                  <a:cubicBezTo>
                    <a:pt x="76303" y="164631"/>
                    <a:pt x="76357" y="169039"/>
                    <a:pt x="76357" y="169786"/>
                  </a:cubicBezTo>
                  <a:cubicBezTo>
                    <a:pt x="76371" y="173611"/>
                    <a:pt x="76655" y="180163"/>
                    <a:pt x="76818" y="180366"/>
                  </a:cubicBezTo>
                  <a:cubicBezTo>
                    <a:pt x="77026" y="180614"/>
                    <a:pt x="77205" y="180741"/>
                    <a:pt x="77356" y="180741"/>
                  </a:cubicBezTo>
                  <a:cubicBezTo>
                    <a:pt x="77865" y="180741"/>
                    <a:pt x="78058" y="179307"/>
                    <a:pt x="77985" y="176283"/>
                  </a:cubicBezTo>
                  <a:cubicBezTo>
                    <a:pt x="77944" y="174493"/>
                    <a:pt x="77836" y="169826"/>
                    <a:pt x="77754" y="165879"/>
                  </a:cubicBezTo>
                  <a:cubicBezTo>
                    <a:pt x="77659" y="161945"/>
                    <a:pt x="77551" y="154973"/>
                    <a:pt x="77510" y="150388"/>
                  </a:cubicBezTo>
                  <a:cubicBezTo>
                    <a:pt x="77469" y="145803"/>
                    <a:pt x="77402" y="141937"/>
                    <a:pt x="77374" y="141801"/>
                  </a:cubicBezTo>
                  <a:cubicBezTo>
                    <a:pt x="77307" y="141571"/>
                    <a:pt x="77035" y="126283"/>
                    <a:pt x="77049" y="123760"/>
                  </a:cubicBezTo>
                  <a:cubicBezTo>
                    <a:pt x="77062" y="123055"/>
                    <a:pt x="77008" y="119704"/>
                    <a:pt x="76940" y="116286"/>
                  </a:cubicBezTo>
                  <a:cubicBezTo>
                    <a:pt x="76547" y="96155"/>
                    <a:pt x="76520" y="79850"/>
                    <a:pt x="76818" y="53738"/>
                  </a:cubicBezTo>
                  <a:cubicBezTo>
                    <a:pt x="76900" y="46006"/>
                    <a:pt x="77008" y="35805"/>
                    <a:pt x="77049" y="31085"/>
                  </a:cubicBezTo>
                  <a:cubicBezTo>
                    <a:pt x="77103" y="26364"/>
                    <a:pt x="77198" y="21291"/>
                    <a:pt x="77279" y="19799"/>
                  </a:cubicBezTo>
                  <a:cubicBezTo>
                    <a:pt x="77429" y="17181"/>
                    <a:pt x="77402" y="16720"/>
                    <a:pt x="76981" y="13993"/>
                  </a:cubicBezTo>
                  <a:cubicBezTo>
                    <a:pt x="76886" y="13423"/>
                    <a:pt x="76818" y="12596"/>
                    <a:pt x="76805" y="12135"/>
                  </a:cubicBezTo>
                  <a:cubicBezTo>
                    <a:pt x="76805" y="11172"/>
                    <a:pt x="76411" y="9340"/>
                    <a:pt x="76099" y="8852"/>
                  </a:cubicBezTo>
                  <a:cubicBezTo>
                    <a:pt x="75814" y="8404"/>
                    <a:pt x="74906" y="5786"/>
                    <a:pt x="74906" y="5420"/>
                  </a:cubicBezTo>
                  <a:cubicBezTo>
                    <a:pt x="74906" y="5271"/>
                    <a:pt x="74702" y="4755"/>
                    <a:pt x="74444" y="4281"/>
                  </a:cubicBezTo>
                  <a:lnTo>
                    <a:pt x="73997" y="3426"/>
                  </a:lnTo>
                  <a:lnTo>
                    <a:pt x="74363" y="2612"/>
                  </a:lnTo>
                  <a:cubicBezTo>
                    <a:pt x="74797" y="1608"/>
                    <a:pt x="74729" y="1635"/>
                    <a:pt x="78243" y="1527"/>
                  </a:cubicBezTo>
                  <a:cubicBezTo>
                    <a:pt x="78921" y="1509"/>
                    <a:pt x="79514" y="1499"/>
                    <a:pt x="80031" y="1499"/>
                  </a:cubicBezTo>
                  <a:close/>
                  <a:moveTo>
                    <a:pt x="15200" y="184749"/>
                  </a:moveTo>
                  <a:cubicBezTo>
                    <a:pt x="15687" y="184749"/>
                    <a:pt x="16089" y="185227"/>
                    <a:pt x="16089" y="185873"/>
                  </a:cubicBezTo>
                  <a:cubicBezTo>
                    <a:pt x="16089" y="186430"/>
                    <a:pt x="15894" y="186702"/>
                    <a:pt x="15497" y="186702"/>
                  </a:cubicBezTo>
                  <a:cubicBezTo>
                    <a:pt x="15381" y="186702"/>
                    <a:pt x="15249" y="186679"/>
                    <a:pt x="15098" y="186633"/>
                  </a:cubicBezTo>
                  <a:cubicBezTo>
                    <a:pt x="14519" y="186452"/>
                    <a:pt x="14068" y="186368"/>
                    <a:pt x="13543" y="186368"/>
                  </a:cubicBezTo>
                  <a:cubicBezTo>
                    <a:pt x="13123" y="186368"/>
                    <a:pt x="12654" y="186422"/>
                    <a:pt x="12033" y="186525"/>
                  </a:cubicBezTo>
                  <a:cubicBezTo>
                    <a:pt x="11381" y="186632"/>
                    <a:pt x="10789" y="186683"/>
                    <a:pt x="10271" y="186683"/>
                  </a:cubicBezTo>
                  <a:cubicBezTo>
                    <a:pt x="8624" y="186683"/>
                    <a:pt x="7731" y="186164"/>
                    <a:pt x="8072" y="185277"/>
                  </a:cubicBezTo>
                  <a:cubicBezTo>
                    <a:pt x="8194" y="184951"/>
                    <a:pt x="7828" y="184992"/>
                    <a:pt x="11477" y="184937"/>
                  </a:cubicBezTo>
                  <a:cubicBezTo>
                    <a:pt x="13172" y="184910"/>
                    <a:pt x="14759" y="184843"/>
                    <a:pt x="15004" y="184775"/>
                  </a:cubicBezTo>
                  <a:cubicBezTo>
                    <a:pt x="15070" y="184757"/>
                    <a:pt x="15136" y="184749"/>
                    <a:pt x="15200" y="184749"/>
                  </a:cubicBezTo>
                  <a:close/>
                  <a:moveTo>
                    <a:pt x="86161" y="180965"/>
                  </a:moveTo>
                  <a:cubicBezTo>
                    <a:pt x="86178" y="180965"/>
                    <a:pt x="86193" y="180969"/>
                    <a:pt x="86205" y="180977"/>
                  </a:cubicBezTo>
                  <a:cubicBezTo>
                    <a:pt x="86761" y="181316"/>
                    <a:pt x="85581" y="184883"/>
                    <a:pt x="84699" y="185561"/>
                  </a:cubicBezTo>
                  <a:cubicBezTo>
                    <a:pt x="83750" y="186280"/>
                    <a:pt x="82136" y="186972"/>
                    <a:pt x="80793" y="187257"/>
                  </a:cubicBezTo>
                  <a:cubicBezTo>
                    <a:pt x="79785" y="187468"/>
                    <a:pt x="78983" y="187573"/>
                    <a:pt x="78385" y="187573"/>
                  </a:cubicBezTo>
                  <a:cubicBezTo>
                    <a:pt x="76979" y="187573"/>
                    <a:pt x="76704" y="186990"/>
                    <a:pt x="77551" y="185819"/>
                  </a:cubicBezTo>
                  <a:cubicBezTo>
                    <a:pt x="77554" y="185816"/>
                    <a:pt x="77559" y="185815"/>
                    <a:pt x="77565" y="185815"/>
                  </a:cubicBezTo>
                  <a:cubicBezTo>
                    <a:pt x="77615" y="185815"/>
                    <a:pt x="77761" y="185904"/>
                    <a:pt x="77917" y="186036"/>
                  </a:cubicBezTo>
                  <a:cubicBezTo>
                    <a:pt x="78059" y="186166"/>
                    <a:pt x="78140" y="186233"/>
                    <a:pt x="78230" y="186233"/>
                  </a:cubicBezTo>
                  <a:cubicBezTo>
                    <a:pt x="78328" y="186233"/>
                    <a:pt x="78437" y="186152"/>
                    <a:pt x="78649" y="185982"/>
                  </a:cubicBezTo>
                  <a:cubicBezTo>
                    <a:pt x="78961" y="185738"/>
                    <a:pt x="79301" y="185643"/>
                    <a:pt x="79938" y="185643"/>
                  </a:cubicBezTo>
                  <a:cubicBezTo>
                    <a:pt x="80861" y="185643"/>
                    <a:pt x="81200" y="185507"/>
                    <a:pt x="82855" y="184449"/>
                  </a:cubicBezTo>
                  <a:cubicBezTo>
                    <a:pt x="83655" y="183934"/>
                    <a:pt x="84116" y="183500"/>
                    <a:pt x="84604" y="182754"/>
                  </a:cubicBezTo>
                  <a:cubicBezTo>
                    <a:pt x="85361" y="181619"/>
                    <a:pt x="85941" y="180965"/>
                    <a:pt x="86161" y="180965"/>
                  </a:cubicBezTo>
                  <a:close/>
                  <a:moveTo>
                    <a:pt x="56362" y="1577"/>
                  </a:moveTo>
                  <a:cubicBezTo>
                    <a:pt x="58953" y="1577"/>
                    <a:pt x="61870" y="1901"/>
                    <a:pt x="61870" y="2449"/>
                  </a:cubicBezTo>
                  <a:cubicBezTo>
                    <a:pt x="61870" y="2808"/>
                    <a:pt x="61382" y="2932"/>
                    <a:pt x="59429" y="2932"/>
                  </a:cubicBezTo>
                  <a:cubicBezTo>
                    <a:pt x="58945" y="2932"/>
                    <a:pt x="58371" y="2924"/>
                    <a:pt x="57692" y="2911"/>
                  </a:cubicBezTo>
                  <a:cubicBezTo>
                    <a:pt x="57215" y="2899"/>
                    <a:pt x="56783" y="2894"/>
                    <a:pt x="56396" y="2894"/>
                  </a:cubicBezTo>
                  <a:cubicBezTo>
                    <a:pt x="53489" y="2894"/>
                    <a:pt x="53081" y="3216"/>
                    <a:pt x="54816" y="3982"/>
                  </a:cubicBezTo>
                  <a:cubicBezTo>
                    <a:pt x="55467" y="4267"/>
                    <a:pt x="55508" y="4321"/>
                    <a:pt x="55508" y="4932"/>
                  </a:cubicBezTo>
                  <a:cubicBezTo>
                    <a:pt x="55508" y="5719"/>
                    <a:pt x="55739" y="6180"/>
                    <a:pt x="56146" y="6180"/>
                  </a:cubicBezTo>
                  <a:cubicBezTo>
                    <a:pt x="56417" y="6180"/>
                    <a:pt x="56458" y="6071"/>
                    <a:pt x="56458" y="5379"/>
                  </a:cubicBezTo>
                  <a:cubicBezTo>
                    <a:pt x="56458" y="4844"/>
                    <a:pt x="56568" y="4579"/>
                    <a:pt x="56771" y="4579"/>
                  </a:cubicBezTo>
                  <a:cubicBezTo>
                    <a:pt x="56995" y="4579"/>
                    <a:pt x="57333" y="4902"/>
                    <a:pt x="57760" y="5542"/>
                  </a:cubicBezTo>
                  <a:cubicBezTo>
                    <a:pt x="58248" y="6275"/>
                    <a:pt x="58424" y="6424"/>
                    <a:pt x="58818" y="6424"/>
                  </a:cubicBezTo>
                  <a:cubicBezTo>
                    <a:pt x="59713" y="6451"/>
                    <a:pt x="60378" y="7835"/>
                    <a:pt x="61042" y="11036"/>
                  </a:cubicBezTo>
                  <a:cubicBezTo>
                    <a:pt x="61829" y="14943"/>
                    <a:pt x="62046" y="19053"/>
                    <a:pt x="61938" y="28670"/>
                  </a:cubicBezTo>
                  <a:cubicBezTo>
                    <a:pt x="61734" y="46305"/>
                    <a:pt x="61626" y="94677"/>
                    <a:pt x="61775" y="97905"/>
                  </a:cubicBezTo>
                  <a:cubicBezTo>
                    <a:pt x="61802" y="98651"/>
                    <a:pt x="61883" y="104552"/>
                    <a:pt x="61938" y="111023"/>
                  </a:cubicBezTo>
                  <a:cubicBezTo>
                    <a:pt x="61992" y="117493"/>
                    <a:pt x="62073" y="124465"/>
                    <a:pt x="62114" y="126514"/>
                  </a:cubicBezTo>
                  <a:cubicBezTo>
                    <a:pt x="62372" y="140133"/>
                    <a:pt x="62765" y="174506"/>
                    <a:pt x="62711" y="180488"/>
                  </a:cubicBezTo>
                  <a:cubicBezTo>
                    <a:pt x="62689" y="183634"/>
                    <a:pt x="62525" y="184881"/>
                    <a:pt x="62030" y="184881"/>
                  </a:cubicBezTo>
                  <a:cubicBezTo>
                    <a:pt x="61897" y="184881"/>
                    <a:pt x="61741" y="184792"/>
                    <a:pt x="61558" y="184625"/>
                  </a:cubicBezTo>
                  <a:cubicBezTo>
                    <a:pt x="61428" y="184504"/>
                    <a:pt x="61302" y="184445"/>
                    <a:pt x="61185" y="184445"/>
                  </a:cubicBezTo>
                  <a:cubicBezTo>
                    <a:pt x="60934" y="184445"/>
                    <a:pt x="60720" y="184714"/>
                    <a:pt x="60581" y="185222"/>
                  </a:cubicBezTo>
                  <a:cubicBezTo>
                    <a:pt x="60303" y="186327"/>
                    <a:pt x="59820" y="187002"/>
                    <a:pt x="59494" y="187002"/>
                  </a:cubicBezTo>
                  <a:cubicBezTo>
                    <a:pt x="59297" y="187002"/>
                    <a:pt x="59157" y="186753"/>
                    <a:pt x="59157" y="186199"/>
                  </a:cubicBezTo>
                  <a:cubicBezTo>
                    <a:pt x="59157" y="185728"/>
                    <a:pt x="59049" y="185503"/>
                    <a:pt x="58895" y="185503"/>
                  </a:cubicBezTo>
                  <a:cubicBezTo>
                    <a:pt x="58699" y="185503"/>
                    <a:pt x="58428" y="185868"/>
                    <a:pt x="58207" y="186552"/>
                  </a:cubicBezTo>
                  <a:cubicBezTo>
                    <a:pt x="57993" y="187215"/>
                    <a:pt x="57695" y="187551"/>
                    <a:pt x="57477" y="187551"/>
                  </a:cubicBezTo>
                  <a:cubicBezTo>
                    <a:pt x="57266" y="187551"/>
                    <a:pt x="57131" y="187238"/>
                    <a:pt x="57217" y="186606"/>
                  </a:cubicBezTo>
                  <a:cubicBezTo>
                    <a:pt x="57289" y="186070"/>
                    <a:pt x="57239" y="185818"/>
                    <a:pt x="57113" y="185818"/>
                  </a:cubicBezTo>
                  <a:cubicBezTo>
                    <a:pt x="56929" y="185818"/>
                    <a:pt x="56583" y="186352"/>
                    <a:pt x="56213" y="187325"/>
                  </a:cubicBezTo>
                  <a:cubicBezTo>
                    <a:pt x="55277" y="189753"/>
                    <a:pt x="55454" y="190255"/>
                    <a:pt x="57217" y="190255"/>
                  </a:cubicBezTo>
                  <a:cubicBezTo>
                    <a:pt x="59116" y="190255"/>
                    <a:pt x="61219" y="189170"/>
                    <a:pt x="62019" y="187786"/>
                  </a:cubicBezTo>
                  <a:cubicBezTo>
                    <a:pt x="62331" y="187244"/>
                    <a:pt x="62765" y="186592"/>
                    <a:pt x="63009" y="186321"/>
                  </a:cubicBezTo>
                  <a:cubicBezTo>
                    <a:pt x="63959" y="185195"/>
                    <a:pt x="63986" y="184856"/>
                    <a:pt x="64000" y="176826"/>
                  </a:cubicBezTo>
                  <a:cubicBezTo>
                    <a:pt x="64013" y="167574"/>
                    <a:pt x="63728" y="138329"/>
                    <a:pt x="63538" y="129851"/>
                  </a:cubicBezTo>
                  <a:cubicBezTo>
                    <a:pt x="63118" y="111036"/>
                    <a:pt x="62996" y="78955"/>
                    <a:pt x="63199" y="42506"/>
                  </a:cubicBezTo>
                  <a:cubicBezTo>
                    <a:pt x="63376" y="14156"/>
                    <a:pt x="63362" y="13627"/>
                    <a:pt x="63131" y="11741"/>
                  </a:cubicBezTo>
                  <a:cubicBezTo>
                    <a:pt x="62819" y="9327"/>
                    <a:pt x="61992" y="6858"/>
                    <a:pt x="61029" y="5488"/>
                  </a:cubicBezTo>
                  <a:cubicBezTo>
                    <a:pt x="60503" y="4744"/>
                    <a:pt x="60714" y="4325"/>
                    <a:pt x="61179" y="4325"/>
                  </a:cubicBezTo>
                  <a:cubicBezTo>
                    <a:pt x="61554" y="4325"/>
                    <a:pt x="62094" y="4597"/>
                    <a:pt x="62548" y="5189"/>
                  </a:cubicBezTo>
                  <a:cubicBezTo>
                    <a:pt x="64366" y="7563"/>
                    <a:pt x="65071" y="9978"/>
                    <a:pt x="65125" y="13966"/>
                  </a:cubicBezTo>
                  <a:cubicBezTo>
                    <a:pt x="65153" y="15417"/>
                    <a:pt x="65247" y="17344"/>
                    <a:pt x="65356" y="18266"/>
                  </a:cubicBezTo>
                  <a:cubicBezTo>
                    <a:pt x="65505" y="19487"/>
                    <a:pt x="65532" y="22471"/>
                    <a:pt x="65451" y="29633"/>
                  </a:cubicBezTo>
                  <a:cubicBezTo>
                    <a:pt x="65410" y="34964"/>
                    <a:pt x="65315" y="44799"/>
                    <a:pt x="65261" y="51486"/>
                  </a:cubicBezTo>
                  <a:cubicBezTo>
                    <a:pt x="65220" y="58174"/>
                    <a:pt x="65153" y="63681"/>
                    <a:pt x="65125" y="63735"/>
                  </a:cubicBezTo>
                  <a:cubicBezTo>
                    <a:pt x="64922" y="64061"/>
                    <a:pt x="65030" y="102612"/>
                    <a:pt x="65275" y="118958"/>
                  </a:cubicBezTo>
                  <a:cubicBezTo>
                    <a:pt x="65329" y="121766"/>
                    <a:pt x="65410" y="129091"/>
                    <a:pt x="65465" y="135263"/>
                  </a:cubicBezTo>
                  <a:cubicBezTo>
                    <a:pt x="65519" y="141421"/>
                    <a:pt x="65587" y="146508"/>
                    <a:pt x="65614" y="146562"/>
                  </a:cubicBezTo>
                  <a:cubicBezTo>
                    <a:pt x="65641" y="146617"/>
                    <a:pt x="65682" y="149506"/>
                    <a:pt x="65695" y="152992"/>
                  </a:cubicBezTo>
                  <a:cubicBezTo>
                    <a:pt x="65749" y="171169"/>
                    <a:pt x="65980" y="180461"/>
                    <a:pt x="66400" y="180624"/>
                  </a:cubicBezTo>
                  <a:cubicBezTo>
                    <a:pt x="66515" y="180668"/>
                    <a:pt x="66616" y="180694"/>
                    <a:pt x="66703" y="180694"/>
                  </a:cubicBezTo>
                  <a:cubicBezTo>
                    <a:pt x="67237" y="180694"/>
                    <a:pt x="67294" y="179723"/>
                    <a:pt x="67201" y="175890"/>
                  </a:cubicBezTo>
                  <a:cubicBezTo>
                    <a:pt x="67065" y="169650"/>
                    <a:pt x="66821" y="154254"/>
                    <a:pt x="66699" y="144311"/>
                  </a:cubicBezTo>
                  <a:cubicBezTo>
                    <a:pt x="66645" y="139468"/>
                    <a:pt x="66577" y="134205"/>
                    <a:pt x="66550" y="132631"/>
                  </a:cubicBezTo>
                  <a:cubicBezTo>
                    <a:pt x="66373" y="121671"/>
                    <a:pt x="66306" y="116204"/>
                    <a:pt x="66224" y="105135"/>
                  </a:cubicBezTo>
                  <a:cubicBezTo>
                    <a:pt x="66129" y="91272"/>
                    <a:pt x="66129" y="73733"/>
                    <a:pt x="66238" y="65390"/>
                  </a:cubicBezTo>
                  <a:cubicBezTo>
                    <a:pt x="66278" y="62420"/>
                    <a:pt x="66346" y="55583"/>
                    <a:pt x="66387" y="50211"/>
                  </a:cubicBezTo>
                  <a:cubicBezTo>
                    <a:pt x="66441" y="44840"/>
                    <a:pt x="66550" y="36538"/>
                    <a:pt x="66645" y="31777"/>
                  </a:cubicBezTo>
                  <a:cubicBezTo>
                    <a:pt x="66943" y="16475"/>
                    <a:pt x="66970" y="18537"/>
                    <a:pt x="66319" y="10520"/>
                  </a:cubicBezTo>
                  <a:cubicBezTo>
                    <a:pt x="66183" y="8906"/>
                    <a:pt x="66102" y="8513"/>
                    <a:pt x="65668" y="7699"/>
                  </a:cubicBezTo>
                  <a:cubicBezTo>
                    <a:pt x="65397" y="7170"/>
                    <a:pt x="64935" y="6248"/>
                    <a:pt x="64624" y="5637"/>
                  </a:cubicBezTo>
                  <a:cubicBezTo>
                    <a:pt x="64325" y="5040"/>
                    <a:pt x="63905" y="4321"/>
                    <a:pt x="63688" y="4036"/>
                  </a:cubicBezTo>
                  <a:cubicBezTo>
                    <a:pt x="63199" y="3412"/>
                    <a:pt x="63186" y="2707"/>
                    <a:pt x="63633" y="2124"/>
                  </a:cubicBezTo>
                  <a:lnTo>
                    <a:pt x="63986" y="1690"/>
                  </a:lnTo>
                  <a:lnTo>
                    <a:pt x="65831" y="1812"/>
                  </a:lnTo>
                  <a:cubicBezTo>
                    <a:pt x="68123" y="1947"/>
                    <a:pt x="68408" y="2070"/>
                    <a:pt x="67404" y="2504"/>
                  </a:cubicBezTo>
                  <a:cubicBezTo>
                    <a:pt x="66455" y="2911"/>
                    <a:pt x="66048" y="3467"/>
                    <a:pt x="66333" y="3982"/>
                  </a:cubicBezTo>
                  <a:cubicBezTo>
                    <a:pt x="66441" y="4186"/>
                    <a:pt x="66523" y="4579"/>
                    <a:pt x="66495" y="4850"/>
                  </a:cubicBezTo>
                  <a:cubicBezTo>
                    <a:pt x="66468" y="5244"/>
                    <a:pt x="66550" y="5420"/>
                    <a:pt x="66862" y="5624"/>
                  </a:cubicBezTo>
                  <a:cubicBezTo>
                    <a:pt x="67023" y="5730"/>
                    <a:pt x="67171" y="5777"/>
                    <a:pt x="67298" y="5777"/>
                  </a:cubicBezTo>
                  <a:cubicBezTo>
                    <a:pt x="67733" y="5777"/>
                    <a:pt x="67909" y="5219"/>
                    <a:pt x="67499" y="4620"/>
                  </a:cubicBezTo>
                  <a:cubicBezTo>
                    <a:pt x="67282" y="4308"/>
                    <a:pt x="67282" y="4267"/>
                    <a:pt x="67499" y="4267"/>
                  </a:cubicBezTo>
                  <a:cubicBezTo>
                    <a:pt x="67635" y="4267"/>
                    <a:pt x="67879" y="4538"/>
                    <a:pt x="68042" y="4864"/>
                  </a:cubicBezTo>
                  <a:cubicBezTo>
                    <a:pt x="68469" y="5696"/>
                    <a:pt x="68917" y="6130"/>
                    <a:pt x="69233" y="6130"/>
                  </a:cubicBezTo>
                  <a:cubicBezTo>
                    <a:pt x="69488" y="6130"/>
                    <a:pt x="69656" y="5846"/>
                    <a:pt x="69656" y="5257"/>
                  </a:cubicBezTo>
                  <a:cubicBezTo>
                    <a:pt x="69656" y="4928"/>
                    <a:pt x="69742" y="4766"/>
                    <a:pt x="69891" y="4766"/>
                  </a:cubicBezTo>
                  <a:cubicBezTo>
                    <a:pt x="70042" y="4766"/>
                    <a:pt x="70257" y="4935"/>
                    <a:pt x="70511" y="5271"/>
                  </a:cubicBezTo>
                  <a:cubicBezTo>
                    <a:pt x="70768" y="5637"/>
                    <a:pt x="70836" y="5936"/>
                    <a:pt x="70823" y="6682"/>
                  </a:cubicBezTo>
                  <a:cubicBezTo>
                    <a:pt x="70795" y="7428"/>
                    <a:pt x="70904" y="7902"/>
                    <a:pt x="71311" y="8933"/>
                  </a:cubicBezTo>
                  <a:cubicBezTo>
                    <a:pt x="72654" y="12257"/>
                    <a:pt x="73142" y="20029"/>
                    <a:pt x="72708" y="31207"/>
                  </a:cubicBezTo>
                  <a:cubicBezTo>
                    <a:pt x="72613" y="33649"/>
                    <a:pt x="72613" y="35371"/>
                    <a:pt x="72708" y="35656"/>
                  </a:cubicBezTo>
                  <a:cubicBezTo>
                    <a:pt x="72844" y="36104"/>
                    <a:pt x="72844" y="39237"/>
                    <a:pt x="72762" y="61891"/>
                  </a:cubicBezTo>
                  <a:cubicBezTo>
                    <a:pt x="72640" y="92195"/>
                    <a:pt x="72695" y="100184"/>
                    <a:pt x="73142" y="128820"/>
                  </a:cubicBezTo>
                  <a:cubicBezTo>
                    <a:pt x="73332" y="140119"/>
                    <a:pt x="73427" y="147295"/>
                    <a:pt x="73563" y="159653"/>
                  </a:cubicBezTo>
                  <a:cubicBezTo>
                    <a:pt x="73725" y="173394"/>
                    <a:pt x="73725" y="173285"/>
                    <a:pt x="73943" y="173801"/>
                  </a:cubicBezTo>
                  <a:cubicBezTo>
                    <a:pt x="74349" y="174805"/>
                    <a:pt x="74051" y="182916"/>
                    <a:pt x="73563" y="183649"/>
                  </a:cubicBezTo>
                  <a:cubicBezTo>
                    <a:pt x="73422" y="183865"/>
                    <a:pt x="73295" y="183967"/>
                    <a:pt x="73199" y="183967"/>
                  </a:cubicBezTo>
                  <a:cubicBezTo>
                    <a:pt x="73054" y="183967"/>
                    <a:pt x="72982" y="183734"/>
                    <a:pt x="73047" y="183310"/>
                  </a:cubicBezTo>
                  <a:cubicBezTo>
                    <a:pt x="73121" y="182878"/>
                    <a:pt x="73026" y="182657"/>
                    <a:pt x="72780" y="182657"/>
                  </a:cubicBezTo>
                  <a:cubicBezTo>
                    <a:pt x="72663" y="182657"/>
                    <a:pt x="72512" y="182707"/>
                    <a:pt x="72328" y="182808"/>
                  </a:cubicBezTo>
                  <a:cubicBezTo>
                    <a:pt x="72125" y="182930"/>
                    <a:pt x="71718" y="183025"/>
                    <a:pt x="71406" y="183025"/>
                  </a:cubicBezTo>
                  <a:cubicBezTo>
                    <a:pt x="70904" y="183025"/>
                    <a:pt x="70836" y="183079"/>
                    <a:pt x="70565" y="183825"/>
                  </a:cubicBezTo>
                  <a:cubicBezTo>
                    <a:pt x="70154" y="184903"/>
                    <a:pt x="69776" y="185517"/>
                    <a:pt x="69587" y="185517"/>
                  </a:cubicBezTo>
                  <a:cubicBezTo>
                    <a:pt x="69476" y="185517"/>
                    <a:pt x="69430" y="185307"/>
                    <a:pt x="69480" y="184856"/>
                  </a:cubicBezTo>
                  <a:cubicBezTo>
                    <a:pt x="69615" y="183635"/>
                    <a:pt x="69588" y="183500"/>
                    <a:pt x="69263" y="183500"/>
                  </a:cubicBezTo>
                  <a:cubicBezTo>
                    <a:pt x="69032" y="183500"/>
                    <a:pt x="68869" y="183730"/>
                    <a:pt x="68612" y="184463"/>
                  </a:cubicBezTo>
                  <a:cubicBezTo>
                    <a:pt x="68422" y="184978"/>
                    <a:pt x="68096" y="185778"/>
                    <a:pt x="67893" y="186240"/>
                  </a:cubicBezTo>
                  <a:cubicBezTo>
                    <a:pt x="67268" y="187656"/>
                    <a:pt x="68233" y="188352"/>
                    <a:pt x="69625" y="188352"/>
                  </a:cubicBezTo>
                  <a:cubicBezTo>
                    <a:pt x="71074" y="188352"/>
                    <a:pt x="72986" y="187598"/>
                    <a:pt x="74051" y="186118"/>
                  </a:cubicBezTo>
                  <a:cubicBezTo>
                    <a:pt x="74954" y="184866"/>
                    <a:pt x="75633" y="184245"/>
                    <a:pt x="75941" y="184245"/>
                  </a:cubicBezTo>
                  <a:cubicBezTo>
                    <a:pt x="76257" y="184245"/>
                    <a:pt x="76182" y="184900"/>
                    <a:pt x="75557" y="186199"/>
                  </a:cubicBezTo>
                  <a:cubicBezTo>
                    <a:pt x="74574" y="188255"/>
                    <a:pt x="70968" y="189561"/>
                    <a:pt x="68461" y="189561"/>
                  </a:cubicBezTo>
                  <a:cubicBezTo>
                    <a:pt x="66782" y="189561"/>
                    <a:pt x="65596" y="188975"/>
                    <a:pt x="66021" y="187637"/>
                  </a:cubicBezTo>
                  <a:cubicBezTo>
                    <a:pt x="66794" y="185182"/>
                    <a:pt x="67147" y="181492"/>
                    <a:pt x="66604" y="181397"/>
                  </a:cubicBezTo>
                  <a:cubicBezTo>
                    <a:pt x="66577" y="181391"/>
                    <a:pt x="66551" y="181388"/>
                    <a:pt x="66526" y="181388"/>
                  </a:cubicBezTo>
                  <a:cubicBezTo>
                    <a:pt x="66146" y="181388"/>
                    <a:pt x="65868" y="182056"/>
                    <a:pt x="65614" y="183581"/>
                  </a:cubicBezTo>
                  <a:cubicBezTo>
                    <a:pt x="64718" y="188871"/>
                    <a:pt x="63362" y="190458"/>
                    <a:pt x="59035" y="191272"/>
                  </a:cubicBezTo>
                  <a:cubicBezTo>
                    <a:pt x="57826" y="191505"/>
                    <a:pt x="56697" y="191613"/>
                    <a:pt x="55777" y="191613"/>
                  </a:cubicBezTo>
                  <a:cubicBezTo>
                    <a:pt x="54066" y="191613"/>
                    <a:pt x="53081" y="191238"/>
                    <a:pt x="53663" y="190594"/>
                  </a:cubicBezTo>
                  <a:cubicBezTo>
                    <a:pt x="53812" y="190431"/>
                    <a:pt x="54111" y="189672"/>
                    <a:pt x="54328" y="188885"/>
                  </a:cubicBezTo>
                  <a:cubicBezTo>
                    <a:pt x="54545" y="188112"/>
                    <a:pt x="54830" y="187108"/>
                    <a:pt x="54965" y="186647"/>
                  </a:cubicBezTo>
                  <a:cubicBezTo>
                    <a:pt x="55087" y="186199"/>
                    <a:pt x="55210" y="185127"/>
                    <a:pt x="55237" y="184259"/>
                  </a:cubicBezTo>
                  <a:cubicBezTo>
                    <a:pt x="55264" y="183364"/>
                    <a:pt x="55372" y="182550"/>
                    <a:pt x="55481" y="182333"/>
                  </a:cubicBezTo>
                  <a:cubicBezTo>
                    <a:pt x="55874" y="181641"/>
                    <a:pt x="56010" y="178806"/>
                    <a:pt x="55847" y="175401"/>
                  </a:cubicBezTo>
                  <a:cubicBezTo>
                    <a:pt x="55739" y="173190"/>
                    <a:pt x="55739" y="171847"/>
                    <a:pt x="55847" y="171020"/>
                  </a:cubicBezTo>
                  <a:cubicBezTo>
                    <a:pt x="55942" y="170315"/>
                    <a:pt x="55983" y="168497"/>
                    <a:pt x="55928" y="166571"/>
                  </a:cubicBezTo>
                  <a:cubicBezTo>
                    <a:pt x="55603" y="154050"/>
                    <a:pt x="55345" y="139482"/>
                    <a:pt x="55264" y="130095"/>
                  </a:cubicBezTo>
                  <a:cubicBezTo>
                    <a:pt x="55196" y="121440"/>
                    <a:pt x="55060" y="111375"/>
                    <a:pt x="54938" y="106166"/>
                  </a:cubicBezTo>
                  <a:cubicBezTo>
                    <a:pt x="54735" y="97403"/>
                    <a:pt x="54681" y="86457"/>
                    <a:pt x="54789" y="72553"/>
                  </a:cubicBezTo>
                  <a:cubicBezTo>
                    <a:pt x="54965" y="49099"/>
                    <a:pt x="55033" y="42466"/>
                    <a:pt x="55115" y="38763"/>
                  </a:cubicBezTo>
                  <a:cubicBezTo>
                    <a:pt x="55155" y="36633"/>
                    <a:pt x="55237" y="32116"/>
                    <a:pt x="55277" y="28752"/>
                  </a:cubicBezTo>
                  <a:cubicBezTo>
                    <a:pt x="55332" y="25388"/>
                    <a:pt x="55386" y="21739"/>
                    <a:pt x="55399" y="20653"/>
                  </a:cubicBezTo>
                  <a:cubicBezTo>
                    <a:pt x="55427" y="19419"/>
                    <a:pt x="55372" y="18442"/>
                    <a:pt x="55250" y="18076"/>
                  </a:cubicBezTo>
                  <a:cubicBezTo>
                    <a:pt x="55101" y="17656"/>
                    <a:pt x="55101" y="17330"/>
                    <a:pt x="55223" y="16828"/>
                  </a:cubicBezTo>
                  <a:cubicBezTo>
                    <a:pt x="55399" y="16163"/>
                    <a:pt x="55237" y="14373"/>
                    <a:pt x="54870" y="12732"/>
                  </a:cubicBezTo>
                  <a:cubicBezTo>
                    <a:pt x="54775" y="12365"/>
                    <a:pt x="54708" y="11891"/>
                    <a:pt x="54708" y="11673"/>
                  </a:cubicBezTo>
                  <a:cubicBezTo>
                    <a:pt x="54708" y="10927"/>
                    <a:pt x="53921" y="8771"/>
                    <a:pt x="53283" y="7794"/>
                  </a:cubicBezTo>
                  <a:cubicBezTo>
                    <a:pt x="52931" y="7251"/>
                    <a:pt x="52646" y="6763"/>
                    <a:pt x="52646" y="6709"/>
                  </a:cubicBezTo>
                  <a:cubicBezTo>
                    <a:pt x="52646" y="6668"/>
                    <a:pt x="52388" y="5990"/>
                    <a:pt x="52076" y="5203"/>
                  </a:cubicBezTo>
                  <a:lnTo>
                    <a:pt x="51493" y="3792"/>
                  </a:lnTo>
                  <a:lnTo>
                    <a:pt x="51873" y="3195"/>
                  </a:lnTo>
                  <a:cubicBezTo>
                    <a:pt x="52090" y="2870"/>
                    <a:pt x="52347" y="2409"/>
                    <a:pt x="52442" y="2178"/>
                  </a:cubicBezTo>
                  <a:cubicBezTo>
                    <a:pt x="52624" y="1763"/>
                    <a:pt x="54399" y="1577"/>
                    <a:pt x="56362" y="1577"/>
                  </a:cubicBezTo>
                  <a:close/>
                  <a:moveTo>
                    <a:pt x="20836" y="189617"/>
                  </a:moveTo>
                  <a:cubicBezTo>
                    <a:pt x="21189" y="189617"/>
                    <a:pt x="22640" y="191761"/>
                    <a:pt x="22559" y="192168"/>
                  </a:cubicBezTo>
                  <a:cubicBezTo>
                    <a:pt x="22524" y="192366"/>
                    <a:pt x="22389" y="192462"/>
                    <a:pt x="22213" y="192462"/>
                  </a:cubicBezTo>
                  <a:cubicBezTo>
                    <a:pt x="21981" y="192462"/>
                    <a:pt x="21679" y="192294"/>
                    <a:pt x="21447" y="191978"/>
                  </a:cubicBezTo>
                  <a:cubicBezTo>
                    <a:pt x="20443" y="190635"/>
                    <a:pt x="20172" y="189617"/>
                    <a:pt x="20836" y="189617"/>
                  </a:cubicBezTo>
                  <a:close/>
                  <a:moveTo>
                    <a:pt x="41332" y="191610"/>
                  </a:moveTo>
                  <a:cubicBezTo>
                    <a:pt x="41476" y="191610"/>
                    <a:pt x="41685" y="191690"/>
                    <a:pt x="41984" y="191842"/>
                  </a:cubicBezTo>
                  <a:cubicBezTo>
                    <a:pt x="42662" y="192181"/>
                    <a:pt x="42852" y="192683"/>
                    <a:pt x="42377" y="192859"/>
                  </a:cubicBezTo>
                  <a:cubicBezTo>
                    <a:pt x="42224" y="192919"/>
                    <a:pt x="42070" y="192947"/>
                    <a:pt x="41925" y="192947"/>
                  </a:cubicBezTo>
                  <a:cubicBezTo>
                    <a:pt x="41441" y="192947"/>
                    <a:pt x="41048" y="192640"/>
                    <a:pt x="41048" y="192181"/>
                  </a:cubicBezTo>
                  <a:cubicBezTo>
                    <a:pt x="41048" y="191790"/>
                    <a:pt x="41116" y="191610"/>
                    <a:pt x="41332" y="191610"/>
                  </a:cubicBezTo>
                  <a:close/>
                  <a:moveTo>
                    <a:pt x="46161" y="2022"/>
                  </a:moveTo>
                  <a:cubicBezTo>
                    <a:pt x="51369" y="2022"/>
                    <a:pt x="50941" y="2221"/>
                    <a:pt x="50136" y="3521"/>
                  </a:cubicBezTo>
                  <a:cubicBezTo>
                    <a:pt x="49865" y="3955"/>
                    <a:pt x="49865" y="3969"/>
                    <a:pt x="50855" y="5908"/>
                  </a:cubicBezTo>
                  <a:cubicBezTo>
                    <a:pt x="52619" y="9313"/>
                    <a:pt x="53636" y="14007"/>
                    <a:pt x="53975" y="20165"/>
                  </a:cubicBezTo>
                  <a:cubicBezTo>
                    <a:pt x="54002" y="20748"/>
                    <a:pt x="53758" y="36741"/>
                    <a:pt x="53663" y="40268"/>
                  </a:cubicBezTo>
                  <a:cubicBezTo>
                    <a:pt x="53582" y="43320"/>
                    <a:pt x="53487" y="54321"/>
                    <a:pt x="53365" y="76988"/>
                  </a:cubicBezTo>
                  <a:cubicBezTo>
                    <a:pt x="53310" y="84408"/>
                    <a:pt x="53378" y="95572"/>
                    <a:pt x="53528" y="104810"/>
                  </a:cubicBezTo>
                  <a:cubicBezTo>
                    <a:pt x="53867" y="127002"/>
                    <a:pt x="54219" y="153494"/>
                    <a:pt x="54314" y="163708"/>
                  </a:cubicBezTo>
                  <a:cubicBezTo>
                    <a:pt x="54355" y="168551"/>
                    <a:pt x="54436" y="174316"/>
                    <a:pt x="54491" y="176500"/>
                  </a:cubicBezTo>
                  <a:cubicBezTo>
                    <a:pt x="54558" y="179783"/>
                    <a:pt x="54531" y="180678"/>
                    <a:pt x="54328" y="181668"/>
                  </a:cubicBezTo>
                  <a:cubicBezTo>
                    <a:pt x="54192" y="182319"/>
                    <a:pt x="54070" y="183283"/>
                    <a:pt x="54070" y="183812"/>
                  </a:cubicBezTo>
                  <a:cubicBezTo>
                    <a:pt x="54070" y="187203"/>
                    <a:pt x="51913" y="191421"/>
                    <a:pt x="49879" y="191991"/>
                  </a:cubicBezTo>
                  <a:cubicBezTo>
                    <a:pt x="49458" y="192113"/>
                    <a:pt x="48861" y="192398"/>
                    <a:pt x="48536" y="192615"/>
                  </a:cubicBezTo>
                  <a:cubicBezTo>
                    <a:pt x="48055" y="192956"/>
                    <a:pt x="46533" y="193190"/>
                    <a:pt x="45511" y="193190"/>
                  </a:cubicBezTo>
                  <a:cubicBezTo>
                    <a:pt x="44946" y="193190"/>
                    <a:pt x="44534" y="193118"/>
                    <a:pt x="44534" y="192954"/>
                  </a:cubicBezTo>
                  <a:cubicBezTo>
                    <a:pt x="44534" y="192724"/>
                    <a:pt x="44819" y="192615"/>
                    <a:pt x="45592" y="192547"/>
                  </a:cubicBezTo>
                  <a:cubicBezTo>
                    <a:pt x="47776" y="192344"/>
                    <a:pt x="51533" y="189821"/>
                    <a:pt x="51533" y="188559"/>
                  </a:cubicBezTo>
                  <a:cubicBezTo>
                    <a:pt x="51533" y="188437"/>
                    <a:pt x="51751" y="187895"/>
                    <a:pt x="52022" y="187366"/>
                  </a:cubicBezTo>
                  <a:cubicBezTo>
                    <a:pt x="52402" y="186606"/>
                    <a:pt x="52497" y="186267"/>
                    <a:pt x="52415" y="185846"/>
                  </a:cubicBezTo>
                  <a:cubicBezTo>
                    <a:pt x="52347" y="185521"/>
                    <a:pt x="52429" y="184815"/>
                    <a:pt x="52592" y="184083"/>
                  </a:cubicBezTo>
                  <a:cubicBezTo>
                    <a:pt x="52998" y="182360"/>
                    <a:pt x="52998" y="169691"/>
                    <a:pt x="52564" y="142724"/>
                  </a:cubicBezTo>
                  <a:cubicBezTo>
                    <a:pt x="52524" y="140228"/>
                    <a:pt x="52456" y="134653"/>
                    <a:pt x="52415" y="130325"/>
                  </a:cubicBezTo>
                  <a:cubicBezTo>
                    <a:pt x="52293" y="118904"/>
                    <a:pt x="52185" y="110480"/>
                    <a:pt x="52049" y="101554"/>
                  </a:cubicBezTo>
                  <a:cubicBezTo>
                    <a:pt x="51900" y="91733"/>
                    <a:pt x="51913" y="67398"/>
                    <a:pt x="52076" y="49804"/>
                  </a:cubicBezTo>
                  <a:cubicBezTo>
                    <a:pt x="52239" y="33893"/>
                    <a:pt x="52225" y="27490"/>
                    <a:pt x="52035" y="19528"/>
                  </a:cubicBezTo>
                  <a:cubicBezTo>
                    <a:pt x="51873" y="12637"/>
                    <a:pt x="51737" y="11741"/>
                    <a:pt x="50720" y="10303"/>
                  </a:cubicBezTo>
                  <a:cubicBezTo>
                    <a:pt x="50570" y="10086"/>
                    <a:pt x="50286" y="9327"/>
                    <a:pt x="50096" y="8608"/>
                  </a:cubicBezTo>
                  <a:cubicBezTo>
                    <a:pt x="49662" y="6966"/>
                    <a:pt x="48997" y="5854"/>
                    <a:pt x="48441" y="5854"/>
                  </a:cubicBezTo>
                  <a:cubicBezTo>
                    <a:pt x="47640" y="5854"/>
                    <a:pt x="47627" y="6356"/>
                    <a:pt x="48414" y="8052"/>
                  </a:cubicBezTo>
                  <a:cubicBezTo>
                    <a:pt x="49743" y="10927"/>
                    <a:pt x="50286" y="12596"/>
                    <a:pt x="50435" y="14346"/>
                  </a:cubicBezTo>
                  <a:cubicBezTo>
                    <a:pt x="50787" y="18320"/>
                    <a:pt x="50910" y="25632"/>
                    <a:pt x="50842" y="37487"/>
                  </a:cubicBezTo>
                  <a:cubicBezTo>
                    <a:pt x="50611" y="72431"/>
                    <a:pt x="50665" y="100401"/>
                    <a:pt x="50977" y="118551"/>
                  </a:cubicBezTo>
                  <a:cubicBezTo>
                    <a:pt x="51127" y="126921"/>
                    <a:pt x="51208" y="133893"/>
                    <a:pt x="51303" y="148448"/>
                  </a:cubicBezTo>
                  <a:cubicBezTo>
                    <a:pt x="51357" y="156099"/>
                    <a:pt x="51479" y="164075"/>
                    <a:pt x="51574" y="166164"/>
                  </a:cubicBezTo>
                  <a:cubicBezTo>
                    <a:pt x="51873" y="172770"/>
                    <a:pt x="51900" y="177992"/>
                    <a:pt x="51628" y="180312"/>
                  </a:cubicBezTo>
                  <a:cubicBezTo>
                    <a:pt x="51493" y="181451"/>
                    <a:pt x="51344" y="182848"/>
                    <a:pt x="51289" y="183418"/>
                  </a:cubicBezTo>
                  <a:cubicBezTo>
                    <a:pt x="51072" y="185412"/>
                    <a:pt x="50964" y="185602"/>
                    <a:pt x="48549" y="188017"/>
                  </a:cubicBezTo>
                  <a:cubicBezTo>
                    <a:pt x="46515" y="190065"/>
                    <a:pt x="46284" y="190255"/>
                    <a:pt x="45755" y="190255"/>
                  </a:cubicBezTo>
                  <a:cubicBezTo>
                    <a:pt x="44683" y="190255"/>
                    <a:pt x="44941" y="189658"/>
                    <a:pt x="46759" y="187881"/>
                  </a:cubicBezTo>
                  <a:cubicBezTo>
                    <a:pt x="48020" y="186674"/>
                    <a:pt x="48359" y="186267"/>
                    <a:pt x="48359" y="185914"/>
                  </a:cubicBezTo>
                  <a:cubicBezTo>
                    <a:pt x="48359" y="185586"/>
                    <a:pt x="48232" y="185422"/>
                    <a:pt x="47979" y="185422"/>
                  </a:cubicBezTo>
                  <a:cubicBezTo>
                    <a:pt x="47283" y="185422"/>
                    <a:pt x="45638" y="186663"/>
                    <a:pt x="43110" y="189102"/>
                  </a:cubicBezTo>
                  <a:cubicBezTo>
                    <a:pt x="42364" y="189821"/>
                    <a:pt x="41699" y="190404"/>
                    <a:pt x="41645" y="190404"/>
                  </a:cubicBezTo>
                  <a:cubicBezTo>
                    <a:pt x="41319" y="190404"/>
                    <a:pt x="41835" y="187718"/>
                    <a:pt x="42581" y="185480"/>
                  </a:cubicBezTo>
                  <a:cubicBezTo>
                    <a:pt x="43001" y="184232"/>
                    <a:pt x="43178" y="183378"/>
                    <a:pt x="43286" y="182062"/>
                  </a:cubicBezTo>
                  <a:cubicBezTo>
                    <a:pt x="43503" y="179200"/>
                    <a:pt x="43734" y="177599"/>
                    <a:pt x="43991" y="176988"/>
                  </a:cubicBezTo>
                  <a:cubicBezTo>
                    <a:pt x="44290" y="176256"/>
                    <a:pt x="44290" y="169487"/>
                    <a:pt x="43964" y="162189"/>
                  </a:cubicBezTo>
                  <a:cubicBezTo>
                    <a:pt x="43937" y="161321"/>
                    <a:pt x="43869" y="157631"/>
                    <a:pt x="43829" y="154010"/>
                  </a:cubicBezTo>
                  <a:cubicBezTo>
                    <a:pt x="43788" y="150374"/>
                    <a:pt x="43679" y="144338"/>
                    <a:pt x="43585" y="140580"/>
                  </a:cubicBezTo>
                  <a:cubicBezTo>
                    <a:pt x="43422" y="133662"/>
                    <a:pt x="43327" y="128318"/>
                    <a:pt x="43178" y="114183"/>
                  </a:cubicBezTo>
                  <a:cubicBezTo>
                    <a:pt x="43123" y="109910"/>
                    <a:pt x="43042" y="104498"/>
                    <a:pt x="42988" y="102192"/>
                  </a:cubicBezTo>
                  <a:cubicBezTo>
                    <a:pt x="42852" y="95925"/>
                    <a:pt x="42866" y="71467"/>
                    <a:pt x="43015" y="63640"/>
                  </a:cubicBezTo>
                  <a:cubicBezTo>
                    <a:pt x="43123" y="58052"/>
                    <a:pt x="43137" y="50740"/>
                    <a:pt x="43069" y="47824"/>
                  </a:cubicBezTo>
                  <a:cubicBezTo>
                    <a:pt x="43056" y="47512"/>
                    <a:pt x="43096" y="45518"/>
                    <a:pt x="43150" y="43375"/>
                  </a:cubicBezTo>
                  <a:cubicBezTo>
                    <a:pt x="43435" y="32441"/>
                    <a:pt x="43462" y="16937"/>
                    <a:pt x="43191" y="15472"/>
                  </a:cubicBezTo>
                  <a:cubicBezTo>
                    <a:pt x="43042" y="14685"/>
                    <a:pt x="42893" y="13790"/>
                    <a:pt x="42852" y="13491"/>
                  </a:cubicBezTo>
                  <a:cubicBezTo>
                    <a:pt x="42798" y="13179"/>
                    <a:pt x="42662" y="12664"/>
                    <a:pt x="42540" y="12338"/>
                  </a:cubicBezTo>
                  <a:cubicBezTo>
                    <a:pt x="42418" y="11999"/>
                    <a:pt x="42309" y="11497"/>
                    <a:pt x="42309" y="11212"/>
                  </a:cubicBezTo>
                  <a:cubicBezTo>
                    <a:pt x="42309" y="10710"/>
                    <a:pt x="41889" y="8988"/>
                    <a:pt x="41496" y="7930"/>
                  </a:cubicBezTo>
                  <a:cubicBezTo>
                    <a:pt x="41387" y="7618"/>
                    <a:pt x="41061" y="6994"/>
                    <a:pt x="40763" y="6532"/>
                  </a:cubicBezTo>
                  <a:cubicBezTo>
                    <a:pt x="39542" y="4620"/>
                    <a:pt x="39420" y="3955"/>
                    <a:pt x="40031" y="2816"/>
                  </a:cubicBezTo>
                  <a:lnTo>
                    <a:pt x="40451" y="2042"/>
                  </a:lnTo>
                  <a:lnTo>
                    <a:pt x="41577" y="2042"/>
                  </a:lnTo>
                  <a:cubicBezTo>
                    <a:pt x="43450" y="2032"/>
                    <a:pt x="44956" y="2022"/>
                    <a:pt x="46161" y="2022"/>
                  </a:cubicBezTo>
                  <a:close/>
                  <a:moveTo>
                    <a:pt x="18383" y="189928"/>
                  </a:moveTo>
                  <a:cubicBezTo>
                    <a:pt x="18761" y="189928"/>
                    <a:pt x="19150" y="190266"/>
                    <a:pt x="19507" y="190920"/>
                  </a:cubicBezTo>
                  <a:cubicBezTo>
                    <a:pt x="19751" y="191381"/>
                    <a:pt x="20158" y="192059"/>
                    <a:pt x="20402" y="192425"/>
                  </a:cubicBezTo>
                  <a:cubicBezTo>
                    <a:pt x="20891" y="193144"/>
                    <a:pt x="20945" y="193443"/>
                    <a:pt x="20687" y="193917"/>
                  </a:cubicBezTo>
                  <a:cubicBezTo>
                    <a:pt x="20597" y="194089"/>
                    <a:pt x="20494" y="194167"/>
                    <a:pt x="20392" y="194167"/>
                  </a:cubicBezTo>
                  <a:cubicBezTo>
                    <a:pt x="20141" y="194167"/>
                    <a:pt x="19900" y="193694"/>
                    <a:pt x="19900" y="193009"/>
                  </a:cubicBezTo>
                  <a:cubicBezTo>
                    <a:pt x="19900" y="192222"/>
                    <a:pt x="19209" y="191340"/>
                    <a:pt x="18178" y="190811"/>
                  </a:cubicBezTo>
                  <a:cubicBezTo>
                    <a:pt x="17635" y="190540"/>
                    <a:pt x="17594" y="190309"/>
                    <a:pt x="18015" y="190038"/>
                  </a:cubicBezTo>
                  <a:cubicBezTo>
                    <a:pt x="18136" y="189964"/>
                    <a:pt x="18259" y="189928"/>
                    <a:pt x="18383" y="189928"/>
                  </a:cubicBezTo>
                  <a:close/>
                  <a:moveTo>
                    <a:pt x="89967" y="188437"/>
                  </a:moveTo>
                  <a:cubicBezTo>
                    <a:pt x="89592" y="188437"/>
                    <a:pt x="89572" y="188986"/>
                    <a:pt x="90098" y="189780"/>
                  </a:cubicBezTo>
                  <a:cubicBezTo>
                    <a:pt x="90464" y="190336"/>
                    <a:pt x="90559" y="190675"/>
                    <a:pt x="90627" y="191815"/>
                  </a:cubicBezTo>
                  <a:cubicBezTo>
                    <a:pt x="90722" y="193226"/>
                    <a:pt x="90912" y="193768"/>
                    <a:pt x="91387" y="194053"/>
                  </a:cubicBezTo>
                  <a:cubicBezTo>
                    <a:pt x="91630" y="194194"/>
                    <a:pt x="91914" y="194260"/>
                    <a:pt x="92201" y="194260"/>
                  </a:cubicBezTo>
                  <a:cubicBezTo>
                    <a:pt x="92825" y="194260"/>
                    <a:pt x="93464" y="193949"/>
                    <a:pt x="93734" y="193429"/>
                  </a:cubicBezTo>
                  <a:cubicBezTo>
                    <a:pt x="94018" y="192886"/>
                    <a:pt x="93964" y="192819"/>
                    <a:pt x="92621" y="191951"/>
                  </a:cubicBezTo>
                  <a:cubicBezTo>
                    <a:pt x="91902" y="191489"/>
                    <a:pt x="91821" y="191367"/>
                    <a:pt x="91726" y="190703"/>
                  </a:cubicBezTo>
                  <a:cubicBezTo>
                    <a:pt x="91590" y="189780"/>
                    <a:pt x="91428" y="189468"/>
                    <a:pt x="90709" y="188831"/>
                  </a:cubicBezTo>
                  <a:cubicBezTo>
                    <a:pt x="90397" y="188558"/>
                    <a:pt x="90143" y="188437"/>
                    <a:pt x="89967" y="188437"/>
                  </a:cubicBezTo>
                  <a:close/>
                  <a:moveTo>
                    <a:pt x="59301" y="192972"/>
                  </a:moveTo>
                  <a:cubicBezTo>
                    <a:pt x="59613" y="192972"/>
                    <a:pt x="59488" y="193410"/>
                    <a:pt x="58913" y="194297"/>
                  </a:cubicBezTo>
                  <a:cubicBezTo>
                    <a:pt x="58553" y="194876"/>
                    <a:pt x="58166" y="195211"/>
                    <a:pt x="57936" y="195211"/>
                  </a:cubicBezTo>
                  <a:cubicBezTo>
                    <a:pt x="57811" y="195211"/>
                    <a:pt x="57733" y="195110"/>
                    <a:pt x="57733" y="194894"/>
                  </a:cubicBezTo>
                  <a:cubicBezTo>
                    <a:pt x="57733" y="194528"/>
                    <a:pt x="58872" y="193049"/>
                    <a:pt x="59211" y="192981"/>
                  </a:cubicBezTo>
                  <a:cubicBezTo>
                    <a:pt x="59244" y="192975"/>
                    <a:pt x="59274" y="192972"/>
                    <a:pt x="59301" y="192972"/>
                  </a:cubicBezTo>
                  <a:close/>
                  <a:moveTo>
                    <a:pt x="87376" y="1573"/>
                  </a:moveTo>
                  <a:cubicBezTo>
                    <a:pt x="87721" y="1573"/>
                    <a:pt x="88098" y="1576"/>
                    <a:pt x="88511" y="1581"/>
                  </a:cubicBezTo>
                  <a:cubicBezTo>
                    <a:pt x="92269" y="1622"/>
                    <a:pt x="92513" y="1690"/>
                    <a:pt x="92065" y="2477"/>
                  </a:cubicBezTo>
                  <a:cubicBezTo>
                    <a:pt x="91820" y="2908"/>
                    <a:pt x="91547" y="3134"/>
                    <a:pt x="91286" y="3134"/>
                  </a:cubicBezTo>
                  <a:cubicBezTo>
                    <a:pt x="91186" y="3134"/>
                    <a:pt x="91088" y="3100"/>
                    <a:pt x="90993" y="3033"/>
                  </a:cubicBezTo>
                  <a:cubicBezTo>
                    <a:pt x="90600" y="2753"/>
                    <a:pt x="90319" y="2636"/>
                    <a:pt x="89736" y="2636"/>
                  </a:cubicBezTo>
                  <a:cubicBezTo>
                    <a:pt x="89415" y="2636"/>
                    <a:pt x="89003" y="2672"/>
                    <a:pt x="88430" y="2734"/>
                  </a:cubicBezTo>
                  <a:cubicBezTo>
                    <a:pt x="86639" y="2924"/>
                    <a:pt x="86205" y="3168"/>
                    <a:pt x="86666" y="3724"/>
                  </a:cubicBezTo>
                  <a:cubicBezTo>
                    <a:pt x="86802" y="3874"/>
                    <a:pt x="87005" y="4281"/>
                    <a:pt x="87141" y="4633"/>
                  </a:cubicBezTo>
                  <a:cubicBezTo>
                    <a:pt x="87353" y="5193"/>
                    <a:pt x="87724" y="5499"/>
                    <a:pt x="88012" y="5499"/>
                  </a:cubicBezTo>
                  <a:cubicBezTo>
                    <a:pt x="88241" y="5499"/>
                    <a:pt x="88416" y="5306"/>
                    <a:pt x="88416" y="4891"/>
                  </a:cubicBezTo>
                  <a:cubicBezTo>
                    <a:pt x="88416" y="4651"/>
                    <a:pt x="88475" y="4531"/>
                    <a:pt x="88586" y="4531"/>
                  </a:cubicBezTo>
                  <a:cubicBezTo>
                    <a:pt x="88719" y="4531"/>
                    <a:pt x="88929" y="4705"/>
                    <a:pt x="89203" y="5054"/>
                  </a:cubicBezTo>
                  <a:cubicBezTo>
                    <a:pt x="89536" y="5478"/>
                    <a:pt x="89782" y="5678"/>
                    <a:pt x="90023" y="5678"/>
                  </a:cubicBezTo>
                  <a:cubicBezTo>
                    <a:pt x="90174" y="5678"/>
                    <a:pt x="90324" y="5599"/>
                    <a:pt x="90492" y="5447"/>
                  </a:cubicBezTo>
                  <a:cubicBezTo>
                    <a:pt x="90609" y="5342"/>
                    <a:pt x="90685" y="5285"/>
                    <a:pt x="90774" y="5285"/>
                  </a:cubicBezTo>
                  <a:cubicBezTo>
                    <a:pt x="90881" y="5285"/>
                    <a:pt x="91008" y="5365"/>
                    <a:pt x="91251" y="5542"/>
                  </a:cubicBezTo>
                  <a:cubicBezTo>
                    <a:pt x="91510" y="5735"/>
                    <a:pt x="91721" y="5829"/>
                    <a:pt x="91877" y="5829"/>
                  </a:cubicBezTo>
                  <a:cubicBezTo>
                    <a:pt x="92138" y="5829"/>
                    <a:pt x="92245" y="5564"/>
                    <a:pt x="92160" y="5054"/>
                  </a:cubicBezTo>
                  <a:cubicBezTo>
                    <a:pt x="92085" y="4555"/>
                    <a:pt x="92199" y="4272"/>
                    <a:pt x="92434" y="4272"/>
                  </a:cubicBezTo>
                  <a:cubicBezTo>
                    <a:pt x="92538" y="4272"/>
                    <a:pt x="92666" y="4327"/>
                    <a:pt x="92811" y="4443"/>
                  </a:cubicBezTo>
                  <a:cubicBezTo>
                    <a:pt x="93313" y="4850"/>
                    <a:pt x="94927" y="8459"/>
                    <a:pt x="95104" y="9530"/>
                  </a:cubicBezTo>
                  <a:cubicBezTo>
                    <a:pt x="95185" y="10086"/>
                    <a:pt x="95361" y="10955"/>
                    <a:pt x="95497" y="11443"/>
                  </a:cubicBezTo>
                  <a:cubicBezTo>
                    <a:pt x="96040" y="13559"/>
                    <a:pt x="96094" y="18917"/>
                    <a:pt x="95728" y="31763"/>
                  </a:cubicBezTo>
                  <a:cubicBezTo>
                    <a:pt x="95578" y="37053"/>
                    <a:pt x="95524" y="40499"/>
                    <a:pt x="95293" y="61646"/>
                  </a:cubicBezTo>
                  <a:cubicBezTo>
                    <a:pt x="95158" y="73611"/>
                    <a:pt x="95158" y="100713"/>
                    <a:pt x="95293" y="114590"/>
                  </a:cubicBezTo>
                  <a:cubicBezTo>
                    <a:pt x="95429" y="128223"/>
                    <a:pt x="95551" y="141435"/>
                    <a:pt x="95646" y="152572"/>
                  </a:cubicBezTo>
                  <a:cubicBezTo>
                    <a:pt x="95714" y="161063"/>
                    <a:pt x="95795" y="166204"/>
                    <a:pt x="95958" y="173557"/>
                  </a:cubicBezTo>
                  <a:cubicBezTo>
                    <a:pt x="96026" y="176758"/>
                    <a:pt x="96053" y="176568"/>
                    <a:pt x="94764" y="181926"/>
                  </a:cubicBezTo>
                  <a:cubicBezTo>
                    <a:pt x="94032" y="184910"/>
                    <a:pt x="94168" y="187284"/>
                    <a:pt x="95266" y="190906"/>
                  </a:cubicBezTo>
                  <a:cubicBezTo>
                    <a:pt x="96026" y="193443"/>
                    <a:pt x="95836" y="194745"/>
                    <a:pt x="94629" y="195233"/>
                  </a:cubicBezTo>
                  <a:lnTo>
                    <a:pt x="94629" y="195220"/>
                  </a:lnTo>
                  <a:cubicBezTo>
                    <a:pt x="93841" y="195535"/>
                    <a:pt x="93122" y="195687"/>
                    <a:pt x="92494" y="195687"/>
                  </a:cubicBezTo>
                  <a:cubicBezTo>
                    <a:pt x="90957" y="195687"/>
                    <a:pt x="89962" y="194775"/>
                    <a:pt x="89827" y="193090"/>
                  </a:cubicBezTo>
                  <a:cubicBezTo>
                    <a:pt x="89651" y="191015"/>
                    <a:pt x="89339" y="189834"/>
                    <a:pt x="88620" y="188410"/>
                  </a:cubicBezTo>
                  <a:cubicBezTo>
                    <a:pt x="87887" y="186986"/>
                    <a:pt x="87833" y="186918"/>
                    <a:pt x="87114" y="186633"/>
                  </a:cubicBezTo>
                  <a:cubicBezTo>
                    <a:pt x="85595" y="186023"/>
                    <a:pt x="86531" y="184951"/>
                    <a:pt x="88606" y="184910"/>
                  </a:cubicBezTo>
                  <a:cubicBezTo>
                    <a:pt x="89732" y="184897"/>
                    <a:pt x="90234" y="184815"/>
                    <a:pt x="90505" y="184625"/>
                  </a:cubicBezTo>
                  <a:cubicBezTo>
                    <a:pt x="92486" y="183228"/>
                    <a:pt x="92798" y="182943"/>
                    <a:pt x="93449" y="181885"/>
                  </a:cubicBezTo>
                  <a:cubicBezTo>
                    <a:pt x="94005" y="181004"/>
                    <a:pt x="94127" y="180678"/>
                    <a:pt x="94046" y="180298"/>
                  </a:cubicBezTo>
                  <a:cubicBezTo>
                    <a:pt x="93883" y="179471"/>
                    <a:pt x="93937" y="179050"/>
                    <a:pt x="94344" y="177911"/>
                  </a:cubicBezTo>
                  <a:cubicBezTo>
                    <a:pt x="94697" y="176934"/>
                    <a:pt x="94751" y="176514"/>
                    <a:pt x="94778" y="174425"/>
                  </a:cubicBezTo>
                  <a:cubicBezTo>
                    <a:pt x="94819" y="171793"/>
                    <a:pt x="94493" y="131166"/>
                    <a:pt x="94317" y="114807"/>
                  </a:cubicBezTo>
                  <a:cubicBezTo>
                    <a:pt x="94168" y="102341"/>
                    <a:pt x="94222" y="56939"/>
                    <a:pt x="94398" y="42249"/>
                  </a:cubicBezTo>
                  <a:cubicBezTo>
                    <a:pt x="94737" y="14156"/>
                    <a:pt x="94480" y="8567"/>
                    <a:pt x="92757" y="6763"/>
                  </a:cubicBezTo>
                  <a:cubicBezTo>
                    <a:pt x="92453" y="6448"/>
                    <a:pt x="92170" y="6309"/>
                    <a:pt x="91932" y="6309"/>
                  </a:cubicBezTo>
                  <a:cubicBezTo>
                    <a:pt x="91270" y="6309"/>
                    <a:pt x="90956" y="7393"/>
                    <a:pt x="91495" y="8771"/>
                  </a:cubicBezTo>
                  <a:cubicBezTo>
                    <a:pt x="91862" y="9679"/>
                    <a:pt x="92133" y="10873"/>
                    <a:pt x="92553" y="13396"/>
                  </a:cubicBezTo>
                  <a:cubicBezTo>
                    <a:pt x="92825" y="14970"/>
                    <a:pt x="93042" y="32075"/>
                    <a:pt x="92811" y="33676"/>
                  </a:cubicBezTo>
                  <a:cubicBezTo>
                    <a:pt x="92675" y="34666"/>
                    <a:pt x="92689" y="35046"/>
                    <a:pt x="92893" y="35738"/>
                  </a:cubicBezTo>
                  <a:cubicBezTo>
                    <a:pt x="93110" y="36511"/>
                    <a:pt x="93123" y="38790"/>
                    <a:pt x="92987" y="56315"/>
                  </a:cubicBezTo>
                  <a:cubicBezTo>
                    <a:pt x="92757" y="90214"/>
                    <a:pt x="92784" y="108988"/>
                    <a:pt x="93096" y="129349"/>
                  </a:cubicBezTo>
                  <a:cubicBezTo>
                    <a:pt x="93218" y="136850"/>
                    <a:pt x="93408" y="166625"/>
                    <a:pt x="93354" y="169460"/>
                  </a:cubicBezTo>
                  <a:cubicBezTo>
                    <a:pt x="93327" y="170749"/>
                    <a:pt x="93394" y="172512"/>
                    <a:pt x="93503" y="173353"/>
                  </a:cubicBezTo>
                  <a:cubicBezTo>
                    <a:pt x="93693" y="174859"/>
                    <a:pt x="93693" y="174954"/>
                    <a:pt x="93272" y="176419"/>
                  </a:cubicBezTo>
                  <a:cubicBezTo>
                    <a:pt x="92783" y="178106"/>
                    <a:pt x="92268" y="179114"/>
                    <a:pt x="91982" y="179114"/>
                  </a:cubicBezTo>
                  <a:cubicBezTo>
                    <a:pt x="91839" y="179114"/>
                    <a:pt x="91753" y="178866"/>
                    <a:pt x="91753" y="178331"/>
                  </a:cubicBezTo>
                  <a:cubicBezTo>
                    <a:pt x="91753" y="177548"/>
                    <a:pt x="91607" y="177179"/>
                    <a:pt x="91408" y="177179"/>
                  </a:cubicBezTo>
                  <a:cubicBezTo>
                    <a:pt x="91148" y="177179"/>
                    <a:pt x="90797" y="177804"/>
                    <a:pt x="90559" y="178955"/>
                  </a:cubicBezTo>
                  <a:cubicBezTo>
                    <a:pt x="90220" y="180610"/>
                    <a:pt x="89881" y="181492"/>
                    <a:pt x="89583" y="181492"/>
                  </a:cubicBezTo>
                  <a:cubicBezTo>
                    <a:pt x="89311" y="181492"/>
                    <a:pt x="89311" y="181478"/>
                    <a:pt x="89596" y="180298"/>
                  </a:cubicBezTo>
                  <a:cubicBezTo>
                    <a:pt x="89908" y="178996"/>
                    <a:pt x="89908" y="178019"/>
                    <a:pt x="89596" y="177897"/>
                  </a:cubicBezTo>
                  <a:cubicBezTo>
                    <a:pt x="89535" y="177873"/>
                    <a:pt x="89479" y="177858"/>
                    <a:pt x="89428" y="177858"/>
                  </a:cubicBezTo>
                  <a:cubicBezTo>
                    <a:pt x="89138" y="177858"/>
                    <a:pt x="88965" y="178320"/>
                    <a:pt x="88470" y="180081"/>
                  </a:cubicBezTo>
                  <a:cubicBezTo>
                    <a:pt x="88078" y="181456"/>
                    <a:pt x="87773" y="182278"/>
                    <a:pt x="87676" y="182278"/>
                  </a:cubicBezTo>
                  <a:cubicBezTo>
                    <a:pt x="87626" y="182278"/>
                    <a:pt x="87632" y="182056"/>
                    <a:pt x="87711" y="181573"/>
                  </a:cubicBezTo>
                  <a:cubicBezTo>
                    <a:pt x="87887" y="180597"/>
                    <a:pt x="87887" y="173882"/>
                    <a:pt x="87738" y="159246"/>
                  </a:cubicBezTo>
                  <a:cubicBezTo>
                    <a:pt x="87670" y="153074"/>
                    <a:pt x="87575" y="144202"/>
                    <a:pt x="87534" y="139522"/>
                  </a:cubicBezTo>
                  <a:cubicBezTo>
                    <a:pt x="87372" y="121278"/>
                    <a:pt x="87290" y="112582"/>
                    <a:pt x="87195" y="104552"/>
                  </a:cubicBezTo>
                  <a:cubicBezTo>
                    <a:pt x="87087" y="95613"/>
                    <a:pt x="87100" y="81221"/>
                    <a:pt x="87209" y="69745"/>
                  </a:cubicBezTo>
                  <a:cubicBezTo>
                    <a:pt x="87250" y="65852"/>
                    <a:pt x="87331" y="58418"/>
                    <a:pt x="87372" y="53209"/>
                  </a:cubicBezTo>
                  <a:cubicBezTo>
                    <a:pt x="87534" y="36701"/>
                    <a:pt x="87765" y="20111"/>
                    <a:pt x="87860" y="18795"/>
                  </a:cubicBezTo>
                  <a:cubicBezTo>
                    <a:pt x="87928" y="17940"/>
                    <a:pt x="87874" y="17154"/>
                    <a:pt x="87724" y="16408"/>
                  </a:cubicBezTo>
                  <a:cubicBezTo>
                    <a:pt x="87589" y="15797"/>
                    <a:pt x="87439" y="14373"/>
                    <a:pt x="87385" y="13233"/>
                  </a:cubicBezTo>
                  <a:cubicBezTo>
                    <a:pt x="87290" y="11063"/>
                    <a:pt x="86965" y="8621"/>
                    <a:pt x="86693" y="8119"/>
                  </a:cubicBezTo>
                  <a:cubicBezTo>
                    <a:pt x="86598" y="7957"/>
                    <a:pt x="86409" y="7360"/>
                    <a:pt x="86273" y="6790"/>
                  </a:cubicBezTo>
                  <a:cubicBezTo>
                    <a:pt x="86124" y="6220"/>
                    <a:pt x="85825" y="5434"/>
                    <a:pt x="85595" y="5040"/>
                  </a:cubicBezTo>
                  <a:cubicBezTo>
                    <a:pt x="83824" y="1945"/>
                    <a:pt x="83771" y="1573"/>
                    <a:pt x="87376" y="1573"/>
                  </a:cubicBezTo>
                  <a:close/>
                  <a:moveTo>
                    <a:pt x="18619" y="193665"/>
                  </a:moveTo>
                  <a:cubicBezTo>
                    <a:pt x="18720" y="193665"/>
                    <a:pt x="18816" y="193853"/>
                    <a:pt x="18924" y="194216"/>
                  </a:cubicBezTo>
                  <a:cubicBezTo>
                    <a:pt x="19154" y="194975"/>
                    <a:pt x="18964" y="195884"/>
                    <a:pt x="18463" y="196413"/>
                  </a:cubicBezTo>
                  <a:cubicBezTo>
                    <a:pt x="18193" y="196705"/>
                    <a:pt x="18002" y="196857"/>
                    <a:pt x="17886" y="196857"/>
                  </a:cubicBezTo>
                  <a:cubicBezTo>
                    <a:pt x="17645" y="196857"/>
                    <a:pt x="17730" y="196204"/>
                    <a:pt x="18123" y="194786"/>
                  </a:cubicBezTo>
                  <a:cubicBezTo>
                    <a:pt x="18329" y="194028"/>
                    <a:pt x="18479" y="193665"/>
                    <a:pt x="18619" y="193665"/>
                  </a:cubicBezTo>
                  <a:close/>
                  <a:moveTo>
                    <a:pt x="22464" y="193592"/>
                  </a:moveTo>
                  <a:cubicBezTo>
                    <a:pt x="22925" y="193592"/>
                    <a:pt x="22817" y="194067"/>
                    <a:pt x="22030" y="195559"/>
                  </a:cubicBezTo>
                  <a:cubicBezTo>
                    <a:pt x="21549" y="196464"/>
                    <a:pt x="21074" y="197014"/>
                    <a:pt x="20839" y="197014"/>
                  </a:cubicBezTo>
                  <a:cubicBezTo>
                    <a:pt x="20743" y="197014"/>
                    <a:pt x="20687" y="196922"/>
                    <a:pt x="20687" y="196725"/>
                  </a:cubicBezTo>
                  <a:cubicBezTo>
                    <a:pt x="20687" y="195871"/>
                    <a:pt x="21989" y="193592"/>
                    <a:pt x="22464" y="193592"/>
                  </a:cubicBezTo>
                  <a:close/>
                  <a:moveTo>
                    <a:pt x="24625" y="187063"/>
                  </a:moveTo>
                  <a:cubicBezTo>
                    <a:pt x="24800" y="187063"/>
                    <a:pt x="25257" y="187301"/>
                    <a:pt x="25977" y="187786"/>
                  </a:cubicBezTo>
                  <a:cubicBezTo>
                    <a:pt x="28406" y="189414"/>
                    <a:pt x="28894" y="194162"/>
                    <a:pt x="26859" y="196468"/>
                  </a:cubicBezTo>
                  <a:cubicBezTo>
                    <a:pt x="26458" y="196923"/>
                    <a:pt x="26141" y="197122"/>
                    <a:pt x="25950" y="197122"/>
                  </a:cubicBezTo>
                  <a:cubicBezTo>
                    <a:pt x="25617" y="197122"/>
                    <a:pt x="25661" y="196522"/>
                    <a:pt x="26289" y="195627"/>
                  </a:cubicBezTo>
                  <a:cubicBezTo>
                    <a:pt x="27700" y="193592"/>
                    <a:pt x="27198" y="190228"/>
                    <a:pt x="25136" y="187962"/>
                  </a:cubicBezTo>
                  <a:cubicBezTo>
                    <a:pt x="24590" y="187366"/>
                    <a:pt x="24429" y="187063"/>
                    <a:pt x="24625" y="187063"/>
                  </a:cubicBezTo>
                  <a:close/>
                  <a:moveTo>
                    <a:pt x="21026" y="187515"/>
                  </a:moveTo>
                  <a:cubicBezTo>
                    <a:pt x="25207" y="187515"/>
                    <a:pt x="27684" y="194405"/>
                    <a:pt x="23631" y="197499"/>
                  </a:cubicBezTo>
                  <a:cubicBezTo>
                    <a:pt x="23346" y="197715"/>
                    <a:pt x="23120" y="197811"/>
                    <a:pt x="22950" y="197811"/>
                  </a:cubicBezTo>
                  <a:cubicBezTo>
                    <a:pt x="22140" y="197811"/>
                    <a:pt x="22600" y="195638"/>
                    <a:pt x="24024" y="194012"/>
                  </a:cubicBezTo>
                  <a:cubicBezTo>
                    <a:pt x="24607" y="193361"/>
                    <a:pt x="24621" y="193009"/>
                    <a:pt x="24146" y="192303"/>
                  </a:cubicBezTo>
                  <a:cubicBezTo>
                    <a:pt x="22247" y="189525"/>
                    <a:pt x="21694" y="188848"/>
                    <a:pt x="20506" y="188848"/>
                  </a:cubicBezTo>
                  <a:cubicBezTo>
                    <a:pt x="20210" y="188848"/>
                    <a:pt x="19873" y="188890"/>
                    <a:pt x="19466" y="188953"/>
                  </a:cubicBezTo>
                  <a:cubicBezTo>
                    <a:pt x="19106" y="189009"/>
                    <a:pt x="18811" y="189034"/>
                    <a:pt x="18581" y="189034"/>
                  </a:cubicBezTo>
                  <a:cubicBezTo>
                    <a:pt x="17581" y="189034"/>
                    <a:pt x="17815" y="188545"/>
                    <a:pt x="19304" y="187895"/>
                  </a:cubicBezTo>
                  <a:cubicBezTo>
                    <a:pt x="19900" y="187634"/>
                    <a:pt x="20477" y="187515"/>
                    <a:pt x="21026" y="187515"/>
                  </a:cubicBezTo>
                  <a:close/>
                  <a:moveTo>
                    <a:pt x="12236" y="188278"/>
                  </a:moveTo>
                  <a:cubicBezTo>
                    <a:pt x="12432" y="188278"/>
                    <a:pt x="12619" y="188299"/>
                    <a:pt x="12792" y="188342"/>
                  </a:cubicBezTo>
                  <a:cubicBezTo>
                    <a:pt x="16089" y="189197"/>
                    <a:pt x="17852" y="194053"/>
                    <a:pt x="15736" y="196413"/>
                  </a:cubicBezTo>
                  <a:cubicBezTo>
                    <a:pt x="15209" y="197004"/>
                    <a:pt x="14860" y="197320"/>
                    <a:pt x="14667" y="197320"/>
                  </a:cubicBezTo>
                  <a:cubicBezTo>
                    <a:pt x="14363" y="197320"/>
                    <a:pt x="14446" y="196538"/>
                    <a:pt x="14827" y="194813"/>
                  </a:cubicBezTo>
                  <a:cubicBezTo>
                    <a:pt x="15006" y="193967"/>
                    <a:pt x="14966" y="193603"/>
                    <a:pt x="14627" y="193603"/>
                  </a:cubicBezTo>
                  <a:cubicBezTo>
                    <a:pt x="14504" y="193603"/>
                    <a:pt x="14341" y="193651"/>
                    <a:pt x="14135" y="193741"/>
                  </a:cubicBezTo>
                  <a:cubicBezTo>
                    <a:pt x="13574" y="193976"/>
                    <a:pt x="13061" y="194087"/>
                    <a:pt x="12623" y="194087"/>
                  </a:cubicBezTo>
                  <a:cubicBezTo>
                    <a:pt x="11493" y="194087"/>
                    <a:pt x="10854" y="193350"/>
                    <a:pt x="11138" y="192100"/>
                  </a:cubicBezTo>
                  <a:cubicBezTo>
                    <a:pt x="11322" y="191303"/>
                    <a:pt x="11159" y="190875"/>
                    <a:pt x="10765" y="190875"/>
                  </a:cubicBezTo>
                  <a:cubicBezTo>
                    <a:pt x="10521" y="190875"/>
                    <a:pt x="10189" y="191039"/>
                    <a:pt x="9795" y="191381"/>
                  </a:cubicBezTo>
                  <a:cubicBezTo>
                    <a:pt x="8452" y="192574"/>
                    <a:pt x="8397" y="194162"/>
                    <a:pt x="9659" y="196006"/>
                  </a:cubicBezTo>
                  <a:cubicBezTo>
                    <a:pt x="9944" y="196427"/>
                    <a:pt x="10337" y="197119"/>
                    <a:pt x="10541" y="197566"/>
                  </a:cubicBezTo>
                  <a:cubicBezTo>
                    <a:pt x="10884" y="198325"/>
                    <a:pt x="11346" y="198662"/>
                    <a:pt x="12123" y="198662"/>
                  </a:cubicBezTo>
                  <a:cubicBezTo>
                    <a:pt x="12360" y="198662"/>
                    <a:pt x="12627" y="198630"/>
                    <a:pt x="12928" y="198570"/>
                  </a:cubicBezTo>
                  <a:cubicBezTo>
                    <a:pt x="13073" y="198540"/>
                    <a:pt x="13202" y="198525"/>
                    <a:pt x="13314" y="198525"/>
                  </a:cubicBezTo>
                  <a:cubicBezTo>
                    <a:pt x="14011" y="198525"/>
                    <a:pt x="14076" y="199091"/>
                    <a:pt x="13457" y="200049"/>
                  </a:cubicBezTo>
                  <a:cubicBezTo>
                    <a:pt x="13244" y="200381"/>
                    <a:pt x="12705" y="200525"/>
                    <a:pt x="12110" y="200525"/>
                  </a:cubicBezTo>
                  <a:cubicBezTo>
                    <a:pt x="11079" y="200525"/>
                    <a:pt x="9877" y="200093"/>
                    <a:pt x="9903" y="199465"/>
                  </a:cubicBezTo>
                  <a:cubicBezTo>
                    <a:pt x="9930" y="198692"/>
                    <a:pt x="9795" y="197254"/>
                    <a:pt x="9700" y="197200"/>
                  </a:cubicBezTo>
                  <a:cubicBezTo>
                    <a:pt x="9673" y="197173"/>
                    <a:pt x="9401" y="197037"/>
                    <a:pt x="9089" y="196902"/>
                  </a:cubicBezTo>
                  <a:cubicBezTo>
                    <a:pt x="7068" y="195979"/>
                    <a:pt x="6715" y="192737"/>
                    <a:pt x="8425" y="190838"/>
                  </a:cubicBezTo>
                  <a:cubicBezTo>
                    <a:pt x="8764" y="190472"/>
                    <a:pt x="9198" y="189943"/>
                    <a:pt x="9388" y="189644"/>
                  </a:cubicBezTo>
                  <a:cubicBezTo>
                    <a:pt x="9946" y="188847"/>
                    <a:pt x="11204" y="188278"/>
                    <a:pt x="12236" y="188278"/>
                  </a:cubicBezTo>
                  <a:close/>
                  <a:moveTo>
                    <a:pt x="9409" y="201096"/>
                  </a:moveTo>
                  <a:cubicBezTo>
                    <a:pt x="9697" y="201096"/>
                    <a:pt x="10024" y="201129"/>
                    <a:pt x="10378" y="201202"/>
                  </a:cubicBezTo>
                  <a:cubicBezTo>
                    <a:pt x="10850" y="201301"/>
                    <a:pt x="12059" y="201366"/>
                    <a:pt x="13165" y="201366"/>
                  </a:cubicBezTo>
                  <a:cubicBezTo>
                    <a:pt x="13268" y="201366"/>
                    <a:pt x="13370" y="201366"/>
                    <a:pt x="13471" y="201365"/>
                  </a:cubicBezTo>
                  <a:cubicBezTo>
                    <a:pt x="13688" y="201363"/>
                    <a:pt x="13887" y="201362"/>
                    <a:pt x="14068" y="201362"/>
                  </a:cubicBezTo>
                  <a:cubicBezTo>
                    <a:pt x="15771" y="201362"/>
                    <a:pt x="15913" y="201433"/>
                    <a:pt x="15668" y="201826"/>
                  </a:cubicBezTo>
                  <a:cubicBezTo>
                    <a:pt x="15478" y="202124"/>
                    <a:pt x="15180" y="202233"/>
                    <a:pt x="13769" y="202477"/>
                  </a:cubicBezTo>
                  <a:cubicBezTo>
                    <a:pt x="13067" y="202604"/>
                    <a:pt x="12223" y="202663"/>
                    <a:pt x="11411" y="202663"/>
                  </a:cubicBezTo>
                  <a:cubicBezTo>
                    <a:pt x="9979" y="202663"/>
                    <a:pt x="8647" y="202481"/>
                    <a:pt x="8370" y="202178"/>
                  </a:cubicBezTo>
                  <a:cubicBezTo>
                    <a:pt x="7805" y="201549"/>
                    <a:pt x="8347" y="201096"/>
                    <a:pt x="9409" y="201096"/>
                  </a:cubicBezTo>
                  <a:close/>
                  <a:moveTo>
                    <a:pt x="12768" y="203555"/>
                  </a:moveTo>
                  <a:cubicBezTo>
                    <a:pt x="13340" y="203555"/>
                    <a:pt x="13814" y="203642"/>
                    <a:pt x="13959" y="203847"/>
                  </a:cubicBezTo>
                  <a:cubicBezTo>
                    <a:pt x="14637" y="204756"/>
                    <a:pt x="14149" y="207469"/>
                    <a:pt x="13267" y="207713"/>
                  </a:cubicBezTo>
                  <a:cubicBezTo>
                    <a:pt x="12661" y="207883"/>
                    <a:pt x="12129" y="207967"/>
                    <a:pt x="11675" y="207967"/>
                  </a:cubicBezTo>
                  <a:cubicBezTo>
                    <a:pt x="9923" y="207967"/>
                    <a:pt x="9317" y="206718"/>
                    <a:pt x="9985" y="204349"/>
                  </a:cubicBezTo>
                  <a:cubicBezTo>
                    <a:pt x="10111" y="203898"/>
                    <a:pt x="11634" y="203555"/>
                    <a:pt x="12768" y="203555"/>
                  </a:cubicBezTo>
                  <a:close/>
                  <a:moveTo>
                    <a:pt x="59202" y="0"/>
                  </a:moveTo>
                  <a:cubicBezTo>
                    <a:pt x="57887" y="0"/>
                    <a:pt x="57350" y="64"/>
                    <a:pt x="56620" y="211"/>
                  </a:cubicBezTo>
                  <a:cubicBezTo>
                    <a:pt x="55937" y="357"/>
                    <a:pt x="55409" y="424"/>
                    <a:pt x="53503" y="424"/>
                  </a:cubicBezTo>
                  <a:cubicBezTo>
                    <a:pt x="51853" y="424"/>
                    <a:pt x="49168" y="373"/>
                    <a:pt x="44453" y="279"/>
                  </a:cubicBezTo>
                  <a:cubicBezTo>
                    <a:pt x="37416" y="139"/>
                    <a:pt x="33356" y="64"/>
                    <a:pt x="30915" y="64"/>
                  </a:cubicBezTo>
                  <a:cubicBezTo>
                    <a:pt x="28162" y="64"/>
                    <a:pt x="27469" y="159"/>
                    <a:pt x="26886" y="360"/>
                  </a:cubicBezTo>
                  <a:cubicBezTo>
                    <a:pt x="26337" y="560"/>
                    <a:pt x="25949" y="628"/>
                    <a:pt x="24993" y="628"/>
                  </a:cubicBezTo>
                  <a:cubicBezTo>
                    <a:pt x="24650" y="628"/>
                    <a:pt x="24234" y="619"/>
                    <a:pt x="23712" y="605"/>
                  </a:cubicBezTo>
                  <a:cubicBezTo>
                    <a:pt x="22696" y="577"/>
                    <a:pt x="21872" y="563"/>
                    <a:pt x="21202" y="563"/>
                  </a:cubicBezTo>
                  <a:cubicBezTo>
                    <a:pt x="19523" y="563"/>
                    <a:pt x="18816" y="657"/>
                    <a:pt x="18476" y="889"/>
                  </a:cubicBezTo>
                  <a:cubicBezTo>
                    <a:pt x="18110" y="1147"/>
                    <a:pt x="17445" y="1174"/>
                    <a:pt x="12114" y="1256"/>
                  </a:cubicBezTo>
                  <a:lnTo>
                    <a:pt x="6146" y="1323"/>
                  </a:lnTo>
                  <a:lnTo>
                    <a:pt x="5929" y="1785"/>
                  </a:lnTo>
                  <a:cubicBezTo>
                    <a:pt x="5820" y="2029"/>
                    <a:pt x="5685" y="2816"/>
                    <a:pt x="5630" y="3507"/>
                  </a:cubicBezTo>
                  <a:cubicBezTo>
                    <a:pt x="5549" y="4742"/>
                    <a:pt x="5508" y="4823"/>
                    <a:pt x="4776" y="5800"/>
                  </a:cubicBezTo>
                  <a:cubicBezTo>
                    <a:pt x="4355" y="6342"/>
                    <a:pt x="3826" y="7184"/>
                    <a:pt x="3596" y="7645"/>
                  </a:cubicBezTo>
                  <a:cubicBezTo>
                    <a:pt x="3379" y="8106"/>
                    <a:pt x="2944" y="8906"/>
                    <a:pt x="2646" y="9435"/>
                  </a:cubicBezTo>
                  <a:cubicBezTo>
                    <a:pt x="1276" y="11823"/>
                    <a:pt x="855" y="14603"/>
                    <a:pt x="747" y="21915"/>
                  </a:cubicBezTo>
                  <a:cubicBezTo>
                    <a:pt x="706" y="24845"/>
                    <a:pt x="625" y="28101"/>
                    <a:pt x="584" y="29145"/>
                  </a:cubicBezTo>
                  <a:cubicBezTo>
                    <a:pt x="354" y="34557"/>
                    <a:pt x="109" y="64047"/>
                    <a:pt x="150" y="81126"/>
                  </a:cubicBezTo>
                  <a:cubicBezTo>
                    <a:pt x="164" y="87691"/>
                    <a:pt x="218" y="109110"/>
                    <a:pt x="272" y="128738"/>
                  </a:cubicBezTo>
                  <a:cubicBezTo>
                    <a:pt x="354" y="166150"/>
                    <a:pt x="421" y="174669"/>
                    <a:pt x="666" y="177287"/>
                  </a:cubicBezTo>
                  <a:cubicBezTo>
                    <a:pt x="1045" y="181424"/>
                    <a:pt x="1602" y="184680"/>
                    <a:pt x="2198" y="186253"/>
                  </a:cubicBezTo>
                  <a:cubicBezTo>
                    <a:pt x="2944" y="188220"/>
                    <a:pt x="3243" y="189862"/>
                    <a:pt x="3134" y="191354"/>
                  </a:cubicBezTo>
                  <a:cubicBezTo>
                    <a:pt x="2917" y="194324"/>
                    <a:pt x="2158" y="197417"/>
                    <a:pt x="1371" y="198584"/>
                  </a:cubicBezTo>
                  <a:cubicBezTo>
                    <a:pt x="231" y="200279"/>
                    <a:pt x="1" y="202111"/>
                    <a:pt x="774" y="203209"/>
                  </a:cubicBezTo>
                  <a:cubicBezTo>
                    <a:pt x="964" y="203481"/>
                    <a:pt x="1167" y="203888"/>
                    <a:pt x="1222" y="204118"/>
                  </a:cubicBezTo>
                  <a:cubicBezTo>
                    <a:pt x="1534" y="205366"/>
                    <a:pt x="2700" y="205827"/>
                    <a:pt x="5712" y="205936"/>
                  </a:cubicBezTo>
                  <a:cubicBezTo>
                    <a:pt x="8452" y="206031"/>
                    <a:pt x="8357" y="205990"/>
                    <a:pt x="8750" y="207360"/>
                  </a:cubicBezTo>
                  <a:cubicBezTo>
                    <a:pt x="9008" y="208228"/>
                    <a:pt x="9062" y="208310"/>
                    <a:pt x="9890" y="208730"/>
                  </a:cubicBezTo>
                  <a:lnTo>
                    <a:pt x="9890" y="208744"/>
                  </a:lnTo>
                  <a:cubicBezTo>
                    <a:pt x="10453" y="209035"/>
                    <a:pt x="10692" y="209131"/>
                    <a:pt x="11208" y="209131"/>
                  </a:cubicBezTo>
                  <a:cubicBezTo>
                    <a:pt x="11438" y="209131"/>
                    <a:pt x="11722" y="209112"/>
                    <a:pt x="12114" y="209083"/>
                  </a:cubicBezTo>
                  <a:cubicBezTo>
                    <a:pt x="15261" y="208852"/>
                    <a:pt x="15505" y="208635"/>
                    <a:pt x="15573" y="206017"/>
                  </a:cubicBezTo>
                  <a:cubicBezTo>
                    <a:pt x="15628" y="203576"/>
                    <a:pt x="15655" y="203508"/>
                    <a:pt x="16401" y="203128"/>
                  </a:cubicBezTo>
                  <a:cubicBezTo>
                    <a:pt x="17839" y="202382"/>
                    <a:pt x="17581" y="200320"/>
                    <a:pt x="15994" y="199872"/>
                  </a:cubicBezTo>
                  <a:cubicBezTo>
                    <a:pt x="15139" y="199628"/>
                    <a:pt x="15085" y="199194"/>
                    <a:pt x="15845" y="198529"/>
                  </a:cubicBezTo>
                  <a:cubicBezTo>
                    <a:pt x="16182" y="198234"/>
                    <a:pt x="16461" y="198085"/>
                    <a:pt x="16661" y="198085"/>
                  </a:cubicBezTo>
                  <a:cubicBezTo>
                    <a:pt x="16847" y="198085"/>
                    <a:pt x="16965" y="198214"/>
                    <a:pt x="16998" y="198475"/>
                  </a:cubicBezTo>
                  <a:cubicBezTo>
                    <a:pt x="17148" y="199518"/>
                    <a:pt x="18847" y="200044"/>
                    <a:pt x="20877" y="200044"/>
                  </a:cubicBezTo>
                  <a:cubicBezTo>
                    <a:pt x="22861" y="200044"/>
                    <a:pt x="25161" y="199542"/>
                    <a:pt x="26642" y="198529"/>
                  </a:cubicBezTo>
                  <a:cubicBezTo>
                    <a:pt x="27442" y="197973"/>
                    <a:pt x="28840" y="195789"/>
                    <a:pt x="29124" y="194650"/>
                  </a:cubicBezTo>
                  <a:cubicBezTo>
                    <a:pt x="29284" y="194031"/>
                    <a:pt x="29459" y="193765"/>
                    <a:pt x="29751" y="193765"/>
                  </a:cubicBezTo>
                  <a:cubicBezTo>
                    <a:pt x="29855" y="193765"/>
                    <a:pt x="29975" y="193799"/>
                    <a:pt x="30115" y="193863"/>
                  </a:cubicBezTo>
                  <a:cubicBezTo>
                    <a:pt x="30980" y="194254"/>
                    <a:pt x="31818" y="194447"/>
                    <a:pt x="32563" y="194447"/>
                  </a:cubicBezTo>
                  <a:cubicBezTo>
                    <a:pt x="33371" y="194447"/>
                    <a:pt x="34069" y="194220"/>
                    <a:pt x="34578" y="193768"/>
                  </a:cubicBezTo>
                  <a:cubicBezTo>
                    <a:pt x="34944" y="193429"/>
                    <a:pt x="35581" y="192927"/>
                    <a:pt x="36002" y="192629"/>
                  </a:cubicBezTo>
                  <a:cubicBezTo>
                    <a:pt x="38023" y="191204"/>
                    <a:pt x="39461" y="189034"/>
                    <a:pt x="38945" y="188193"/>
                  </a:cubicBezTo>
                  <a:cubicBezTo>
                    <a:pt x="38796" y="187962"/>
                    <a:pt x="38837" y="187596"/>
                    <a:pt x="39176" y="186416"/>
                  </a:cubicBezTo>
                  <a:cubicBezTo>
                    <a:pt x="39908" y="183812"/>
                    <a:pt x="40288" y="181641"/>
                    <a:pt x="40410" y="179512"/>
                  </a:cubicBezTo>
                  <a:cubicBezTo>
                    <a:pt x="40465" y="178386"/>
                    <a:pt x="40614" y="176473"/>
                    <a:pt x="40722" y="175279"/>
                  </a:cubicBezTo>
                  <a:cubicBezTo>
                    <a:pt x="40899" y="173529"/>
                    <a:pt x="40899" y="171915"/>
                    <a:pt x="40749" y="166706"/>
                  </a:cubicBezTo>
                  <a:cubicBezTo>
                    <a:pt x="40560" y="160399"/>
                    <a:pt x="40478" y="154159"/>
                    <a:pt x="40315" y="134842"/>
                  </a:cubicBezTo>
                  <a:cubicBezTo>
                    <a:pt x="40275" y="129511"/>
                    <a:pt x="40207" y="124113"/>
                    <a:pt x="40153" y="122851"/>
                  </a:cubicBezTo>
                  <a:cubicBezTo>
                    <a:pt x="40031" y="119392"/>
                    <a:pt x="39759" y="90716"/>
                    <a:pt x="39773" y="81356"/>
                  </a:cubicBezTo>
                  <a:cubicBezTo>
                    <a:pt x="39773" y="63681"/>
                    <a:pt x="39922" y="45233"/>
                    <a:pt x="40058" y="44677"/>
                  </a:cubicBezTo>
                  <a:cubicBezTo>
                    <a:pt x="40139" y="44351"/>
                    <a:pt x="40220" y="40757"/>
                    <a:pt x="40234" y="36687"/>
                  </a:cubicBezTo>
                  <a:cubicBezTo>
                    <a:pt x="40248" y="32631"/>
                    <a:pt x="40302" y="29254"/>
                    <a:pt x="40329" y="29199"/>
                  </a:cubicBezTo>
                  <a:cubicBezTo>
                    <a:pt x="40532" y="28887"/>
                    <a:pt x="40519" y="18659"/>
                    <a:pt x="40329" y="17886"/>
                  </a:cubicBezTo>
                  <a:cubicBezTo>
                    <a:pt x="40207" y="17439"/>
                    <a:pt x="40071" y="16516"/>
                    <a:pt x="40017" y="15865"/>
                  </a:cubicBezTo>
                  <a:cubicBezTo>
                    <a:pt x="39759" y="12989"/>
                    <a:pt x="39162" y="10873"/>
                    <a:pt x="37725" y="7685"/>
                  </a:cubicBezTo>
                  <a:cubicBezTo>
                    <a:pt x="37372" y="6899"/>
                    <a:pt x="37033" y="6058"/>
                    <a:pt x="36992" y="5813"/>
                  </a:cubicBezTo>
                  <a:cubicBezTo>
                    <a:pt x="36933" y="5519"/>
                    <a:pt x="36734" y="5368"/>
                    <a:pt x="36495" y="5368"/>
                  </a:cubicBezTo>
                  <a:cubicBezTo>
                    <a:pt x="36294" y="5368"/>
                    <a:pt x="36064" y="5475"/>
                    <a:pt x="35866" y="5691"/>
                  </a:cubicBezTo>
                  <a:cubicBezTo>
                    <a:pt x="35134" y="6505"/>
                    <a:pt x="35527" y="8404"/>
                    <a:pt x="36816" y="10371"/>
                  </a:cubicBezTo>
                  <a:cubicBezTo>
                    <a:pt x="37223" y="10982"/>
                    <a:pt x="37440" y="11524"/>
                    <a:pt x="37535" y="12162"/>
                  </a:cubicBezTo>
                  <a:cubicBezTo>
                    <a:pt x="37616" y="12664"/>
                    <a:pt x="37819" y="13762"/>
                    <a:pt x="37996" y="14590"/>
                  </a:cubicBezTo>
                  <a:cubicBezTo>
                    <a:pt x="38728" y="17927"/>
                    <a:pt x="39176" y="29457"/>
                    <a:pt x="38728" y="33350"/>
                  </a:cubicBezTo>
                  <a:cubicBezTo>
                    <a:pt x="38566" y="34829"/>
                    <a:pt x="38498" y="37786"/>
                    <a:pt x="38471" y="44799"/>
                  </a:cubicBezTo>
                  <a:cubicBezTo>
                    <a:pt x="38457" y="49994"/>
                    <a:pt x="38376" y="56180"/>
                    <a:pt x="38281" y="58540"/>
                  </a:cubicBezTo>
                  <a:cubicBezTo>
                    <a:pt x="38118" y="63057"/>
                    <a:pt x="38104" y="65146"/>
                    <a:pt x="38240" y="68158"/>
                  </a:cubicBezTo>
                  <a:cubicBezTo>
                    <a:pt x="38430" y="72322"/>
                    <a:pt x="38484" y="95125"/>
                    <a:pt x="38308" y="96508"/>
                  </a:cubicBezTo>
                  <a:cubicBezTo>
                    <a:pt x="38172" y="97553"/>
                    <a:pt x="38172" y="98461"/>
                    <a:pt x="38308" y="100008"/>
                  </a:cubicBezTo>
                  <a:cubicBezTo>
                    <a:pt x="38538" y="102544"/>
                    <a:pt x="38606" y="105380"/>
                    <a:pt x="38810" y="121020"/>
                  </a:cubicBezTo>
                  <a:cubicBezTo>
                    <a:pt x="39027" y="137867"/>
                    <a:pt x="39271" y="152260"/>
                    <a:pt x="39488" y="161321"/>
                  </a:cubicBezTo>
                  <a:cubicBezTo>
                    <a:pt x="39773" y="173448"/>
                    <a:pt x="39719" y="176351"/>
                    <a:pt x="39135" y="180556"/>
                  </a:cubicBezTo>
                  <a:cubicBezTo>
                    <a:pt x="38579" y="184395"/>
                    <a:pt x="38403" y="185412"/>
                    <a:pt x="37996" y="186755"/>
                  </a:cubicBezTo>
                  <a:cubicBezTo>
                    <a:pt x="37416" y="188663"/>
                    <a:pt x="37078" y="189451"/>
                    <a:pt x="36760" y="189451"/>
                  </a:cubicBezTo>
                  <a:cubicBezTo>
                    <a:pt x="36640" y="189451"/>
                    <a:pt x="36522" y="189338"/>
                    <a:pt x="36395" y="189129"/>
                  </a:cubicBezTo>
                  <a:cubicBezTo>
                    <a:pt x="36262" y="188924"/>
                    <a:pt x="36098" y="188824"/>
                    <a:pt x="35910" y="188824"/>
                  </a:cubicBezTo>
                  <a:cubicBezTo>
                    <a:pt x="35636" y="188824"/>
                    <a:pt x="35311" y="189037"/>
                    <a:pt x="34957" y="189455"/>
                  </a:cubicBezTo>
                  <a:cubicBezTo>
                    <a:pt x="34184" y="190350"/>
                    <a:pt x="32638" y="191679"/>
                    <a:pt x="32366" y="191679"/>
                  </a:cubicBezTo>
                  <a:cubicBezTo>
                    <a:pt x="31987" y="191679"/>
                    <a:pt x="32109" y="191286"/>
                    <a:pt x="32624" y="190797"/>
                  </a:cubicBezTo>
                  <a:cubicBezTo>
                    <a:pt x="33628" y="189834"/>
                    <a:pt x="34048" y="188491"/>
                    <a:pt x="33343" y="188491"/>
                  </a:cubicBezTo>
                  <a:cubicBezTo>
                    <a:pt x="33045" y="188491"/>
                    <a:pt x="32855" y="188695"/>
                    <a:pt x="32475" y="189360"/>
                  </a:cubicBezTo>
                  <a:cubicBezTo>
                    <a:pt x="31561" y="190979"/>
                    <a:pt x="30355" y="192133"/>
                    <a:pt x="29776" y="192133"/>
                  </a:cubicBezTo>
                  <a:cubicBezTo>
                    <a:pt x="29565" y="192133"/>
                    <a:pt x="29436" y="191980"/>
                    <a:pt x="29436" y="191639"/>
                  </a:cubicBezTo>
                  <a:cubicBezTo>
                    <a:pt x="29423" y="190933"/>
                    <a:pt x="28975" y="189319"/>
                    <a:pt x="28568" y="188505"/>
                  </a:cubicBezTo>
                  <a:cubicBezTo>
                    <a:pt x="28080" y="187555"/>
                    <a:pt x="24594" y="185480"/>
                    <a:pt x="23509" y="185480"/>
                  </a:cubicBezTo>
                  <a:cubicBezTo>
                    <a:pt x="22261" y="185480"/>
                    <a:pt x="19236" y="186199"/>
                    <a:pt x="18354" y="186687"/>
                  </a:cubicBezTo>
                  <a:cubicBezTo>
                    <a:pt x="17883" y="186955"/>
                    <a:pt x="17567" y="187122"/>
                    <a:pt x="17368" y="187122"/>
                  </a:cubicBezTo>
                  <a:cubicBezTo>
                    <a:pt x="16984" y="187122"/>
                    <a:pt x="17045" y="186493"/>
                    <a:pt x="17296" y="184748"/>
                  </a:cubicBezTo>
                  <a:cubicBezTo>
                    <a:pt x="17418" y="183825"/>
                    <a:pt x="15858" y="182781"/>
                    <a:pt x="14352" y="182781"/>
                  </a:cubicBezTo>
                  <a:cubicBezTo>
                    <a:pt x="13878" y="182781"/>
                    <a:pt x="13728" y="182089"/>
                    <a:pt x="13891" y="180624"/>
                  </a:cubicBezTo>
                  <a:cubicBezTo>
                    <a:pt x="14108" y="178752"/>
                    <a:pt x="13973" y="178860"/>
                    <a:pt x="17106" y="177762"/>
                  </a:cubicBezTo>
                  <a:cubicBezTo>
                    <a:pt x="17540" y="177599"/>
                    <a:pt x="18191" y="177206"/>
                    <a:pt x="18557" y="176866"/>
                  </a:cubicBezTo>
                  <a:lnTo>
                    <a:pt x="19222" y="176256"/>
                  </a:lnTo>
                  <a:lnTo>
                    <a:pt x="20036" y="176676"/>
                  </a:lnTo>
                  <a:cubicBezTo>
                    <a:pt x="20422" y="176877"/>
                    <a:pt x="20775" y="176979"/>
                    <a:pt x="21113" y="176979"/>
                  </a:cubicBezTo>
                  <a:cubicBezTo>
                    <a:pt x="21689" y="176979"/>
                    <a:pt x="22222" y="176682"/>
                    <a:pt x="22803" y="176066"/>
                  </a:cubicBezTo>
                  <a:lnTo>
                    <a:pt x="23400" y="175442"/>
                  </a:lnTo>
                  <a:lnTo>
                    <a:pt x="23319" y="170640"/>
                  </a:lnTo>
                  <a:cubicBezTo>
                    <a:pt x="23129" y="160589"/>
                    <a:pt x="23197" y="121549"/>
                    <a:pt x="23400" y="120165"/>
                  </a:cubicBezTo>
                  <a:cubicBezTo>
                    <a:pt x="23509" y="119446"/>
                    <a:pt x="23549" y="118551"/>
                    <a:pt x="23495" y="118185"/>
                  </a:cubicBezTo>
                  <a:cubicBezTo>
                    <a:pt x="23305" y="116706"/>
                    <a:pt x="23102" y="72159"/>
                    <a:pt x="23292" y="71847"/>
                  </a:cubicBezTo>
                  <a:cubicBezTo>
                    <a:pt x="23522" y="71467"/>
                    <a:pt x="23726" y="25483"/>
                    <a:pt x="23495" y="23950"/>
                  </a:cubicBezTo>
                  <a:cubicBezTo>
                    <a:pt x="23287" y="22493"/>
                    <a:pt x="22384" y="21521"/>
                    <a:pt x="21500" y="21521"/>
                  </a:cubicBezTo>
                  <a:cubicBezTo>
                    <a:pt x="21174" y="21521"/>
                    <a:pt x="20850" y="21653"/>
                    <a:pt x="20565" y="21942"/>
                  </a:cubicBezTo>
                  <a:cubicBezTo>
                    <a:pt x="19453" y="23109"/>
                    <a:pt x="19276" y="24669"/>
                    <a:pt x="19263" y="34069"/>
                  </a:cubicBezTo>
                  <a:cubicBezTo>
                    <a:pt x="19263" y="36958"/>
                    <a:pt x="19195" y="42289"/>
                    <a:pt x="19114" y="45911"/>
                  </a:cubicBezTo>
                  <a:cubicBezTo>
                    <a:pt x="19032" y="49533"/>
                    <a:pt x="18964" y="55936"/>
                    <a:pt x="18951" y="60141"/>
                  </a:cubicBezTo>
                  <a:cubicBezTo>
                    <a:pt x="18937" y="73136"/>
                    <a:pt x="18775" y="85846"/>
                    <a:pt x="18612" y="86809"/>
                  </a:cubicBezTo>
                  <a:cubicBezTo>
                    <a:pt x="18517" y="87311"/>
                    <a:pt x="18490" y="87786"/>
                    <a:pt x="18530" y="87854"/>
                  </a:cubicBezTo>
                  <a:cubicBezTo>
                    <a:pt x="18869" y="88396"/>
                    <a:pt x="19181" y="172376"/>
                    <a:pt x="18856" y="173421"/>
                  </a:cubicBezTo>
                  <a:cubicBezTo>
                    <a:pt x="18798" y="173610"/>
                    <a:pt x="18650" y="173705"/>
                    <a:pt x="18459" y="173705"/>
                  </a:cubicBezTo>
                  <a:cubicBezTo>
                    <a:pt x="18293" y="173705"/>
                    <a:pt x="18094" y="173634"/>
                    <a:pt x="17893" y="173489"/>
                  </a:cubicBezTo>
                  <a:cubicBezTo>
                    <a:pt x="17567" y="173245"/>
                    <a:pt x="17364" y="148936"/>
                    <a:pt x="17676" y="146929"/>
                  </a:cubicBezTo>
                  <a:cubicBezTo>
                    <a:pt x="17744" y="146495"/>
                    <a:pt x="17730" y="141842"/>
                    <a:pt x="17662" y="136592"/>
                  </a:cubicBezTo>
                  <a:cubicBezTo>
                    <a:pt x="17594" y="131356"/>
                    <a:pt x="17486" y="118727"/>
                    <a:pt x="17418" y="108540"/>
                  </a:cubicBezTo>
                  <a:cubicBezTo>
                    <a:pt x="17350" y="98353"/>
                    <a:pt x="17296" y="89264"/>
                    <a:pt x="17282" y="88356"/>
                  </a:cubicBezTo>
                  <a:cubicBezTo>
                    <a:pt x="17269" y="85426"/>
                    <a:pt x="17513" y="57441"/>
                    <a:pt x="17594" y="53223"/>
                  </a:cubicBezTo>
                  <a:cubicBezTo>
                    <a:pt x="17635" y="50998"/>
                    <a:pt x="17784" y="43768"/>
                    <a:pt x="17920" y="37162"/>
                  </a:cubicBezTo>
                  <a:cubicBezTo>
                    <a:pt x="18232" y="21617"/>
                    <a:pt x="18178" y="22091"/>
                    <a:pt x="19616" y="21155"/>
                  </a:cubicBezTo>
                  <a:lnTo>
                    <a:pt x="20280" y="20708"/>
                  </a:lnTo>
                  <a:lnTo>
                    <a:pt x="19833" y="20667"/>
                  </a:lnTo>
                  <a:cubicBezTo>
                    <a:pt x="19789" y="20662"/>
                    <a:pt x="19745" y="20659"/>
                    <a:pt x="19700" y="20659"/>
                  </a:cubicBezTo>
                  <a:cubicBezTo>
                    <a:pt x="18411" y="20659"/>
                    <a:pt x="16713" y="22885"/>
                    <a:pt x="16713" y="24641"/>
                  </a:cubicBezTo>
                  <a:cubicBezTo>
                    <a:pt x="16713" y="25198"/>
                    <a:pt x="16645" y="25727"/>
                    <a:pt x="16563" y="25808"/>
                  </a:cubicBezTo>
                  <a:cubicBezTo>
                    <a:pt x="16428" y="25957"/>
                    <a:pt x="16292" y="29850"/>
                    <a:pt x="16157" y="37243"/>
                  </a:cubicBezTo>
                  <a:cubicBezTo>
                    <a:pt x="15953" y="48299"/>
                    <a:pt x="15899" y="51446"/>
                    <a:pt x="15763" y="59259"/>
                  </a:cubicBezTo>
                  <a:cubicBezTo>
                    <a:pt x="15573" y="69731"/>
                    <a:pt x="15560" y="94066"/>
                    <a:pt x="15722" y="117995"/>
                  </a:cubicBezTo>
                  <a:cubicBezTo>
                    <a:pt x="15912" y="146617"/>
                    <a:pt x="15885" y="172268"/>
                    <a:pt x="15641" y="172417"/>
                  </a:cubicBezTo>
                  <a:cubicBezTo>
                    <a:pt x="15587" y="172451"/>
                    <a:pt x="15424" y="172468"/>
                    <a:pt x="15207" y="172468"/>
                  </a:cubicBezTo>
                  <a:cubicBezTo>
                    <a:pt x="14990" y="172468"/>
                    <a:pt x="14719" y="172451"/>
                    <a:pt x="14447" y="172417"/>
                  </a:cubicBezTo>
                  <a:cubicBezTo>
                    <a:pt x="14075" y="172369"/>
                    <a:pt x="13786" y="172339"/>
                    <a:pt x="13387" y="172339"/>
                  </a:cubicBezTo>
                  <a:cubicBezTo>
                    <a:pt x="12666" y="172339"/>
                    <a:pt x="11588" y="172435"/>
                    <a:pt x="9021" y="172688"/>
                  </a:cubicBezTo>
                  <a:cubicBezTo>
                    <a:pt x="6336" y="172960"/>
                    <a:pt x="6146" y="173014"/>
                    <a:pt x="5264" y="173760"/>
                  </a:cubicBezTo>
                  <a:cubicBezTo>
                    <a:pt x="2822" y="175876"/>
                    <a:pt x="5006" y="178643"/>
                    <a:pt x="9144" y="178643"/>
                  </a:cubicBezTo>
                  <a:cubicBezTo>
                    <a:pt x="11110" y="178643"/>
                    <a:pt x="10419" y="182618"/>
                    <a:pt x="8357" y="183120"/>
                  </a:cubicBezTo>
                  <a:cubicBezTo>
                    <a:pt x="6865" y="183486"/>
                    <a:pt x="6241" y="185277"/>
                    <a:pt x="7217" y="186389"/>
                  </a:cubicBezTo>
                  <a:cubicBezTo>
                    <a:pt x="8208" y="187528"/>
                    <a:pt x="8180" y="188288"/>
                    <a:pt x="7082" y="190106"/>
                  </a:cubicBezTo>
                  <a:cubicBezTo>
                    <a:pt x="4993" y="193524"/>
                    <a:pt x="5033" y="195532"/>
                    <a:pt x="7204" y="197417"/>
                  </a:cubicBezTo>
                  <a:cubicBezTo>
                    <a:pt x="8628" y="198652"/>
                    <a:pt x="8791" y="199493"/>
                    <a:pt x="7719" y="199994"/>
                  </a:cubicBezTo>
                  <a:cubicBezTo>
                    <a:pt x="7041" y="200320"/>
                    <a:pt x="6702" y="201053"/>
                    <a:pt x="6702" y="202165"/>
                  </a:cubicBezTo>
                  <a:lnTo>
                    <a:pt x="6702" y="202965"/>
                  </a:lnTo>
                  <a:lnTo>
                    <a:pt x="5929" y="202965"/>
                  </a:lnTo>
                  <a:cubicBezTo>
                    <a:pt x="2687" y="202965"/>
                    <a:pt x="1615" y="201771"/>
                    <a:pt x="2782" y="199425"/>
                  </a:cubicBezTo>
                  <a:cubicBezTo>
                    <a:pt x="4314" y="196318"/>
                    <a:pt x="5033" y="191042"/>
                    <a:pt x="4301" y="188424"/>
                  </a:cubicBezTo>
                  <a:cubicBezTo>
                    <a:pt x="4043" y="187542"/>
                    <a:pt x="3663" y="185833"/>
                    <a:pt x="3446" y="184598"/>
                  </a:cubicBezTo>
                  <a:cubicBezTo>
                    <a:pt x="3229" y="183378"/>
                    <a:pt x="2972" y="182130"/>
                    <a:pt x="2890" y="181818"/>
                  </a:cubicBezTo>
                  <a:cubicBezTo>
                    <a:pt x="2795" y="181519"/>
                    <a:pt x="2727" y="180990"/>
                    <a:pt x="2727" y="180665"/>
                  </a:cubicBezTo>
                  <a:cubicBezTo>
                    <a:pt x="2727" y="180325"/>
                    <a:pt x="2632" y="179891"/>
                    <a:pt x="2524" y="179701"/>
                  </a:cubicBezTo>
                  <a:cubicBezTo>
                    <a:pt x="1873" y="178535"/>
                    <a:pt x="1805" y="175618"/>
                    <a:pt x="1981" y="156316"/>
                  </a:cubicBezTo>
                  <a:cubicBezTo>
                    <a:pt x="2063" y="148706"/>
                    <a:pt x="2036" y="138776"/>
                    <a:pt x="1941" y="131519"/>
                  </a:cubicBezTo>
                  <a:cubicBezTo>
                    <a:pt x="1764" y="118510"/>
                    <a:pt x="1696" y="66286"/>
                    <a:pt x="1846" y="55447"/>
                  </a:cubicBezTo>
                  <a:cubicBezTo>
                    <a:pt x="1941" y="47742"/>
                    <a:pt x="2063" y="41475"/>
                    <a:pt x="2171" y="37243"/>
                  </a:cubicBezTo>
                  <a:cubicBezTo>
                    <a:pt x="2212" y="35588"/>
                    <a:pt x="2293" y="30542"/>
                    <a:pt x="2361" y="26039"/>
                  </a:cubicBezTo>
                  <a:cubicBezTo>
                    <a:pt x="2415" y="21535"/>
                    <a:pt x="2483" y="17384"/>
                    <a:pt x="2483" y="16815"/>
                  </a:cubicBezTo>
                  <a:cubicBezTo>
                    <a:pt x="2497" y="16245"/>
                    <a:pt x="2619" y="15255"/>
                    <a:pt x="2768" y="14590"/>
                  </a:cubicBezTo>
                  <a:cubicBezTo>
                    <a:pt x="2904" y="13939"/>
                    <a:pt x="3067" y="13111"/>
                    <a:pt x="3121" y="12759"/>
                  </a:cubicBezTo>
                  <a:cubicBezTo>
                    <a:pt x="3256" y="11958"/>
                    <a:pt x="3880" y="10046"/>
                    <a:pt x="4287" y="9245"/>
                  </a:cubicBezTo>
                  <a:cubicBezTo>
                    <a:pt x="4450" y="8906"/>
                    <a:pt x="4640" y="8445"/>
                    <a:pt x="4694" y="8214"/>
                  </a:cubicBezTo>
                  <a:cubicBezTo>
                    <a:pt x="4749" y="7984"/>
                    <a:pt x="5101" y="7414"/>
                    <a:pt x="5467" y="6953"/>
                  </a:cubicBezTo>
                  <a:cubicBezTo>
                    <a:pt x="6987" y="5095"/>
                    <a:pt x="7068" y="4932"/>
                    <a:pt x="7150" y="3670"/>
                  </a:cubicBezTo>
                  <a:cubicBezTo>
                    <a:pt x="7213" y="2694"/>
                    <a:pt x="7089" y="2410"/>
                    <a:pt x="8121" y="2410"/>
                  </a:cubicBezTo>
                  <a:cubicBezTo>
                    <a:pt x="8637" y="2410"/>
                    <a:pt x="9442" y="2481"/>
                    <a:pt x="10703" y="2571"/>
                  </a:cubicBezTo>
                  <a:cubicBezTo>
                    <a:pt x="12480" y="2694"/>
                    <a:pt x="15573" y="2802"/>
                    <a:pt x="17594" y="2816"/>
                  </a:cubicBezTo>
                  <a:cubicBezTo>
                    <a:pt x="19602" y="2829"/>
                    <a:pt x="22749" y="2911"/>
                    <a:pt x="24580" y="3006"/>
                  </a:cubicBezTo>
                  <a:cubicBezTo>
                    <a:pt x="27761" y="3172"/>
                    <a:pt x="29693" y="3242"/>
                    <a:pt x="31440" y="3242"/>
                  </a:cubicBezTo>
                  <a:cubicBezTo>
                    <a:pt x="32405" y="3242"/>
                    <a:pt x="33314" y="3220"/>
                    <a:pt x="34347" y="3182"/>
                  </a:cubicBezTo>
                  <a:cubicBezTo>
                    <a:pt x="35062" y="3154"/>
                    <a:pt x="35635" y="3137"/>
                    <a:pt x="36095" y="3137"/>
                  </a:cubicBezTo>
                  <a:cubicBezTo>
                    <a:pt x="37683" y="3137"/>
                    <a:pt x="37924" y="3342"/>
                    <a:pt x="38050" y="4036"/>
                  </a:cubicBezTo>
                  <a:cubicBezTo>
                    <a:pt x="38186" y="4850"/>
                    <a:pt x="39162" y="7292"/>
                    <a:pt x="39569" y="7875"/>
                  </a:cubicBezTo>
                  <a:cubicBezTo>
                    <a:pt x="40383" y="9042"/>
                    <a:pt x="41360" y="11958"/>
                    <a:pt x="41360" y="13274"/>
                  </a:cubicBezTo>
                  <a:cubicBezTo>
                    <a:pt x="41360" y="13559"/>
                    <a:pt x="41455" y="14169"/>
                    <a:pt x="41577" y="14631"/>
                  </a:cubicBezTo>
                  <a:cubicBezTo>
                    <a:pt x="41780" y="15417"/>
                    <a:pt x="41794" y="26663"/>
                    <a:pt x="41604" y="33120"/>
                  </a:cubicBezTo>
                  <a:cubicBezTo>
                    <a:pt x="41577" y="34083"/>
                    <a:pt x="41509" y="36877"/>
                    <a:pt x="41441" y="39319"/>
                  </a:cubicBezTo>
                  <a:cubicBezTo>
                    <a:pt x="41306" y="44772"/>
                    <a:pt x="41265" y="103820"/>
                    <a:pt x="41401" y="107360"/>
                  </a:cubicBezTo>
                  <a:cubicBezTo>
                    <a:pt x="41496" y="110141"/>
                    <a:pt x="41767" y="122132"/>
                    <a:pt x="41902" y="130027"/>
                  </a:cubicBezTo>
                  <a:cubicBezTo>
                    <a:pt x="41957" y="132794"/>
                    <a:pt x="42025" y="135154"/>
                    <a:pt x="42065" y="135277"/>
                  </a:cubicBezTo>
                  <a:cubicBezTo>
                    <a:pt x="42106" y="135399"/>
                    <a:pt x="42174" y="140350"/>
                    <a:pt x="42214" y="146305"/>
                  </a:cubicBezTo>
                  <a:cubicBezTo>
                    <a:pt x="42269" y="152246"/>
                    <a:pt x="42364" y="159286"/>
                    <a:pt x="42432" y="161959"/>
                  </a:cubicBezTo>
                  <a:cubicBezTo>
                    <a:pt x="42689" y="172349"/>
                    <a:pt x="42445" y="180095"/>
                    <a:pt x="41767" y="182387"/>
                  </a:cubicBezTo>
                  <a:cubicBezTo>
                    <a:pt x="41563" y="183079"/>
                    <a:pt x="41346" y="183947"/>
                    <a:pt x="41292" y="184313"/>
                  </a:cubicBezTo>
                  <a:cubicBezTo>
                    <a:pt x="41238" y="184666"/>
                    <a:pt x="40939" y="185887"/>
                    <a:pt x="40627" y="187013"/>
                  </a:cubicBezTo>
                  <a:cubicBezTo>
                    <a:pt x="39271" y="191856"/>
                    <a:pt x="39067" y="193728"/>
                    <a:pt x="39705" y="195816"/>
                  </a:cubicBezTo>
                  <a:cubicBezTo>
                    <a:pt x="39827" y="196210"/>
                    <a:pt x="39922" y="196658"/>
                    <a:pt x="39922" y="196820"/>
                  </a:cubicBezTo>
                  <a:cubicBezTo>
                    <a:pt x="39922" y="196983"/>
                    <a:pt x="40098" y="197485"/>
                    <a:pt x="40302" y="197933"/>
                  </a:cubicBezTo>
                  <a:cubicBezTo>
                    <a:pt x="42219" y="202205"/>
                    <a:pt x="42346" y="203957"/>
                    <a:pt x="40709" y="203957"/>
                  </a:cubicBezTo>
                  <a:cubicBezTo>
                    <a:pt x="40678" y="203957"/>
                    <a:pt x="40646" y="203957"/>
                    <a:pt x="40614" y="203955"/>
                  </a:cubicBezTo>
                  <a:cubicBezTo>
                    <a:pt x="39474" y="203901"/>
                    <a:pt x="39298" y="203752"/>
                    <a:pt x="39651" y="203142"/>
                  </a:cubicBezTo>
                  <a:cubicBezTo>
                    <a:pt x="39990" y="202572"/>
                    <a:pt x="40003" y="202273"/>
                    <a:pt x="39664" y="202002"/>
                  </a:cubicBezTo>
                  <a:cubicBezTo>
                    <a:pt x="39244" y="201649"/>
                    <a:pt x="38498" y="200401"/>
                    <a:pt x="38498" y="200035"/>
                  </a:cubicBezTo>
                  <a:cubicBezTo>
                    <a:pt x="38498" y="199547"/>
                    <a:pt x="37263" y="197878"/>
                    <a:pt x="36897" y="197878"/>
                  </a:cubicBezTo>
                  <a:cubicBezTo>
                    <a:pt x="36490" y="197878"/>
                    <a:pt x="36504" y="198340"/>
                    <a:pt x="36924" y="199153"/>
                  </a:cubicBezTo>
                  <a:cubicBezTo>
                    <a:pt x="37263" y="199805"/>
                    <a:pt x="37277" y="200659"/>
                    <a:pt x="36978" y="201866"/>
                  </a:cubicBezTo>
                  <a:cubicBezTo>
                    <a:pt x="36897" y="202192"/>
                    <a:pt x="37006" y="202423"/>
                    <a:pt x="37453" y="202952"/>
                  </a:cubicBezTo>
                  <a:cubicBezTo>
                    <a:pt x="38159" y="203806"/>
                    <a:pt x="38159" y="203888"/>
                    <a:pt x="37467" y="204010"/>
                  </a:cubicBezTo>
                  <a:cubicBezTo>
                    <a:pt x="37337" y="204034"/>
                    <a:pt x="37215" y="204045"/>
                    <a:pt x="37102" y="204045"/>
                  </a:cubicBezTo>
                  <a:cubicBezTo>
                    <a:pt x="36203" y="204045"/>
                    <a:pt x="35869" y="203311"/>
                    <a:pt x="36436" y="202395"/>
                  </a:cubicBezTo>
                  <a:cubicBezTo>
                    <a:pt x="37290" y="201025"/>
                    <a:pt x="34767" y="196970"/>
                    <a:pt x="32692" y="196373"/>
                  </a:cubicBezTo>
                  <a:cubicBezTo>
                    <a:pt x="32049" y="196181"/>
                    <a:pt x="31454" y="196086"/>
                    <a:pt x="30970" y="196086"/>
                  </a:cubicBezTo>
                  <a:cubicBezTo>
                    <a:pt x="30495" y="196086"/>
                    <a:pt x="30126" y="196178"/>
                    <a:pt x="29925" y="196359"/>
                  </a:cubicBezTo>
                  <a:cubicBezTo>
                    <a:pt x="29369" y="196861"/>
                    <a:pt x="29572" y="197254"/>
                    <a:pt x="30400" y="197254"/>
                  </a:cubicBezTo>
                  <a:cubicBezTo>
                    <a:pt x="31376" y="197254"/>
                    <a:pt x="33425" y="198733"/>
                    <a:pt x="34008" y="199872"/>
                  </a:cubicBezTo>
                  <a:cubicBezTo>
                    <a:pt x="34143" y="200130"/>
                    <a:pt x="34388" y="200524"/>
                    <a:pt x="34550" y="200727"/>
                  </a:cubicBezTo>
                  <a:cubicBezTo>
                    <a:pt x="34930" y="201215"/>
                    <a:pt x="34917" y="201717"/>
                    <a:pt x="34523" y="202490"/>
                  </a:cubicBezTo>
                  <a:cubicBezTo>
                    <a:pt x="33777" y="203955"/>
                    <a:pt x="34428" y="205502"/>
                    <a:pt x="36192" y="206424"/>
                  </a:cubicBezTo>
                  <a:cubicBezTo>
                    <a:pt x="36337" y="206500"/>
                    <a:pt x="36818" y="206533"/>
                    <a:pt x="37452" y="206533"/>
                  </a:cubicBezTo>
                  <a:cubicBezTo>
                    <a:pt x="39188" y="206533"/>
                    <a:pt x="42072" y="206289"/>
                    <a:pt x="42350" y="206031"/>
                  </a:cubicBezTo>
                  <a:cubicBezTo>
                    <a:pt x="43056" y="205407"/>
                    <a:pt x="43422" y="204471"/>
                    <a:pt x="43530" y="203155"/>
                  </a:cubicBezTo>
                  <a:cubicBezTo>
                    <a:pt x="43639" y="201771"/>
                    <a:pt x="43666" y="201880"/>
                    <a:pt x="42391" y="198841"/>
                  </a:cubicBezTo>
                  <a:cubicBezTo>
                    <a:pt x="40587" y="194541"/>
                    <a:pt x="40587" y="194528"/>
                    <a:pt x="44792" y="194487"/>
                  </a:cubicBezTo>
                  <a:cubicBezTo>
                    <a:pt x="48712" y="194446"/>
                    <a:pt x="49200" y="194324"/>
                    <a:pt x="51235" y="192914"/>
                  </a:cubicBezTo>
                  <a:lnTo>
                    <a:pt x="52117" y="192290"/>
                  </a:lnTo>
                  <a:lnTo>
                    <a:pt x="53351" y="192493"/>
                  </a:lnTo>
                  <a:cubicBezTo>
                    <a:pt x="54952" y="192751"/>
                    <a:pt x="55332" y="193036"/>
                    <a:pt x="55060" y="193782"/>
                  </a:cubicBezTo>
                  <a:cubicBezTo>
                    <a:pt x="54558" y="195179"/>
                    <a:pt x="54803" y="195762"/>
                    <a:pt x="56132" y="196386"/>
                  </a:cubicBezTo>
                  <a:cubicBezTo>
                    <a:pt x="57031" y="196802"/>
                    <a:pt x="57930" y="196998"/>
                    <a:pt x="58781" y="196998"/>
                  </a:cubicBezTo>
                  <a:cubicBezTo>
                    <a:pt x="61152" y="196998"/>
                    <a:pt x="63141" y="195473"/>
                    <a:pt x="63660" y="192927"/>
                  </a:cubicBezTo>
                  <a:cubicBezTo>
                    <a:pt x="64084" y="190809"/>
                    <a:pt x="64359" y="190179"/>
                    <a:pt x="65363" y="190179"/>
                  </a:cubicBezTo>
                  <a:cubicBezTo>
                    <a:pt x="65645" y="190179"/>
                    <a:pt x="65984" y="190229"/>
                    <a:pt x="66400" y="190309"/>
                  </a:cubicBezTo>
                  <a:cubicBezTo>
                    <a:pt x="67216" y="190469"/>
                    <a:pt x="67995" y="190551"/>
                    <a:pt x="68758" y="190551"/>
                  </a:cubicBezTo>
                  <a:cubicBezTo>
                    <a:pt x="70518" y="190551"/>
                    <a:pt x="72192" y="190115"/>
                    <a:pt x="74037" y="189197"/>
                  </a:cubicBezTo>
                  <a:cubicBezTo>
                    <a:pt x="74750" y="188845"/>
                    <a:pt x="75033" y="188710"/>
                    <a:pt x="75321" y="188710"/>
                  </a:cubicBezTo>
                  <a:cubicBezTo>
                    <a:pt x="75499" y="188710"/>
                    <a:pt x="75679" y="188761"/>
                    <a:pt x="75964" y="188844"/>
                  </a:cubicBezTo>
                  <a:cubicBezTo>
                    <a:pt x="76484" y="188995"/>
                    <a:pt x="77380" y="189066"/>
                    <a:pt x="78323" y="189066"/>
                  </a:cubicBezTo>
                  <a:cubicBezTo>
                    <a:pt x="79665" y="189066"/>
                    <a:pt x="81101" y="188923"/>
                    <a:pt x="81674" y="188668"/>
                  </a:cubicBezTo>
                  <a:cubicBezTo>
                    <a:pt x="83132" y="188027"/>
                    <a:pt x="84029" y="187705"/>
                    <a:pt x="84727" y="187705"/>
                  </a:cubicBezTo>
                  <a:cubicBezTo>
                    <a:pt x="85433" y="187705"/>
                    <a:pt x="85937" y="188034"/>
                    <a:pt x="86612" y="188695"/>
                  </a:cubicBezTo>
                  <a:cubicBezTo>
                    <a:pt x="87968" y="190024"/>
                    <a:pt x="88375" y="191693"/>
                    <a:pt x="88023" y="194392"/>
                  </a:cubicBezTo>
                  <a:cubicBezTo>
                    <a:pt x="87806" y="195952"/>
                    <a:pt x="88918" y="196807"/>
                    <a:pt x="91183" y="196834"/>
                  </a:cubicBezTo>
                  <a:cubicBezTo>
                    <a:pt x="91230" y="196834"/>
                    <a:pt x="91277" y="196835"/>
                    <a:pt x="91324" y="196835"/>
                  </a:cubicBezTo>
                  <a:cubicBezTo>
                    <a:pt x="96288" y="196835"/>
                    <a:pt x="98679" y="193979"/>
                    <a:pt x="96650" y="190418"/>
                  </a:cubicBezTo>
                  <a:cubicBezTo>
                    <a:pt x="95917" y="189156"/>
                    <a:pt x="95565" y="186769"/>
                    <a:pt x="95890" y="185358"/>
                  </a:cubicBezTo>
                  <a:cubicBezTo>
                    <a:pt x="95999" y="184897"/>
                    <a:pt x="95999" y="184476"/>
                    <a:pt x="95890" y="184083"/>
                  </a:cubicBezTo>
                  <a:cubicBezTo>
                    <a:pt x="95755" y="183595"/>
                    <a:pt x="95809" y="183147"/>
                    <a:pt x="96202" y="181587"/>
                  </a:cubicBezTo>
                  <a:cubicBezTo>
                    <a:pt x="96541" y="180244"/>
                    <a:pt x="96677" y="179294"/>
                    <a:pt x="96677" y="178345"/>
                  </a:cubicBezTo>
                  <a:cubicBezTo>
                    <a:pt x="96677" y="177273"/>
                    <a:pt x="96758" y="176799"/>
                    <a:pt x="97098" y="175958"/>
                  </a:cubicBezTo>
                  <a:cubicBezTo>
                    <a:pt x="97491" y="174954"/>
                    <a:pt x="97505" y="174832"/>
                    <a:pt x="97410" y="172851"/>
                  </a:cubicBezTo>
                  <a:cubicBezTo>
                    <a:pt x="97260" y="169650"/>
                    <a:pt x="97152" y="162650"/>
                    <a:pt x="97070" y="149642"/>
                  </a:cubicBezTo>
                  <a:cubicBezTo>
                    <a:pt x="97043" y="143090"/>
                    <a:pt x="96935" y="134001"/>
                    <a:pt x="96840" y="129457"/>
                  </a:cubicBezTo>
                  <a:cubicBezTo>
                    <a:pt x="96487" y="110778"/>
                    <a:pt x="96406" y="88749"/>
                    <a:pt x="96596" y="62460"/>
                  </a:cubicBezTo>
                  <a:cubicBezTo>
                    <a:pt x="96704" y="48339"/>
                    <a:pt x="96731" y="47512"/>
                    <a:pt x="97220" y="47512"/>
                  </a:cubicBezTo>
                  <a:cubicBezTo>
                    <a:pt x="97844" y="47512"/>
                    <a:pt x="98156" y="46942"/>
                    <a:pt x="98183" y="45803"/>
                  </a:cubicBezTo>
                  <a:cubicBezTo>
                    <a:pt x="98196" y="44989"/>
                    <a:pt x="98278" y="44609"/>
                    <a:pt x="98468" y="44419"/>
                  </a:cubicBezTo>
                  <a:cubicBezTo>
                    <a:pt x="98617" y="44270"/>
                    <a:pt x="98739" y="43999"/>
                    <a:pt x="98739" y="43822"/>
                  </a:cubicBezTo>
                  <a:cubicBezTo>
                    <a:pt x="98739" y="43646"/>
                    <a:pt x="98888" y="43307"/>
                    <a:pt x="99064" y="43049"/>
                  </a:cubicBezTo>
                  <a:cubicBezTo>
                    <a:pt x="99716" y="42140"/>
                    <a:pt x="99906" y="41435"/>
                    <a:pt x="99946" y="39793"/>
                  </a:cubicBezTo>
                  <a:cubicBezTo>
                    <a:pt x="99960" y="38925"/>
                    <a:pt x="100028" y="37026"/>
                    <a:pt x="100082" y="35575"/>
                  </a:cubicBezTo>
                  <a:cubicBezTo>
                    <a:pt x="100204" y="32645"/>
                    <a:pt x="100163" y="32428"/>
                    <a:pt x="99282" y="31465"/>
                  </a:cubicBezTo>
                  <a:cubicBezTo>
                    <a:pt x="98834" y="30963"/>
                    <a:pt x="98685" y="30637"/>
                    <a:pt x="98617" y="30067"/>
                  </a:cubicBezTo>
                  <a:cubicBezTo>
                    <a:pt x="98535" y="29186"/>
                    <a:pt x="98264" y="28819"/>
                    <a:pt x="97640" y="28697"/>
                  </a:cubicBezTo>
                  <a:cubicBezTo>
                    <a:pt x="97396" y="28643"/>
                    <a:pt x="97152" y="28507"/>
                    <a:pt x="97111" y="28385"/>
                  </a:cubicBezTo>
                  <a:cubicBezTo>
                    <a:pt x="97003" y="28128"/>
                    <a:pt x="97260" y="17222"/>
                    <a:pt x="97382" y="16272"/>
                  </a:cubicBezTo>
                  <a:cubicBezTo>
                    <a:pt x="97437" y="15919"/>
                    <a:pt x="97396" y="15214"/>
                    <a:pt x="97301" y="14685"/>
                  </a:cubicBezTo>
                  <a:cubicBezTo>
                    <a:pt x="97220" y="14156"/>
                    <a:pt x="97070" y="12840"/>
                    <a:pt x="96989" y="11741"/>
                  </a:cubicBezTo>
                  <a:cubicBezTo>
                    <a:pt x="96786" y="8852"/>
                    <a:pt x="95863" y="6329"/>
                    <a:pt x="94290" y="4348"/>
                  </a:cubicBezTo>
                  <a:cubicBezTo>
                    <a:pt x="93096" y="2843"/>
                    <a:pt x="93137" y="2938"/>
                    <a:pt x="93354" y="2232"/>
                  </a:cubicBezTo>
                  <a:cubicBezTo>
                    <a:pt x="93873" y="474"/>
                    <a:pt x="93122" y="14"/>
                    <a:pt x="85630" y="14"/>
                  </a:cubicBezTo>
                  <a:cubicBezTo>
                    <a:pt x="83930" y="14"/>
                    <a:pt x="81882" y="38"/>
                    <a:pt x="79423" y="76"/>
                  </a:cubicBezTo>
                  <a:cubicBezTo>
                    <a:pt x="74058" y="157"/>
                    <a:pt x="71491" y="198"/>
                    <a:pt x="69502" y="198"/>
                  </a:cubicBezTo>
                  <a:cubicBezTo>
                    <a:pt x="67513" y="198"/>
                    <a:pt x="66102" y="157"/>
                    <a:pt x="63050" y="76"/>
                  </a:cubicBezTo>
                  <a:cubicBezTo>
                    <a:pt x="61254" y="27"/>
                    <a:pt x="60061" y="0"/>
                    <a:pt x="5920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6018025" y="3780000"/>
              <a:ext cx="216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IR radiation is used by radiators to conduct heat.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63EE33D-97ED-CE76-8CC5-913F4CB80F5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BBBC2F8-D595-A694-8180-5BDFEDB6C43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AAD3D-E8F3-67B6-1FD8-95C5FB72A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9901A-7B9A-FDA3-D26B-3D948C74E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On-screen Show (16:9)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Kalam</vt:lpstr>
      <vt:lpstr>Times New Roman</vt:lpstr>
      <vt:lpstr>gg sans</vt:lpstr>
      <vt:lpstr>Cambria</vt:lpstr>
      <vt:lpstr>Simple Dark</vt:lpstr>
      <vt:lpstr>Edexcel IGCSE Physics 15 - Electromagnetic Waves</vt:lpstr>
      <vt:lpstr>The Doppler Effect</vt:lpstr>
      <vt:lpstr>PowerPoint Presentation</vt:lpstr>
      <vt:lpstr>The Electromagnetic Spectrum</vt:lpstr>
      <vt:lpstr>PowerPoint Presentation</vt:lpstr>
      <vt:lpstr>Radio Waves</vt:lpstr>
      <vt:lpstr>Microwaves</vt:lpstr>
      <vt:lpstr>PowerPoint Presentation</vt:lpstr>
      <vt:lpstr>Infrared Radiation</vt:lpstr>
      <vt:lpstr>Visible Light</vt:lpstr>
      <vt:lpstr>UV Radiation</vt:lpstr>
      <vt:lpstr>X-Rays</vt:lpstr>
      <vt:lpstr>Gamma Rays</vt:lpstr>
      <vt:lpstr>Dangers of EM Radiation</vt:lpstr>
      <vt:lpstr>Gamma Rays</vt:lpstr>
      <vt:lpstr>PowerPoint Presentation</vt:lpstr>
      <vt:lpstr>Dangers of EM Radiation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2025-04-26T08:55:35Z</dcterms:modified>
</cp:coreProperties>
</file>